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6"/>
    <p:sldMasterId id="2147483782" r:id="rId57"/>
    <p:sldMasterId id="2147483779" r:id="rId58"/>
  </p:sldMasterIdLst>
  <p:notesMasterIdLst>
    <p:notesMasterId r:id="rId98"/>
  </p:notesMasterIdLst>
  <p:handoutMasterIdLst>
    <p:handoutMasterId r:id="rId99"/>
  </p:handoutMasterIdLst>
  <p:sldIdLst>
    <p:sldId id="268" r:id="rId59"/>
    <p:sldId id="583" r:id="rId60"/>
    <p:sldId id="584" r:id="rId61"/>
    <p:sldId id="272" r:id="rId62"/>
    <p:sldId id="265" r:id="rId63"/>
    <p:sldId id="516" r:id="rId64"/>
    <p:sldId id="558" r:id="rId65"/>
    <p:sldId id="559" r:id="rId66"/>
    <p:sldId id="555" r:id="rId67"/>
    <p:sldId id="519" r:id="rId68"/>
    <p:sldId id="552" r:id="rId69"/>
    <p:sldId id="560" r:id="rId70"/>
    <p:sldId id="561" r:id="rId71"/>
    <p:sldId id="562" r:id="rId72"/>
    <p:sldId id="579" r:id="rId73"/>
    <p:sldId id="566" r:id="rId74"/>
    <p:sldId id="568" r:id="rId75"/>
    <p:sldId id="582" r:id="rId76"/>
    <p:sldId id="569" r:id="rId77"/>
    <p:sldId id="570" r:id="rId78"/>
    <p:sldId id="567" r:id="rId79"/>
    <p:sldId id="565" r:id="rId80"/>
    <p:sldId id="564" r:id="rId81"/>
    <p:sldId id="545" r:id="rId82"/>
    <p:sldId id="549" r:id="rId83"/>
    <p:sldId id="553" r:id="rId84"/>
    <p:sldId id="581" r:id="rId85"/>
    <p:sldId id="572" r:id="rId86"/>
    <p:sldId id="573" r:id="rId87"/>
    <p:sldId id="574" r:id="rId88"/>
    <p:sldId id="575" r:id="rId89"/>
    <p:sldId id="576" r:id="rId90"/>
    <p:sldId id="577" r:id="rId91"/>
    <p:sldId id="578" r:id="rId92"/>
    <p:sldId id="550" r:id="rId93"/>
    <p:sldId id="551" r:id="rId94"/>
    <p:sldId id="563" r:id="rId95"/>
    <p:sldId id="571" r:id="rId96"/>
    <p:sldId id="585" r:id="rId97"/>
  </p:sldIdLst>
  <p:sldSz cx="12192000" cy="6858000"/>
  <p:notesSz cx="6805613" cy="9944100"/>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BDEC93-DAEC-AE03-AD40-E9D95101923C}" name="Ane Skak" initials="AS" userId="S::anesk@oes.dk::d165877d-fd71-4317-8183-667fc6cd6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ADD01-9E0A-4442-86DD-D6F3BF254999}" v="4" dt="2026-03-12T15:20:53.299"/>
    <p1510:client id="{2B1B8745-15C7-4E83-B30B-5975308A772C}" v="51" dt="2026-03-13T11:29:14.111"/>
    <p1510:client id="{2C16C563-CDF6-4076-891F-280F342B1F41}" v="402" dt="2026-03-13T07:42:44.910"/>
    <p1510:client id="{83F15379-632D-4B84-818B-1F01F9631499}" v="9" dt="2026-03-13T11:30:37.31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tesViewPr>
    <p:cSldViewPr snapToGrid="0">
      <p:cViewPr>
        <p:scale>
          <a:sx n="1" d="2"/>
          <a:sy n="1" d="2"/>
        </p:scale>
        <p:origin x="0" y="0"/>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3.xml"/><Relationship Id="rId74" Type="http://schemas.openxmlformats.org/officeDocument/2006/relationships/slide" Target="slides/slide16.xml"/><Relationship Id="rId79" Type="http://schemas.openxmlformats.org/officeDocument/2006/relationships/slide" Target="slides/slide21.xml"/><Relationship Id="rId102"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32.xml"/><Relationship Id="rId95" Type="http://schemas.openxmlformats.org/officeDocument/2006/relationships/slide" Target="slides/slide3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6.xml"/><Relationship Id="rId69" Type="http://schemas.openxmlformats.org/officeDocument/2006/relationships/slide" Target="slides/slide11.xml"/><Relationship Id="rId80" Type="http://schemas.openxmlformats.org/officeDocument/2006/relationships/slide" Target="slides/slide22.xml"/><Relationship Id="rId85" Type="http://schemas.openxmlformats.org/officeDocument/2006/relationships/slide" Target="slides/slide27.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 Target="slides/slide1.xml"/><Relationship Id="rId103"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slide" Target="slides/slide30.xml"/><Relationship Id="rId91" Type="http://schemas.openxmlformats.org/officeDocument/2006/relationships/slide" Target="slides/slide33.xml"/><Relationship Id="rId96"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2.xml"/><Relationship Id="rId106" Type="http://schemas.microsoft.com/office/2018/10/relationships/authors" Targe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slide" Target="slides/slide36.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8.xml"/><Relationship Id="rId97" Type="http://schemas.openxmlformats.org/officeDocument/2006/relationships/slide" Target="slides/slide39.xml"/><Relationship Id="rId104" Type="http://schemas.microsoft.com/office/2016/11/relationships/changesInfo" Target="changesInfos/changesInfo1.xml"/><Relationship Id="rId7" Type="http://schemas.openxmlformats.org/officeDocument/2006/relationships/customXml" Target="../customXml/item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8.xml"/><Relationship Id="rId87" Type="http://schemas.openxmlformats.org/officeDocument/2006/relationships/slide" Target="slides/slide29.xml"/><Relationship Id="rId61" Type="http://schemas.openxmlformats.org/officeDocument/2006/relationships/slide" Target="slides/slide3.xml"/><Relationship Id="rId82" Type="http://schemas.openxmlformats.org/officeDocument/2006/relationships/slide" Target="slides/slide2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Master" Target="slideMasters/slideMaster1.xml"/><Relationship Id="rId77" Type="http://schemas.openxmlformats.org/officeDocument/2006/relationships/slide" Target="slides/slide19.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4.xml"/><Relationship Id="rId93" Type="http://schemas.openxmlformats.org/officeDocument/2006/relationships/slide" Target="slides/slide35.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Aaquist" userId="2c9f2393-c063-4018-bd7c-1cf106876df5" providerId="ADAL" clId="{1D672616-72FC-46D7-93E7-71E2253D807D}"/>
    <pc:docChg chg="custSel addSld delSld modSld">
      <pc:chgData name="Michelle Aaquist" userId="2c9f2393-c063-4018-bd7c-1cf106876df5" providerId="ADAL" clId="{1D672616-72FC-46D7-93E7-71E2253D807D}" dt="2026-03-13T11:30:37.316" v="248" actId="20577"/>
      <pc:docMkLst>
        <pc:docMk/>
      </pc:docMkLst>
      <pc:sldChg chg="modNotesTx">
        <pc:chgData name="Michelle Aaquist" userId="2c9f2393-c063-4018-bd7c-1cf106876df5" providerId="ADAL" clId="{1D672616-72FC-46D7-93E7-71E2253D807D}" dt="2026-03-12T07:16:16.772" v="126" actId="20577"/>
        <pc:sldMkLst>
          <pc:docMk/>
          <pc:sldMk cId="5942704" sldId="519"/>
        </pc:sldMkLst>
      </pc:sldChg>
      <pc:sldChg chg="modNotesTx">
        <pc:chgData name="Michelle Aaquist" userId="2c9f2393-c063-4018-bd7c-1cf106876df5" providerId="ADAL" clId="{1D672616-72FC-46D7-93E7-71E2253D807D}" dt="2026-03-12T07:19:49.080" v="203" actId="20577"/>
        <pc:sldMkLst>
          <pc:docMk/>
          <pc:sldMk cId="1136592997" sldId="549"/>
        </pc:sldMkLst>
      </pc:sldChg>
      <pc:sldChg chg="modNotesTx">
        <pc:chgData name="Michelle Aaquist" userId="2c9f2393-c063-4018-bd7c-1cf106876df5" providerId="ADAL" clId="{1D672616-72FC-46D7-93E7-71E2253D807D}" dt="2026-03-12T07:20:58.377" v="239" actId="20577"/>
        <pc:sldMkLst>
          <pc:docMk/>
          <pc:sldMk cId="3393709031" sldId="551"/>
        </pc:sldMkLst>
      </pc:sldChg>
      <pc:sldChg chg="modNotesTx">
        <pc:chgData name="Michelle Aaquist" userId="2c9f2393-c063-4018-bd7c-1cf106876df5" providerId="ADAL" clId="{1D672616-72FC-46D7-93E7-71E2253D807D}" dt="2026-03-12T07:16:27.494" v="129" actId="20577"/>
        <pc:sldMkLst>
          <pc:docMk/>
          <pc:sldMk cId="876074853" sldId="552"/>
        </pc:sldMkLst>
      </pc:sldChg>
      <pc:sldChg chg="modNotesTx">
        <pc:chgData name="Michelle Aaquist" userId="2c9f2393-c063-4018-bd7c-1cf106876df5" providerId="ADAL" clId="{1D672616-72FC-46D7-93E7-71E2253D807D}" dt="2026-03-12T07:15:26.947" v="114" actId="20577"/>
        <pc:sldMkLst>
          <pc:docMk/>
          <pc:sldMk cId="4076911697" sldId="558"/>
        </pc:sldMkLst>
      </pc:sldChg>
      <pc:sldChg chg="modNotesTx">
        <pc:chgData name="Michelle Aaquist" userId="2c9f2393-c063-4018-bd7c-1cf106876df5" providerId="ADAL" clId="{1D672616-72FC-46D7-93E7-71E2253D807D}" dt="2026-03-12T07:15:48.346" v="119" actId="20577"/>
        <pc:sldMkLst>
          <pc:docMk/>
          <pc:sldMk cId="3975252158" sldId="559"/>
        </pc:sldMkLst>
      </pc:sldChg>
      <pc:sldChg chg="modNotesTx">
        <pc:chgData name="Michelle Aaquist" userId="2c9f2393-c063-4018-bd7c-1cf106876df5" providerId="ADAL" clId="{1D672616-72FC-46D7-93E7-71E2253D807D}" dt="2026-03-12T07:16:34.494" v="132" actId="20577"/>
        <pc:sldMkLst>
          <pc:docMk/>
          <pc:sldMk cId="615124469" sldId="560"/>
        </pc:sldMkLst>
      </pc:sldChg>
      <pc:sldChg chg="modNotesTx">
        <pc:chgData name="Michelle Aaquist" userId="2c9f2393-c063-4018-bd7c-1cf106876df5" providerId="ADAL" clId="{1D672616-72FC-46D7-93E7-71E2253D807D}" dt="2026-03-12T07:16:50.883" v="135" actId="20577"/>
        <pc:sldMkLst>
          <pc:docMk/>
          <pc:sldMk cId="734740664" sldId="561"/>
        </pc:sldMkLst>
      </pc:sldChg>
      <pc:sldChg chg="modNotesTx">
        <pc:chgData name="Michelle Aaquist" userId="2c9f2393-c063-4018-bd7c-1cf106876df5" providerId="ADAL" clId="{1D672616-72FC-46D7-93E7-71E2253D807D}" dt="2026-03-12T07:16:59.814" v="138" actId="20577"/>
        <pc:sldMkLst>
          <pc:docMk/>
          <pc:sldMk cId="2982997339" sldId="562"/>
        </pc:sldMkLst>
      </pc:sldChg>
      <pc:sldChg chg="modNotesTx">
        <pc:chgData name="Michelle Aaquist" userId="2c9f2393-c063-4018-bd7c-1cf106876df5" providerId="ADAL" clId="{1D672616-72FC-46D7-93E7-71E2253D807D}" dt="2026-03-12T07:20:39.998" v="225" actId="20577"/>
        <pc:sldMkLst>
          <pc:docMk/>
          <pc:sldMk cId="1522116016" sldId="563"/>
        </pc:sldMkLst>
      </pc:sldChg>
      <pc:sldChg chg="modNotesTx">
        <pc:chgData name="Michelle Aaquist" userId="2c9f2393-c063-4018-bd7c-1cf106876df5" providerId="ADAL" clId="{1D672616-72FC-46D7-93E7-71E2253D807D}" dt="2026-03-12T07:19:19.046" v="198" actId="20577"/>
        <pc:sldMkLst>
          <pc:docMk/>
          <pc:sldMk cId="298442856" sldId="564"/>
        </pc:sldMkLst>
      </pc:sldChg>
      <pc:sldChg chg="addSp delSp modSp mod modNotesTx">
        <pc:chgData name="Michelle Aaquist" userId="2c9f2393-c063-4018-bd7c-1cf106876df5" providerId="ADAL" clId="{1D672616-72FC-46D7-93E7-71E2253D807D}" dt="2026-03-12T07:17:26.546" v="149" actId="20577"/>
        <pc:sldMkLst>
          <pc:docMk/>
          <pc:sldMk cId="916245705" sldId="566"/>
        </pc:sldMkLst>
        <pc:spChg chg="mod">
          <ac:chgData name="Michelle Aaquist" userId="2c9f2393-c063-4018-bd7c-1cf106876df5" providerId="ADAL" clId="{1D672616-72FC-46D7-93E7-71E2253D807D}" dt="2026-03-05T12:50:00.701" v="22" actId="20577"/>
          <ac:spMkLst>
            <pc:docMk/>
            <pc:sldMk cId="916245705" sldId="566"/>
            <ac:spMk id="5" creationId="{D6E75F2B-BADC-3875-9FAD-DBFC185E933C}"/>
          </ac:spMkLst>
        </pc:spChg>
        <pc:spChg chg="add mod">
          <ac:chgData name="Michelle Aaquist" userId="2c9f2393-c063-4018-bd7c-1cf106876df5" providerId="ADAL" clId="{1D672616-72FC-46D7-93E7-71E2253D807D}" dt="2026-03-05T12:49:54.480" v="21" actId="5793"/>
          <ac:spMkLst>
            <pc:docMk/>
            <pc:sldMk cId="916245705" sldId="566"/>
            <ac:spMk id="13" creationId="{591A8D8E-F2FD-4667-39BC-B77A741E7FF2}"/>
          </ac:spMkLst>
        </pc:spChg>
        <pc:picChg chg="add mod ord">
          <ac:chgData name="Michelle Aaquist" userId="2c9f2393-c063-4018-bd7c-1cf106876df5" providerId="ADAL" clId="{1D672616-72FC-46D7-93E7-71E2253D807D}" dt="2026-03-05T12:49:19.260" v="15" actId="1076"/>
          <ac:picMkLst>
            <pc:docMk/>
            <pc:sldMk cId="916245705" sldId="566"/>
            <ac:picMk id="16" creationId="{CCBFB9F8-5DE9-FD4F-6A36-77BC4BB8C701}"/>
          </ac:picMkLst>
        </pc:picChg>
      </pc:sldChg>
      <pc:sldChg chg="modNotesTx">
        <pc:chgData name="Michelle Aaquist" userId="2c9f2393-c063-4018-bd7c-1cf106876df5" providerId="ADAL" clId="{1D672616-72FC-46D7-93E7-71E2253D807D}" dt="2026-03-12T07:18:39.767" v="192" actId="20577"/>
        <pc:sldMkLst>
          <pc:docMk/>
          <pc:sldMk cId="3192946955" sldId="567"/>
        </pc:sldMkLst>
      </pc:sldChg>
      <pc:sldChg chg="modNotesTx">
        <pc:chgData name="Michelle Aaquist" userId="2c9f2393-c063-4018-bd7c-1cf106876df5" providerId="ADAL" clId="{1D672616-72FC-46D7-93E7-71E2253D807D}" dt="2026-03-12T07:17:58.512" v="172" actId="20577"/>
        <pc:sldMkLst>
          <pc:docMk/>
          <pc:sldMk cId="3930304408" sldId="568"/>
        </pc:sldMkLst>
      </pc:sldChg>
      <pc:sldChg chg="modNotesTx">
        <pc:chgData name="Michelle Aaquist" userId="2c9f2393-c063-4018-bd7c-1cf106876df5" providerId="ADAL" clId="{1D672616-72FC-46D7-93E7-71E2253D807D}" dt="2026-03-12T07:18:10.213" v="182" actId="20577"/>
        <pc:sldMkLst>
          <pc:docMk/>
          <pc:sldMk cId="2257483372" sldId="569"/>
        </pc:sldMkLst>
      </pc:sldChg>
      <pc:sldChg chg="modNotesTx">
        <pc:chgData name="Michelle Aaquist" userId="2c9f2393-c063-4018-bd7c-1cf106876df5" providerId="ADAL" clId="{1D672616-72FC-46D7-93E7-71E2253D807D}" dt="2026-03-12T07:18:16.595" v="187" actId="20577"/>
        <pc:sldMkLst>
          <pc:docMk/>
          <pc:sldMk cId="4087689317" sldId="570"/>
        </pc:sldMkLst>
      </pc:sldChg>
      <pc:sldChg chg="addSp delSp modSp new mod modNotesTx">
        <pc:chgData name="Michelle Aaquist" userId="2c9f2393-c063-4018-bd7c-1cf106876df5" providerId="ADAL" clId="{1D672616-72FC-46D7-93E7-71E2253D807D}" dt="2026-03-13T11:30:37.316" v="248" actId="20577"/>
        <pc:sldMkLst>
          <pc:docMk/>
          <pc:sldMk cId="237931891" sldId="571"/>
        </pc:sldMkLst>
        <pc:spChg chg="mod">
          <ac:chgData name="Michelle Aaquist" userId="2c9f2393-c063-4018-bd7c-1cf106876df5" providerId="ADAL" clId="{1D672616-72FC-46D7-93E7-71E2253D807D}" dt="2026-03-13T11:30:37.316" v="248" actId="20577"/>
          <ac:spMkLst>
            <pc:docMk/>
            <pc:sldMk cId="237931891" sldId="571"/>
            <ac:spMk id="3" creationId="{046347C6-CA3B-DD22-569A-CDD344745C26}"/>
          </ac:spMkLst>
        </pc:spChg>
        <pc:spChg chg="mod">
          <ac:chgData name="Michelle Aaquist" userId="2c9f2393-c063-4018-bd7c-1cf106876df5" providerId="ADAL" clId="{1D672616-72FC-46D7-93E7-71E2253D807D}" dt="2026-03-05T12:51:37.761" v="76"/>
          <ac:spMkLst>
            <pc:docMk/>
            <pc:sldMk cId="237931891" sldId="571"/>
            <ac:spMk id="5" creationId="{C37C94B9-E7F2-CA7A-46AE-65F71E671E43}"/>
          </ac:spMkLst>
        </pc:spChg>
        <pc:spChg chg="add mod">
          <ac:chgData name="Michelle Aaquist" userId="2c9f2393-c063-4018-bd7c-1cf106876df5" providerId="ADAL" clId="{1D672616-72FC-46D7-93E7-71E2253D807D}" dt="2026-03-05T12:52:15.212" v="85" actId="1076"/>
          <ac:spMkLst>
            <pc:docMk/>
            <pc:sldMk cId="237931891" sldId="571"/>
            <ac:spMk id="8" creationId="{532581B2-B23F-721A-F28D-D9C37C68C438}"/>
          </ac:spMkLst>
        </pc:spChg>
        <pc:picChg chg="add mod ord">
          <ac:chgData name="Michelle Aaquist" userId="2c9f2393-c063-4018-bd7c-1cf106876df5" providerId="ADAL" clId="{1D672616-72FC-46D7-93E7-71E2253D807D}" dt="2026-03-05T12:51:28.005" v="75" actId="22"/>
          <ac:picMkLst>
            <pc:docMk/>
            <pc:sldMk cId="237931891" sldId="571"/>
            <ac:picMk id="7" creationId="{871EF701-5AE5-9CD0-526E-3BE95D86E10C}"/>
          </ac:picMkLst>
        </pc:picChg>
      </pc:sldChg>
      <pc:sldChg chg="modNotesTx">
        <pc:chgData name="Michelle Aaquist" userId="2c9f2393-c063-4018-bd7c-1cf106876df5" providerId="ADAL" clId="{1D672616-72FC-46D7-93E7-71E2253D807D}" dt="2026-03-12T07:20:06.743" v="209" actId="20577"/>
        <pc:sldMkLst>
          <pc:docMk/>
          <pc:sldMk cId="1971925032" sldId="573"/>
        </pc:sldMkLst>
      </pc:sldChg>
      <pc:sldChg chg="modSp del mod modNotesTx">
        <pc:chgData name="Michelle Aaquist" userId="2c9f2393-c063-4018-bd7c-1cf106876df5" providerId="ADAL" clId="{1D672616-72FC-46D7-93E7-71E2253D807D}" dt="2026-03-12T07:17:45.728" v="167" actId="47"/>
        <pc:sldMkLst>
          <pc:docMk/>
          <pc:sldMk cId="407653625" sldId="580"/>
        </pc:sldMkLst>
        <pc:spChg chg="mod">
          <ac:chgData name="Michelle Aaquist" userId="2c9f2393-c063-4018-bd7c-1cf106876df5" providerId="ADAL" clId="{1D672616-72FC-46D7-93E7-71E2253D807D}" dt="2026-03-12T07:17:37.383" v="166" actId="20577"/>
          <ac:spMkLst>
            <pc:docMk/>
            <pc:sldMk cId="407653625" sldId="580"/>
            <ac:spMk id="5" creationId="{236C9380-9F8F-66EE-F92B-9055203BB16C}"/>
          </ac:spMkLst>
        </pc:spChg>
      </pc:sldChg>
      <pc:sldChg chg="modNotesTx">
        <pc:chgData name="Michelle Aaquist" userId="2c9f2393-c063-4018-bd7c-1cf106876df5" providerId="ADAL" clId="{1D672616-72FC-46D7-93E7-71E2253D807D}" dt="2026-03-12T07:18:05.815" v="177" actId="20577"/>
        <pc:sldMkLst>
          <pc:docMk/>
          <pc:sldMk cId="2208602465" sldId="582"/>
        </pc:sldMkLst>
      </pc:sldChg>
    </pc:docChg>
  </pc:docChgLst>
  <pc:docChgLst>
    <pc:chgData name="Chalotte Rissanen" userId="fe3d755c-062a-4bf1-bec8-70066a3298f6" providerId="ADAL" clId="{9CED2949-0897-4694-AFDE-8AAE63AAA53F}"/>
    <pc:docChg chg="undo custSel addSld delSld modSld sldOrd">
      <pc:chgData name="Chalotte Rissanen" userId="fe3d755c-062a-4bf1-bec8-70066a3298f6" providerId="ADAL" clId="{9CED2949-0897-4694-AFDE-8AAE63AAA53F}" dt="2026-03-13T11:29:14.111" v="2441" actId="20577"/>
      <pc:docMkLst>
        <pc:docMk/>
      </pc:docMkLst>
      <pc:sldChg chg="addSp delSp modSp mod">
        <pc:chgData name="Chalotte Rissanen" userId="fe3d755c-062a-4bf1-bec8-70066a3298f6" providerId="ADAL" clId="{9CED2949-0897-4694-AFDE-8AAE63AAA53F}" dt="2026-03-11T11:49:35.139" v="308" actId="1076"/>
        <pc:sldMkLst>
          <pc:docMk/>
          <pc:sldMk cId="2280178660" sldId="265"/>
        </pc:sldMkLst>
        <pc:spChg chg="mod">
          <ac:chgData name="Chalotte Rissanen" userId="fe3d755c-062a-4bf1-bec8-70066a3298f6" providerId="ADAL" clId="{9CED2949-0897-4694-AFDE-8AAE63AAA53F}" dt="2026-02-19T14:05:56.190" v="70" actId="6549"/>
          <ac:spMkLst>
            <pc:docMk/>
            <pc:sldMk cId="2280178660" sldId="265"/>
            <ac:spMk id="7" creationId="{00000000-0000-0000-0000-000000000000}"/>
          </ac:spMkLst>
        </pc:spChg>
        <pc:spChg chg="mod">
          <ac:chgData name="Chalotte Rissanen" userId="fe3d755c-062a-4bf1-bec8-70066a3298f6" providerId="ADAL" clId="{9CED2949-0897-4694-AFDE-8AAE63AAA53F}" dt="2026-03-11T11:40:32.391" v="303" actId="20577"/>
          <ac:spMkLst>
            <pc:docMk/>
            <pc:sldMk cId="2280178660" sldId="265"/>
            <ac:spMk id="8" creationId="{00000000-0000-0000-0000-000000000000}"/>
          </ac:spMkLst>
        </pc:spChg>
        <pc:picChg chg="add mod modCrop">
          <ac:chgData name="Chalotte Rissanen" userId="fe3d755c-062a-4bf1-bec8-70066a3298f6" providerId="ADAL" clId="{9CED2949-0897-4694-AFDE-8AAE63AAA53F}" dt="2026-03-11T11:49:35.139" v="308" actId="1076"/>
          <ac:picMkLst>
            <pc:docMk/>
            <pc:sldMk cId="2280178660" sldId="265"/>
            <ac:picMk id="5" creationId="{1B055845-6052-EB1F-3783-F1D21E1AAA0B}"/>
          </ac:picMkLst>
        </pc:picChg>
      </pc:sldChg>
      <pc:sldChg chg="modSp mod">
        <pc:chgData name="Chalotte Rissanen" userId="fe3d755c-062a-4bf1-bec8-70066a3298f6" providerId="ADAL" clId="{9CED2949-0897-4694-AFDE-8AAE63AAA53F}" dt="2026-02-19T14:05:38.784" v="46" actId="6549"/>
        <pc:sldMkLst>
          <pc:docMk/>
          <pc:sldMk cId="1972133347" sldId="268"/>
        </pc:sldMkLst>
        <pc:spChg chg="mod">
          <ac:chgData name="Chalotte Rissanen" userId="fe3d755c-062a-4bf1-bec8-70066a3298f6" providerId="ADAL" clId="{9CED2949-0897-4694-AFDE-8AAE63AAA53F}" dt="2026-02-19T14:05:38.784" v="46" actId="6549"/>
          <ac:spMkLst>
            <pc:docMk/>
            <pc:sldMk cId="1972133347" sldId="268"/>
            <ac:spMk id="2" creationId="{847B3ABF-F6E7-4FF0-A7CD-8B725796CFA4}"/>
          </ac:spMkLst>
        </pc:spChg>
        <pc:spChg chg="mod">
          <ac:chgData name="Chalotte Rissanen" userId="fe3d755c-062a-4bf1-bec8-70066a3298f6" providerId="ADAL" clId="{9CED2949-0897-4694-AFDE-8AAE63AAA53F}" dt="2026-02-19T14:05:32.135" v="33" actId="6549"/>
          <ac:spMkLst>
            <pc:docMk/>
            <pc:sldMk cId="1972133347" sldId="268"/>
            <ac:spMk id="7" creationId="{B694782B-D722-429F-A715-D65A2F4E0AAE}"/>
          </ac:spMkLst>
        </pc:spChg>
      </pc:sldChg>
      <pc:sldChg chg="modSp mod">
        <pc:chgData name="Chalotte Rissanen" userId="fe3d755c-062a-4bf1-bec8-70066a3298f6" providerId="ADAL" clId="{9CED2949-0897-4694-AFDE-8AAE63AAA53F}" dt="2026-03-12T15:04:57.887" v="1875" actId="113"/>
        <pc:sldMkLst>
          <pc:docMk/>
          <pc:sldMk cId="3008651281" sldId="272"/>
        </pc:sldMkLst>
        <pc:spChg chg="mod">
          <ac:chgData name="Chalotte Rissanen" userId="fe3d755c-062a-4bf1-bec8-70066a3298f6" providerId="ADAL" clId="{9CED2949-0897-4694-AFDE-8AAE63AAA53F}" dt="2026-03-12T15:04:57.887" v="1875" actId="113"/>
          <ac:spMkLst>
            <pc:docMk/>
            <pc:sldMk cId="3008651281" sldId="272"/>
            <ac:spMk id="3" creationId="{00000000-0000-0000-0000-000000000000}"/>
          </ac:spMkLst>
        </pc:spChg>
      </pc:sldChg>
      <pc:sldChg chg="modSp mod">
        <pc:chgData name="Chalotte Rissanen" userId="fe3d755c-062a-4bf1-bec8-70066a3298f6" providerId="ADAL" clId="{9CED2949-0897-4694-AFDE-8AAE63AAA53F}" dt="2026-03-11T13:32:29.624" v="1624" actId="20577"/>
        <pc:sldMkLst>
          <pc:docMk/>
          <pc:sldMk cId="3182554767" sldId="516"/>
        </pc:sldMkLst>
        <pc:spChg chg="mod">
          <ac:chgData name="Chalotte Rissanen" userId="fe3d755c-062a-4bf1-bec8-70066a3298f6" providerId="ADAL" clId="{9CED2949-0897-4694-AFDE-8AAE63AAA53F}" dt="2026-03-11T13:32:29.624" v="1624" actId="20577"/>
          <ac:spMkLst>
            <pc:docMk/>
            <pc:sldMk cId="3182554767" sldId="516"/>
            <ac:spMk id="2" creationId="{9A4CC22C-A93E-127D-D5ED-E62701F3620E}"/>
          </ac:spMkLst>
        </pc:spChg>
      </pc:sldChg>
      <pc:sldChg chg="delSp modSp add del mod">
        <pc:chgData name="Chalotte Rissanen" userId="fe3d755c-062a-4bf1-bec8-70066a3298f6" providerId="ADAL" clId="{9CED2949-0897-4694-AFDE-8AAE63AAA53F}" dt="2026-02-19T14:07:58.739" v="234" actId="47"/>
        <pc:sldMkLst>
          <pc:docMk/>
          <pc:sldMk cId="5942704" sldId="519"/>
        </pc:sldMkLst>
        <pc:spChg chg="mod">
          <ac:chgData name="Chalotte Rissanen" userId="fe3d755c-062a-4bf1-bec8-70066a3298f6" providerId="ADAL" clId="{9CED2949-0897-4694-AFDE-8AAE63AAA53F}" dt="2026-02-19T14:07:10.036" v="199" actId="6549"/>
          <ac:spMkLst>
            <pc:docMk/>
            <pc:sldMk cId="5942704" sldId="519"/>
            <ac:spMk id="2" creationId="{BB9262BA-4164-C3BF-585E-7DE8D185264A}"/>
          </ac:spMkLst>
        </pc:spChg>
        <pc:spChg chg="mod">
          <ac:chgData name="Chalotte Rissanen" userId="fe3d755c-062a-4bf1-bec8-70066a3298f6" providerId="ADAL" clId="{9CED2949-0897-4694-AFDE-8AAE63AAA53F}" dt="2026-02-19T14:06:35.316" v="163" actId="6549"/>
          <ac:spMkLst>
            <pc:docMk/>
            <pc:sldMk cId="5942704" sldId="519"/>
            <ac:spMk id="5" creationId="{E1C31D9D-D1E8-C4D9-7D1E-85EAE4926EFE}"/>
          </ac:spMkLst>
        </pc:spChg>
        <pc:spChg chg="mod">
          <ac:chgData name="Chalotte Rissanen" userId="fe3d755c-062a-4bf1-bec8-70066a3298f6" providerId="ADAL" clId="{9CED2949-0897-4694-AFDE-8AAE63AAA53F}" dt="2026-02-19T14:07:18.124" v="222" actId="20577"/>
          <ac:spMkLst>
            <pc:docMk/>
            <pc:sldMk cId="5942704" sldId="519"/>
            <ac:spMk id="6" creationId="{C044867E-56DD-7BC3-494A-E193205A08B8}"/>
          </ac:spMkLst>
        </pc:spChg>
      </pc:sldChg>
      <pc:sldChg chg="modSp add del mod">
        <pc:chgData name="Chalotte Rissanen" userId="fe3d755c-062a-4bf1-bec8-70066a3298f6" providerId="ADAL" clId="{9CED2949-0897-4694-AFDE-8AAE63AAA53F}" dt="2026-03-11T13:33:13.102" v="1644" actId="20577"/>
        <pc:sldMkLst>
          <pc:docMk/>
          <pc:sldMk cId="4155082572" sldId="545"/>
        </pc:sldMkLst>
        <pc:spChg chg="mod">
          <ac:chgData name="Chalotte Rissanen" userId="fe3d755c-062a-4bf1-bec8-70066a3298f6" providerId="ADAL" clId="{9CED2949-0897-4694-AFDE-8AAE63AAA53F}" dt="2026-03-11T13:33:13.102" v="1644" actId="20577"/>
          <ac:spMkLst>
            <pc:docMk/>
            <pc:sldMk cId="4155082572" sldId="545"/>
            <ac:spMk id="2" creationId="{06AEB964-A758-3F52-8BE7-EBE9601227BB}"/>
          </ac:spMkLst>
        </pc:spChg>
      </pc:sldChg>
      <pc:sldChg chg="add ord">
        <pc:chgData name="Chalotte Rissanen" userId="fe3d755c-062a-4bf1-bec8-70066a3298f6" providerId="ADAL" clId="{9CED2949-0897-4694-AFDE-8AAE63AAA53F}" dt="2026-02-19T14:08:43.521" v="251"/>
        <pc:sldMkLst>
          <pc:docMk/>
          <pc:sldMk cId="1136592997" sldId="549"/>
        </pc:sldMkLst>
      </pc:sldChg>
      <pc:sldChg chg="modNotesTx">
        <pc:chgData name="Chalotte Rissanen" userId="fe3d755c-062a-4bf1-bec8-70066a3298f6" providerId="ADAL" clId="{9CED2949-0897-4694-AFDE-8AAE63AAA53F}" dt="2026-03-13T11:28:20.051" v="2413" actId="6549"/>
        <pc:sldMkLst>
          <pc:docMk/>
          <pc:sldMk cId="584963878" sldId="553"/>
        </pc:sldMkLst>
      </pc:sldChg>
      <pc:sldChg chg="modNotesTx">
        <pc:chgData name="Chalotte Rissanen" userId="fe3d755c-062a-4bf1-bec8-70066a3298f6" providerId="ADAL" clId="{9CED2949-0897-4694-AFDE-8AAE63AAA53F}" dt="2026-03-12T14:10:57.080" v="1649" actId="20577"/>
        <pc:sldMkLst>
          <pc:docMk/>
          <pc:sldMk cId="3020510242" sldId="555"/>
        </pc:sldMkLst>
      </pc:sldChg>
      <pc:sldChg chg="modSp mod">
        <pc:chgData name="Chalotte Rissanen" userId="fe3d755c-062a-4bf1-bec8-70066a3298f6" providerId="ADAL" clId="{9CED2949-0897-4694-AFDE-8AAE63AAA53F}" dt="2026-03-11T13:33:05.218" v="1641" actId="20577"/>
        <pc:sldMkLst>
          <pc:docMk/>
          <pc:sldMk cId="1415549837" sldId="565"/>
        </pc:sldMkLst>
        <pc:spChg chg="mod">
          <ac:chgData name="Chalotte Rissanen" userId="fe3d755c-062a-4bf1-bec8-70066a3298f6" providerId="ADAL" clId="{9CED2949-0897-4694-AFDE-8AAE63AAA53F}" dt="2026-03-11T13:33:05.218" v="1641" actId="20577"/>
          <ac:spMkLst>
            <pc:docMk/>
            <pc:sldMk cId="1415549837" sldId="565"/>
            <ac:spMk id="2" creationId="{39A6E144-654A-56A9-032A-ED691BE35742}"/>
          </ac:spMkLst>
        </pc:spChg>
      </pc:sldChg>
      <pc:sldChg chg="modNotesTx">
        <pc:chgData name="Chalotte Rissanen" userId="fe3d755c-062a-4bf1-bec8-70066a3298f6" providerId="ADAL" clId="{9CED2949-0897-4694-AFDE-8AAE63AAA53F}" dt="2026-03-13T11:29:02.538" v="2420" actId="20577"/>
        <pc:sldMkLst>
          <pc:docMk/>
          <pc:sldMk cId="150603109" sldId="575"/>
        </pc:sldMkLst>
      </pc:sldChg>
      <pc:sldChg chg="modNotesTx">
        <pc:chgData name="Chalotte Rissanen" userId="fe3d755c-062a-4bf1-bec8-70066a3298f6" providerId="ADAL" clId="{9CED2949-0897-4694-AFDE-8AAE63AAA53F}" dt="2026-03-13T11:29:06.916" v="2427" actId="20577"/>
        <pc:sldMkLst>
          <pc:docMk/>
          <pc:sldMk cId="4021604624" sldId="576"/>
        </pc:sldMkLst>
      </pc:sldChg>
      <pc:sldChg chg="modNotesTx">
        <pc:chgData name="Chalotte Rissanen" userId="fe3d755c-062a-4bf1-bec8-70066a3298f6" providerId="ADAL" clId="{9CED2949-0897-4694-AFDE-8AAE63AAA53F}" dt="2026-03-13T11:29:10.273" v="2434" actId="20577"/>
        <pc:sldMkLst>
          <pc:docMk/>
          <pc:sldMk cId="3889249692" sldId="577"/>
        </pc:sldMkLst>
      </pc:sldChg>
      <pc:sldChg chg="modNotesTx">
        <pc:chgData name="Chalotte Rissanen" userId="fe3d755c-062a-4bf1-bec8-70066a3298f6" providerId="ADAL" clId="{9CED2949-0897-4694-AFDE-8AAE63AAA53F}" dt="2026-03-13T11:29:14.111" v="2441" actId="20577"/>
        <pc:sldMkLst>
          <pc:docMk/>
          <pc:sldMk cId="2614645850" sldId="578"/>
        </pc:sldMkLst>
      </pc:sldChg>
      <pc:sldChg chg="modSp mod">
        <pc:chgData name="Chalotte Rissanen" userId="fe3d755c-062a-4bf1-bec8-70066a3298f6" providerId="ADAL" clId="{9CED2949-0897-4694-AFDE-8AAE63AAA53F}" dt="2026-03-11T13:32:38.527" v="1625" actId="6549"/>
        <pc:sldMkLst>
          <pc:docMk/>
          <pc:sldMk cId="241441922" sldId="579"/>
        </pc:sldMkLst>
        <pc:spChg chg="mod">
          <ac:chgData name="Chalotte Rissanen" userId="fe3d755c-062a-4bf1-bec8-70066a3298f6" providerId="ADAL" clId="{9CED2949-0897-4694-AFDE-8AAE63AAA53F}" dt="2026-03-11T13:32:38.527" v="1625" actId="6549"/>
          <ac:spMkLst>
            <pc:docMk/>
            <pc:sldMk cId="241441922" sldId="579"/>
            <ac:spMk id="2" creationId="{40F7A496-C068-EEAA-2BB8-3DB74FF02C20}"/>
          </ac:spMkLst>
        </pc:spChg>
      </pc:sldChg>
      <pc:sldChg chg="addSp delSp modSp add mod modNotesTx">
        <pc:chgData name="Chalotte Rissanen" userId="fe3d755c-062a-4bf1-bec8-70066a3298f6" providerId="ADAL" clId="{9CED2949-0897-4694-AFDE-8AAE63AAA53F}" dt="2026-03-12T14:13:46.087" v="1657" actId="20577"/>
        <pc:sldMkLst>
          <pc:docMk/>
          <pc:sldMk cId="1283462274" sldId="581"/>
        </pc:sldMkLst>
        <pc:spChg chg="add mod">
          <ac:chgData name="Chalotte Rissanen" userId="fe3d755c-062a-4bf1-bec8-70066a3298f6" providerId="ADAL" clId="{9CED2949-0897-4694-AFDE-8AAE63AAA53F}" dt="2026-03-11T13:11:23.018" v="1290" actId="20577"/>
          <ac:spMkLst>
            <pc:docMk/>
            <pc:sldMk cId="1283462274" sldId="581"/>
            <ac:spMk id="2" creationId="{1FE379F0-050E-D236-6C0C-452B3520BC71}"/>
          </ac:spMkLst>
        </pc:spChg>
        <pc:spChg chg="mod">
          <ac:chgData name="Chalotte Rissanen" userId="fe3d755c-062a-4bf1-bec8-70066a3298f6" providerId="ADAL" clId="{9CED2949-0897-4694-AFDE-8AAE63AAA53F}" dt="2026-03-11T11:50:50.945" v="410" actId="20577"/>
          <ac:spMkLst>
            <pc:docMk/>
            <pc:sldMk cId="1283462274" sldId="581"/>
            <ac:spMk id="5" creationId="{D7B4546E-F10F-6E1D-2DCC-53D3AB0F032E}"/>
          </ac:spMkLst>
        </pc:spChg>
        <pc:spChg chg="mod">
          <ac:chgData name="Chalotte Rissanen" userId="fe3d755c-062a-4bf1-bec8-70066a3298f6" providerId="ADAL" clId="{9CED2949-0897-4694-AFDE-8AAE63AAA53F}" dt="2026-03-11T13:01:10.937" v="1153" actId="20577"/>
          <ac:spMkLst>
            <pc:docMk/>
            <pc:sldMk cId="1283462274" sldId="581"/>
            <ac:spMk id="6" creationId="{C545A725-EE78-C88F-C487-DE7386DADA48}"/>
          </ac:spMkLst>
        </pc:spChg>
      </pc:sldChg>
      <pc:sldChg chg="modSp add mod ord">
        <pc:chgData name="Chalotte Rissanen" userId="fe3d755c-062a-4bf1-bec8-70066a3298f6" providerId="ADAL" clId="{9CED2949-0897-4694-AFDE-8AAE63AAA53F}" dt="2026-03-12T14:38:40.326" v="1825" actId="6549"/>
        <pc:sldMkLst>
          <pc:docMk/>
          <pc:sldMk cId="1378294337" sldId="583"/>
        </pc:sldMkLst>
        <pc:spChg chg="mod">
          <ac:chgData name="Chalotte Rissanen" userId="fe3d755c-062a-4bf1-bec8-70066a3298f6" providerId="ADAL" clId="{9CED2949-0897-4694-AFDE-8AAE63AAA53F}" dt="2026-03-12T14:35:39.661" v="1815" actId="6549"/>
          <ac:spMkLst>
            <pc:docMk/>
            <pc:sldMk cId="1378294337" sldId="583"/>
            <ac:spMk id="2" creationId="{9E0EC098-17CA-A0E6-0029-E81B56B91CB6}"/>
          </ac:spMkLst>
        </pc:spChg>
        <pc:spChg chg="mod">
          <ac:chgData name="Chalotte Rissanen" userId="fe3d755c-062a-4bf1-bec8-70066a3298f6" providerId="ADAL" clId="{9CED2949-0897-4694-AFDE-8AAE63AAA53F}" dt="2026-03-12T14:38:40.326" v="1825" actId="6549"/>
          <ac:spMkLst>
            <pc:docMk/>
            <pc:sldMk cId="1378294337" sldId="583"/>
            <ac:spMk id="3" creationId="{3DAAD605-7530-35EC-0B8F-B7468AE6147E}"/>
          </ac:spMkLst>
        </pc:spChg>
      </pc:sldChg>
      <pc:sldChg chg="modSp add mod">
        <pc:chgData name="Chalotte Rissanen" userId="fe3d755c-062a-4bf1-bec8-70066a3298f6" providerId="ADAL" clId="{9CED2949-0897-4694-AFDE-8AAE63AAA53F}" dt="2026-03-12T14:35:33.804" v="1814" actId="6549"/>
        <pc:sldMkLst>
          <pc:docMk/>
          <pc:sldMk cId="2923433631" sldId="584"/>
        </pc:sldMkLst>
        <pc:spChg chg="mod">
          <ac:chgData name="Chalotte Rissanen" userId="fe3d755c-062a-4bf1-bec8-70066a3298f6" providerId="ADAL" clId="{9CED2949-0897-4694-AFDE-8AAE63AAA53F}" dt="2026-03-12T14:35:33.804" v="1814" actId="6549"/>
          <ac:spMkLst>
            <pc:docMk/>
            <pc:sldMk cId="2923433631" sldId="584"/>
            <ac:spMk id="3" creationId="{24C9B3FD-CFFB-41F1-098B-323231C91327}"/>
          </ac:spMkLst>
        </pc:spChg>
      </pc:sldChg>
      <pc:sldChg chg="addSp delSp modSp add mod modNotesTx">
        <pc:chgData name="Chalotte Rissanen" userId="fe3d755c-062a-4bf1-bec8-70066a3298f6" providerId="ADAL" clId="{9CED2949-0897-4694-AFDE-8AAE63AAA53F}" dt="2026-03-12T15:08:24.253" v="2401" actId="20577"/>
        <pc:sldMkLst>
          <pc:docMk/>
          <pc:sldMk cId="2351710647" sldId="585"/>
        </pc:sldMkLst>
        <pc:spChg chg="add mod">
          <ac:chgData name="Chalotte Rissanen" userId="fe3d755c-062a-4bf1-bec8-70066a3298f6" providerId="ADAL" clId="{9CED2949-0897-4694-AFDE-8AAE63AAA53F}" dt="2026-03-12T15:08:16.134" v="2384" actId="20577"/>
          <ac:spMkLst>
            <pc:docMk/>
            <pc:sldMk cId="2351710647" sldId="585"/>
            <ac:spMk id="2" creationId="{ADA25136-68DD-FBA3-D656-C238748F5C96}"/>
          </ac:spMkLst>
        </pc:spChg>
        <pc:spChg chg="mod">
          <ac:chgData name="Chalotte Rissanen" userId="fe3d755c-062a-4bf1-bec8-70066a3298f6" providerId="ADAL" clId="{9CED2949-0897-4694-AFDE-8AAE63AAA53F}" dt="2026-03-12T15:05:37.588" v="1913" actId="5793"/>
          <ac:spMkLst>
            <pc:docMk/>
            <pc:sldMk cId="2351710647" sldId="585"/>
            <ac:spMk id="3" creationId="{2C9B97BD-A552-2EEA-ADCC-D66B3BFEF5E0}"/>
          </ac:spMkLst>
        </pc:spChg>
        <pc:spChg chg="mod">
          <ac:chgData name="Chalotte Rissanen" userId="fe3d755c-062a-4bf1-bec8-70066a3298f6" providerId="ADAL" clId="{9CED2949-0897-4694-AFDE-8AAE63AAA53F}" dt="2026-03-12T15:05:27.359" v="1910" actId="20577"/>
          <ac:spMkLst>
            <pc:docMk/>
            <pc:sldMk cId="2351710647" sldId="585"/>
            <ac:spMk id="5" creationId="{F6105497-B1A2-6CA1-35AD-B0E4A7628AA7}"/>
          </ac:spMkLst>
        </pc:spChg>
        <pc:spChg chg="del">
          <ac:chgData name="Chalotte Rissanen" userId="fe3d755c-062a-4bf1-bec8-70066a3298f6" providerId="ADAL" clId="{9CED2949-0897-4694-AFDE-8AAE63AAA53F}" dt="2026-03-12T15:06:11.663" v="1956" actId="478"/>
          <ac:spMkLst>
            <pc:docMk/>
            <pc:sldMk cId="2351710647" sldId="585"/>
            <ac:spMk id="8" creationId="{D5860B32-17C4-8B1F-5636-33AF8C6D7E5F}"/>
          </ac:spMkLst>
        </pc:spChg>
        <pc:picChg chg="del">
          <ac:chgData name="Chalotte Rissanen" userId="fe3d755c-062a-4bf1-bec8-70066a3298f6" providerId="ADAL" clId="{9CED2949-0897-4694-AFDE-8AAE63AAA53F}" dt="2026-03-12T15:05:29.990" v="1911" actId="478"/>
          <ac:picMkLst>
            <pc:docMk/>
            <pc:sldMk cId="2351710647" sldId="585"/>
            <ac:picMk id="7" creationId="{3716ED18-5877-A324-DAA7-588CF02318FE}"/>
          </ac:picMkLst>
        </pc:picChg>
      </pc:sldChg>
    </pc:docChg>
  </pc:docChgLst>
  <pc:docChgLst>
    <pc:chgData name="Sidsel Birkholm" userId="473a364f-5e89-457e-b0d6-1368a47f124c" providerId="ADAL" clId="{F92B0DD3-BDAC-4076-BB37-54CECDDB7D43}"/>
    <pc:docChg chg="modSld">
      <pc:chgData name="Sidsel Birkholm" userId="473a364f-5e89-457e-b0d6-1368a47f124c" providerId="ADAL" clId="{F92B0DD3-BDAC-4076-BB37-54CECDDB7D43}" dt="2026-03-13T07:42:44.910" v="401" actId="20577"/>
      <pc:docMkLst>
        <pc:docMk/>
      </pc:docMkLst>
      <pc:sldChg chg="modSp mod">
        <pc:chgData name="Sidsel Birkholm" userId="473a364f-5e89-457e-b0d6-1368a47f124c" providerId="ADAL" clId="{F92B0DD3-BDAC-4076-BB37-54CECDDB7D43}" dt="2026-03-13T07:36:27.803" v="400" actId="12"/>
        <pc:sldMkLst>
          <pc:docMk/>
          <pc:sldMk cId="4076911697" sldId="558"/>
        </pc:sldMkLst>
        <pc:spChg chg="mod">
          <ac:chgData name="Sidsel Birkholm" userId="473a364f-5e89-457e-b0d6-1368a47f124c" providerId="ADAL" clId="{F92B0DD3-BDAC-4076-BB37-54CECDDB7D43}" dt="2026-03-13T07:36:27.803" v="400" actId="12"/>
          <ac:spMkLst>
            <pc:docMk/>
            <pc:sldMk cId="4076911697" sldId="558"/>
            <ac:spMk id="5" creationId="{1426E686-61F3-27A6-1348-997FD0170C69}"/>
          </ac:spMkLst>
        </pc:spChg>
      </pc:sldChg>
      <pc:sldChg chg="modSp mod">
        <pc:chgData name="Sidsel Birkholm" userId="473a364f-5e89-457e-b0d6-1368a47f124c" providerId="ADAL" clId="{F92B0DD3-BDAC-4076-BB37-54CECDDB7D43}" dt="2026-03-12T10:57:39.977" v="383" actId="255"/>
        <pc:sldMkLst>
          <pc:docMk/>
          <pc:sldMk cId="1971925032" sldId="573"/>
        </pc:sldMkLst>
        <pc:spChg chg="mod">
          <ac:chgData name="Sidsel Birkholm" userId="473a364f-5e89-457e-b0d6-1368a47f124c" providerId="ADAL" clId="{F92B0DD3-BDAC-4076-BB37-54CECDDB7D43}" dt="2026-03-12T10:57:39.977" v="383" actId="255"/>
          <ac:spMkLst>
            <pc:docMk/>
            <pc:sldMk cId="1971925032" sldId="573"/>
            <ac:spMk id="2" creationId="{80FF022F-D93E-8717-32D9-D6EDE460BC5B}"/>
          </ac:spMkLst>
        </pc:spChg>
      </pc:sldChg>
      <pc:sldChg chg="modSp mod">
        <pc:chgData name="Sidsel Birkholm" userId="473a364f-5e89-457e-b0d6-1368a47f124c" providerId="ADAL" clId="{F92B0DD3-BDAC-4076-BB37-54CECDDB7D43}" dt="2026-03-13T07:42:44.910" v="401" actId="20577"/>
        <pc:sldMkLst>
          <pc:docMk/>
          <pc:sldMk cId="2351710647" sldId="585"/>
        </pc:sldMkLst>
        <pc:spChg chg="mod">
          <ac:chgData name="Sidsel Birkholm" userId="473a364f-5e89-457e-b0d6-1368a47f124c" providerId="ADAL" clId="{F92B0DD3-BDAC-4076-BB37-54CECDDB7D43}" dt="2026-03-13T07:42:44.910" v="401" actId="20577"/>
          <ac:spMkLst>
            <pc:docMk/>
            <pc:sldMk cId="2351710647" sldId="585"/>
            <ac:spMk id="5" creationId="{F6105497-B1A2-6CA1-35AD-B0E4A7628AA7}"/>
          </ac:spMkLst>
        </pc:spChg>
      </pc:sldChg>
    </pc:docChg>
  </pc:docChgLst>
  <pc:docChgLst>
    <pc:chgData name="Sidsel Birkholm" userId="S::sidbi@oes.dk::473a364f-5e89-457e-b0d6-1368a47f124c" providerId="AD" clId="Web-{A21420F4-D6FB-A24A-F54B-A2D07CB4FB8D}"/>
    <pc:docChg chg="addSld delSld modSld">
      <pc:chgData name="Sidsel Birkholm" userId="S::sidbi@oes.dk::473a364f-5e89-457e-b0d6-1368a47f124c" providerId="AD" clId="Web-{A21420F4-D6FB-A24A-F54B-A2D07CB4FB8D}" dt="2026-03-06T11:48:56.186" v="288" actId="14100"/>
      <pc:docMkLst>
        <pc:docMk/>
      </pc:docMkLst>
      <pc:sldChg chg="modSp">
        <pc:chgData name="Sidsel Birkholm" userId="S::sidbi@oes.dk::473a364f-5e89-457e-b0d6-1368a47f124c" providerId="AD" clId="Web-{A21420F4-D6FB-A24A-F54B-A2D07CB4FB8D}" dt="2026-03-06T11:48:56.186" v="288" actId="14100"/>
        <pc:sldMkLst>
          <pc:docMk/>
          <pc:sldMk cId="298442856" sldId="564"/>
        </pc:sldMkLst>
        <pc:spChg chg="mod">
          <ac:chgData name="Sidsel Birkholm" userId="S::sidbi@oes.dk::473a364f-5e89-457e-b0d6-1368a47f124c" providerId="AD" clId="Web-{A21420F4-D6FB-A24A-F54B-A2D07CB4FB8D}" dt="2026-03-06T11:48:56.186" v="288" actId="14100"/>
          <ac:spMkLst>
            <pc:docMk/>
            <pc:sldMk cId="298442856" sldId="564"/>
            <ac:spMk id="3" creationId="{ED69E009-AC68-9BB0-0FDD-A0A4C459CBC6}"/>
          </ac:spMkLst>
        </pc:spChg>
      </pc:sldChg>
      <pc:sldChg chg="modSp add replId">
        <pc:chgData name="Sidsel Birkholm" userId="S::sidbi@oes.dk::473a364f-5e89-457e-b0d6-1368a47f124c" providerId="AD" clId="Web-{A21420F4-D6FB-A24A-F54B-A2D07CB4FB8D}" dt="2026-03-06T09:43:23.761" v="8" actId="20577"/>
        <pc:sldMkLst>
          <pc:docMk/>
          <pc:sldMk cId="4144060905" sldId="572"/>
        </pc:sldMkLst>
        <pc:spChg chg="mod">
          <ac:chgData name="Sidsel Birkholm" userId="S::sidbi@oes.dk::473a364f-5e89-457e-b0d6-1368a47f124c" providerId="AD" clId="Web-{A21420F4-D6FB-A24A-F54B-A2D07CB4FB8D}" dt="2026-03-06T09:43:23.761" v="8" actId="20577"/>
          <ac:spMkLst>
            <pc:docMk/>
            <pc:sldMk cId="4144060905" sldId="572"/>
            <ac:spMk id="2" creationId="{A0261190-9D27-8A0C-45E4-BFB26B21A1DB}"/>
          </ac:spMkLst>
        </pc:spChg>
      </pc:sldChg>
      <pc:sldChg chg="modSp add replId">
        <pc:chgData name="Sidsel Birkholm" userId="S::sidbi@oes.dk::473a364f-5e89-457e-b0d6-1368a47f124c" providerId="AD" clId="Web-{A21420F4-D6FB-A24A-F54B-A2D07CB4FB8D}" dt="2026-03-06T10:16:12.251" v="287" actId="20577"/>
        <pc:sldMkLst>
          <pc:docMk/>
          <pc:sldMk cId="1971925032" sldId="573"/>
        </pc:sldMkLst>
        <pc:spChg chg="mod">
          <ac:chgData name="Sidsel Birkholm" userId="S::sidbi@oes.dk::473a364f-5e89-457e-b0d6-1368a47f124c" providerId="AD" clId="Web-{A21420F4-D6FB-A24A-F54B-A2D07CB4FB8D}" dt="2026-03-06T10:16:12.251" v="287" actId="20577"/>
          <ac:spMkLst>
            <pc:docMk/>
            <pc:sldMk cId="1971925032" sldId="573"/>
            <ac:spMk id="2" creationId="{80FF022F-D93E-8717-32D9-D6EDE460BC5B}"/>
          </ac:spMkLst>
        </pc:spChg>
        <pc:spChg chg="mod">
          <ac:chgData name="Sidsel Birkholm" userId="S::sidbi@oes.dk::473a364f-5e89-457e-b0d6-1368a47f124c" providerId="AD" clId="Web-{A21420F4-D6FB-A24A-F54B-A2D07CB4FB8D}" dt="2026-03-06T09:43:46.356" v="18" actId="20577"/>
          <ac:spMkLst>
            <pc:docMk/>
            <pc:sldMk cId="1971925032" sldId="573"/>
            <ac:spMk id="5" creationId="{E75F4113-0A03-FF98-1047-58FBB645BE5A}"/>
          </ac:spMkLst>
        </pc:spChg>
        <pc:spChg chg="mod">
          <ac:chgData name="Sidsel Birkholm" userId="S::sidbi@oes.dk::473a364f-5e89-457e-b0d6-1368a47f124c" providerId="AD" clId="Web-{A21420F4-D6FB-A24A-F54B-A2D07CB4FB8D}" dt="2026-03-06T09:47:35.627" v="118" actId="20577"/>
          <ac:spMkLst>
            <pc:docMk/>
            <pc:sldMk cId="1971925032" sldId="573"/>
            <ac:spMk id="6" creationId="{1FF9116C-BEC0-A1A6-4574-E0A3FC3A45BD}"/>
          </ac:spMkLst>
        </pc:spChg>
      </pc:sldChg>
    </pc:docChg>
  </pc:docChgLst>
  <pc:docChgLst>
    <pc:chgData name="Sidsel Birkholm" userId="S::sidbi@oes.dk::473a364f-5e89-457e-b0d6-1368a47f124c" providerId="AD" clId="Web-{0D5C4C88-D83A-AC0B-5668-94926547FC9B}"/>
    <pc:docChg chg="modSld">
      <pc:chgData name="Sidsel Birkholm" userId="S::sidbi@oes.dk::473a364f-5e89-457e-b0d6-1368a47f124c" providerId="AD" clId="Web-{0D5C4C88-D83A-AC0B-5668-94926547FC9B}" dt="2026-03-10T07:40:48.005" v="35" actId="20577"/>
      <pc:docMkLst>
        <pc:docMk/>
      </pc:docMkLst>
      <pc:sldChg chg="modSp">
        <pc:chgData name="Sidsel Birkholm" userId="S::sidbi@oes.dk::473a364f-5e89-457e-b0d6-1368a47f124c" providerId="AD" clId="Web-{0D5C4C88-D83A-AC0B-5668-94926547FC9B}" dt="2026-03-10T07:40:48.005" v="35" actId="20577"/>
        <pc:sldMkLst>
          <pc:docMk/>
          <pc:sldMk cId="1971925032" sldId="573"/>
        </pc:sldMkLst>
        <pc:spChg chg="mod">
          <ac:chgData name="Sidsel Birkholm" userId="S::sidbi@oes.dk::473a364f-5e89-457e-b0d6-1368a47f124c" providerId="AD" clId="Web-{0D5C4C88-D83A-AC0B-5668-94926547FC9B}" dt="2026-03-10T07:40:48.005" v="35" actId="20577"/>
          <ac:spMkLst>
            <pc:docMk/>
            <pc:sldMk cId="1971925032" sldId="573"/>
            <ac:spMk id="2" creationId="{80FF022F-D93E-8717-32D9-D6EDE460BC5B}"/>
          </ac:spMkLst>
        </pc:spChg>
      </pc:sldChg>
    </pc:docChg>
  </pc:docChgLst>
  <pc:docChgLst>
    <pc:chgData name="Ane Skak" userId="d165877d-fd71-4317-8183-667fc6cd6509" providerId="ADAL" clId="{8EACEC8B-E8AC-4DD8-84A4-146E9B3DC04C}"/>
    <pc:docChg chg="undo custSel addSld delSld modSld sldOrd">
      <pc:chgData name="Ane Skak" userId="d165877d-fd71-4317-8183-667fc6cd6509" providerId="ADAL" clId="{8EACEC8B-E8AC-4DD8-84A4-146E9B3DC04C}" dt="2026-03-13T10:58:57.635" v="7075" actId="12"/>
      <pc:docMkLst>
        <pc:docMk/>
      </pc:docMkLst>
      <pc:sldChg chg="modSp mod">
        <pc:chgData name="Ane Skak" userId="d165877d-fd71-4317-8183-667fc6cd6509" providerId="ADAL" clId="{8EACEC8B-E8AC-4DD8-84A4-146E9B3DC04C}" dt="2026-03-13T10:58:57.635" v="7075" actId="12"/>
        <pc:sldMkLst>
          <pc:docMk/>
          <pc:sldMk cId="3008651281" sldId="272"/>
        </pc:sldMkLst>
        <pc:spChg chg="mod">
          <ac:chgData name="Ane Skak" userId="d165877d-fd71-4317-8183-667fc6cd6509" providerId="ADAL" clId="{8EACEC8B-E8AC-4DD8-84A4-146E9B3DC04C}" dt="2026-03-13T10:58:57.635" v="7075" actId="12"/>
          <ac:spMkLst>
            <pc:docMk/>
            <pc:sldMk cId="3008651281" sldId="272"/>
            <ac:spMk id="3" creationId="{00000000-0000-0000-0000-000000000000}"/>
          </ac:spMkLst>
        </pc:spChg>
      </pc:sldChg>
      <pc:sldChg chg="modSp mod ord">
        <pc:chgData name="Ane Skak" userId="d165877d-fd71-4317-8183-667fc6cd6509" providerId="ADAL" clId="{8EACEC8B-E8AC-4DD8-84A4-146E9B3DC04C}" dt="2026-03-11T13:43:37.182" v="6460"/>
        <pc:sldMkLst>
          <pc:docMk/>
          <pc:sldMk cId="5942704" sldId="519"/>
        </pc:sldMkLst>
        <pc:spChg chg="mod">
          <ac:chgData name="Ane Skak" userId="d165877d-fd71-4317-8183-667fc6cd6509" providerId="ADAL" clId="{8EACEC8B-E8AC-4DD8-84A4-146E9B3DC04C}" dt="2026-03-02T14:46:51.509" v="12" actId="207"/>
          <ac:spMkLst>
            <pc:docMk/>
            <pc:sldMk cId="5942704" sldId="519"/>
            <ac:spMk id="2" creationId="{BB9262BA-4164-C3BF-585E-7DE8D185264A}"/>
          </ac:spMkLst>
        </pc:spChg>
        <pc:spChg chg="mod">
          <ac:chgData name="Ane Skak" userId="d165877d-fd71-4317-8183-667fc6cd6509" providerId="ADAL" clId="{8EACEC8B-E8AC-4DD8-84A4-146E9B3DC04C}" dt="2026-03-02T14:46:28.525" v="10" actId="2711"/>
          <ac:spMkLst>
            <pc:docMk/>
            <pc:sldMk cId="5942704" sldId="519"/>
            <ac:spMk id="6" creationId="{C044867E-56DD-7BC3-494A-E193205A08B8}"/>
          </ac:spMkLst>
        </pc:spChg>
      </pc:sldChg>
      <pc:sldChg chg="addSp modSp mod ord modAnim">
        <pc:chgData name="Ane Skak" userId="d165877d-fd71-4317-8183-667fc6cd6509" providerId="ADAL" clId="{8EACEC8B-E8AC-4DD8-84A4-146E9B3DC04C}" dt="2026-03-11T13:43:45.948" v="6462"/>
        <pc:sldMkLst>
          <pc:docMk/>
          <pc:sldMk cId="876074853" sldId="552"/>
        </pc:sldMkLst>
        <pc:spChg chg="add mod">
          <ac:chgData name="Ane Skak" userId="d165877d-fd71-4317-8183-667fc6cd6509" providerId="ADAL" clId="{8EACEC8B-E8AC-4DD8-84A4-146E9B3DC04C}" dt="2026-03-03T14:37:37.163" v="2532" actId="20577"/>
          <ac:spMkLst>
            <pc:docMk/>
            <pc:sldMk cId="876074853" sldId="552"/>
            <ac:spMk id="2" creationId="{7496714C-0EE4-5E6A-8747-9E4FD48B8D82}"/>
          </ac:spMkLst>
        </pc:spChg>
        <pc:spChg chg="mod">
          <ac:chgData name="Ane Skak" userId="d165877d-fd71-4317-8183-667fc6cd6509" providerId="ADAL" clId="{8EACEC8B-E8AC-4DD8-84A4-146E9B3DC04C}" dt="2026-03-03T14:33:24.820" v="2257" actId="255"/>
          <ac:spMkLst>
            <pc:docMk/>
            <pc:sldMk cId="876074853" sldId="552"/>
            <ac:spMk id="5" creationId="{9762DF90-9BC3-B06E-17E5-262A83BF25CD}"/>
          </ac:spMkLst>
        </pc:spChg>
        <pc:spChg chg="mod">
          <ac:chgData name="Ane Skak" userId="d165877d-fd71-4317-8183-667fc6cd6509" providerId="ADAL" clId="{8EACEC8B-E8AC-4DD8-84A4-146E9B3DC04C}" dt="2026-03-03T14:38:45.283" v="2641" actId="6549"/>
          <ac:spMkLst>
            <pc:docMk/>
            <pc:sldMk cId="876074853" sldId="552"/>
            <ac:spMk id="6" creationId="{B86C630A-A965-C9C7-6F21-319C161A7276}"/>
          </ac:spMkLst>
        </pc:spChg>
      </pc:sldChg>
      <pc:sldChg chg="addSp modSp mod ord">
        <pc:chgData name="Ane Skak" userId="d165877d-fd71-4317-8183-667fc6cd6509" providerId="ADAL" clId="{8EACEC8B-E8AC-4DD8-84A4-146E9B3DC04C}" dt="2026-03-11T13:43:25.015" v="6458" actId="20578"/>
        <pc:sldMkLst>
          <pc:docMk/>
          <pc:sldMk cId="3020510242" sldId="555"/>
        </pc:sldMkLst>
        <pc:spChg chg="add mod">
          <ac:chgData name="Ane Skak" userId="d165877d-fd71-4317-8183-667fc6cd6509" providerId="ADAL" clId="{8EACEC8B-E8AC-4DD8-84A4-146E9B3DC04C}" dt="2026-03-06T15:24:10.312" v="5237" actId="14100"/>
          <ac:spMkLst>
            <pc:docMk/>
            <pc:sldMk cId="3020510242" sldId="555"/>
            <ac:spMk id="3" creationId="{9535C881-245B-8D9F-CE1A-1B2CF0689595}"/>
          </ac:spMkLst>
        </pc:spChg>
        <pc:spChg chg="mod">
          <ac:chgData name="Ane Skak" userId="d165877d-fd71-4317-8183-667fc6cd6509" providerId="ADAL" clId="{8EACEC8B-E8AC-4DD8-84A4-146E9B3DC04C}" dt="2026-03-02T14:52:18.182" v="303" actId="20577"/>
          <ac:spMkLst>
            <pc:docMk/>
            <pc:sldMk cId="3020510242" sldId="555"/>
            <ac:spMk id="5" creationId="{61CF6E42-3217-C41C-E9DA-A7EC1F70D2BD}"/>
          </ac:spMkLst>
        </pc:spChg>
        <pc:spChg chg="mod">
          <ac:chgData name="Ane Skak" userId="d165877d-fd71-4317-8183-667fc6cd6509" providerId="ADAL" clId="{8EACEC8B-E8AC-4DD8-84A4-146E9B3DC04C}" dt="2026-03-06T15:22:30.469" v="5230" actId="20577"/>
          <ac:spMkLst>
            <pc:docMk/>
            <pc:sldMk cId="3020510242" sldId="555"/>
            <ac:spMk id="6" creationId="{3FC8BD30-44A6-AD5F-B4CF-3FCC2154589D}"/>
          </ac:spMkLst>
        </pc:spChg>
      </pc:sldChg>
      <pc:sldChg chg="addSp delSp modSp new mod modClrScheme chgLayout">
        <pc:chgData name="Ane Skak" userId="d165877d-fd71-4317-8183-667fc6cd6509" providerId="ADAL" clId="{8EACEC8B-E8AC-4DD8-84A4-146E9B3DC04C}" dt="2026-03-02T15:12:22.110" v="605" actId="478"/>
        <pc:sldMkLst>
          <pc:docMk/>
          <pc:sldMk cId="4076911697" sldId="558"/>
        </pc:sldMkLst>
        <pc:spChg chg="mod ord">
          <ac:chgData name="Ane Skak" userId="d165877d-fd71-4317-8183-667fc6cd6509" providerId="ADAL" clId="{8EACEC8B-E8AC-4DD8-84A4-146E9B3DC04C}" dt="2026-03-02T14:59:10.151" v="441" actId="700"/>
          <ac:spMkLst>
            <pc:docMk/>
            <pc:sldMk cId="4076911697" sldId="558"/>
            <ac:spMk id="2" creationId="{B406A0A0-E24D-89CF-6C23-5AF0C7BFBC31}"/>
          </ac:spMkLst>
        </pc:spChg>
        <pc:spChg chg="mod ord">
          <ac:chgData name="Ane Skak" userId="d165877d-fd71-4317-8183-667fc6cd6509" providerId="ADAL" clId="{8EACEC8B-E8AC-4DD8-84A4-146E9B3DC04C}" dt="2026-03-02T14:59:10.151" v="441" actId="700"/>
          <ac:spMkLst>
            <pc:docMk/>
            <pc:sldMk cId="4076911697" sldId="558"/>
            <ac:spMk id="4" creationId="{0732B8C1-2D5F-09B4-B954-83E4CBDC612B}"/>
          </ac:spMkLst>
        </pc:spChg>
        <pc:spChg chg="add mod ord">
          <ac:chgData name="Ane Skak" userId="d165877d-fd71-4317-8183-667fc6cd6509" providerId="ADAL" clId="{8EACEC8B-E8AC-4DD8-84A4-146E9B3DC04C}" dt="2026-03-02T14:59:31.632" v="446" actId="20577"/>
          <ac:spMkLst>
            <pc:docMk/>
            <pc:sldMk cId="4076911697" sldId="558"/>
            <ac:spMk id="5" creationId="{1426E686-61F3-27A6-1348-997FD0170C69}"/>
          </ac:spMkLst>
        </pc:spChg>
        <pc:picChg chg="add mod">
          <ac:chgData name="Ane Skak" userId="d165877d-fd71-4317-8183-667fc6cd6509" providerId="ADAL" clId="{8EACEC8B-E8AC-4DD8-84A4-146E9B3DC04C}" dt="2026-03-02T15:04:34.285" v="456" actId="1076"/>
          <ac:picMkLst>
            <pc:docMk/>
            <pc:sldMk cId="4076911697" sldId="558"/>
            <ac:picMk id="7" creationId="{05676DF2-E35D-A575-08D2-3A7208E8902B}"/>
          </ac:picMkLst>
        </pc:picChg>
        <pc:cxnChg chg="add mod">
          <ac:chgData name="Ane Skak" userId="d165877d-fd71-4317-8183-667fc6cd6509" providerId="ADAL" clId="{8EACEC8B-E8AC-4DD8-84A4-146E9B3DC04C}" dt="2026-03-02T15:04:44.375" v="459" actId="14100"/>
          <ac:cxnSpMkLst>
            <pc:docMk/>
            <pc:sldMk cId="4076911697" sldId="558"/>
            <ac:cxnSpMk id="9" creationId="{14C27EDF-D4C9-3F77-96D1-CA795B698124}"/>
          </ac:cxnSpMkLst>
        </pc:cxnChg>
        <pc:cxnChg chg="add mod">
          <ac:chgData name="Ane Skak" userId="d165877d-fd71-4317-8183-667fc6cd6509" providerId="ADAL" clId="{8EACEC8B-E8AC-4DD8-84A4-146E9B3DC04C}" dt="2026-03-02T15:04:37.863" v="457" actId="14100"/>
          <ac:cxnSpMkLst>
            <pc:docMk/>
            <pc:sldMk cId="4076911697" sldId="558"/>
            <ac:cxnSpMk id="10" creationId="{92A89363-5456-681D-600B-D1DB3AFD9073}"/>
          </ac:cxnSpMkLst>
        </pc:cxnChg>
      </pc:sldChg>
      <pc:sldChg chg="addSp delSp modSp new mod">
        <pc:chgData name="Ane Skak" userId="d165877d-fd71-4317-8183-667fc6cd6509" providerId="ADAL" clId="{8EACEC8B-E8AC-4DD8-84A4-146E9B3DC04C}" dt="2026-03-02T15:08:55.397" v="543" actId="255"/>
        <pc:sldMkLst>
          <pc:docMk/>
          <pc:sldMk cId="3975252158" sldId="559"/>
        </pc:sldMkLst>
        <pc:spChg chg="mod">
          <ac:chgData name="Ane Skak" userId="d165877d-fd71-4317-8183-667fc6cd6509" providerId="ADAL" clId="{8EACEC8B-E8AC-4DD8-84A4-146E9B3DC04C}" dt="2026-03-02T15:08:55.397" v="543" actId="255"/>
          <ac:spMkLst>
            <pc:docMk/>
            <pc:sldMk cId="3975252158" sldId="559"/>
            <ac:spMk id="2" creationId="{B9D8E1EB-CC98-4715-DDC5-CFBCAF987FAB}"/>
          </ac:spMkLst>
        </pc:spChg>
        <pc:spChg chg="mod">
          <ac:chgData name="Ane Skak" userId="d165877d-fd71-4317-8183-667fc6cd6509" providerId="ADAL" clId="{8EACEC8B-E8AC-4DD8-84A4-146E9B3DC04C}" dt="2026-03-02T15:05:14.429" v="464"/>
          <ac:spMkLst>
            <pc:docMk/>
            <pc:sldMk cId="3975252158" sldId="559"/>
            <ac:spMk id="5" creationId="{332FEB6E-31EF-6CD8-FC06-EF03B840A41C}"/>
          </ac:spMkLst>
        </pc:spChg>
        <pc:picChg chg="add mod modCrop">
          <ac:chgData name="Ane Skak" userId="d165877d-fd71-4317-8183-667fc6cd6509" providerId="ADAL" clId="{8EACEC8B-E8AC-4DD8-84A4-146E9B3DC04C}" dt="2026-03-02T15:06:37.416" v="468" actId="14100"/>
          <ac:picMkLst>
            <pc:docMk/>
            <pc:sldMk cId="3975252158" sldId="559"/>
            <ac:picMk id="8" creationId="{29F2EEC0-47C9-DFB9-665E-928C29528163}"/>
          </ac:picMkLst>
        </pc:picChg>
        <pc:cxnChg chg="add mod">
          <ac:chgData name="Ane Skak" userId="d165877d-fd71-4317-8183-667fc6cd6509" providerId="ADAL" clId="{8EACEC8B-E8AC-4DD8-84A4-146E9B3DC04C}" dt="2026-03-02T15:06:59.789" v="514" actId="14100"/>
          <ac:cxnSpMkLst>
            <pc:docMk/>
            <pc:sldMk cId="3975252158" sldId="559"/>
            <ac:cxnSpMk id="9" creationId="{206A9957-318A-1481-B83A-4FF8A7AA39A9}"/>
          </ac:cxnSpMkLst>
        </pc:cxnChg>
        <pc:cxnChg chg="add mod">
          <ac:chgData name="Ane Skak" userId="d165877d-fd71-4317-8183-667fc6cd6509" providerId="ADAL" clId="{8EACEC8B-E8AC-4DD8-84A4-146E9B3DC04C}" dt="2026-03-02T15:06:59.789" v="514" actId="14100"/>
          <ac:cxnSpMkLst>
            <pc:docMk/>
            <pc:sldMk cId="3975252158" sldId="559"/>
            <ac:cxnSpMk id="10" creationId="{618B6C12-1379-C905-00D1-C263E3E60A96}"/>
          </ac:cxnSpMkLst>
        </pc:cxnChg>
      </pc:sldChg>
      <pc:sldChg chg="addSp delSp modSp new mod modClrScheme chgLayout">
        <pc:chgData name="Ane Skak" userId="d165877d-fd71-4317-8183-667fc6cd6509" providerId="ADAL" clId="{8EACEC8B-E8AC-4DD8-84A4-146E9B3DC04C}" dt="2026-03-02T15:20:02.355" v="869" actId="255"/>
        <pc:sldMkLst>
          <pc:docMk/>
          <pc:sldMk cId="615124469" sldId="560"/>
        </pc:sldMkLst>
        <pc:spChg chg="mod ord">
          <ac:chgData name="Ane Skak" userId="d165877d-fd71-4317-8183-667fc6cd6509" providerId="ADAL" clId="{8EACEC8B-E8AC-4DD8-84A4-146E9B3DC04C}" dt="2026-03-02T15:13:36.163" v="607" actId="700"/>
          <ac:spMkLst>
            <pc:docMk/>
            <pc:sldMk cId="615124469" sldId="560"/>
            <ac:spMk id="2" creationId="{0384319A-6838-18A8-58D0-54A79AF42DC7}"/>
          </ac:spMkLst>
        </pc:spChg>
        <pc:spChg chg="mod ord">
          <ac:chgData name="Ane Skak" userId="d165877d-fd71-4317-8183-667fc6cd6509" providerId="ADAL" clId="{8EACEC8B-E8AC-4DD8-84A4-146E9B3DC04C}" dt="2026-03-02T15:13:36.163" v="607" actId="700"/>
          <ac:spMkLst>
            <pc:docMk/>
            <pc:sldMk cId="615124469" sldId="560"/>
            <ac:spMk id="4" creationId="{C997829D-F98D-18A4-EF38-D3265C128841}"/>
          </ac:spMkLst>
        </pc:spChg>
        <pc:spChg chg="add mod ord">
          <ac:chgData name="Ane Skak" userId="d165877d-fd71-4317-8183-667fc6cd6509" providerId="ADAL" clId="{8EACEC8B-E8AC-4DD8-84A4-146E9B3DC04C}" dt="2026-03-02T15:20:02.355" v="869" actId="255"/>
          <ac:spMkLst>
            <pc:docMk/>
            <pc:sldMk cId="615124469" sldId="560"/>
            <ac:spMk id="8" creationId="{A2456DF2-4D9F-84F7-18B6-46244645C97A}"/>
          </ac:spMkLst>
        </pc:spChg>
        <pc:spChg chg="add mod">
          <ac:chgData name="Ane Skak" userId="d165877d-fd71-4317-8183-667fc6cd6509" providerId="ADAL" clId="{8EACEC8B-E8AC-4DD8-84A4-146E9B3DC04C}" dt="2026-03-02T15:16:04.801" v="707" actId="1036"/>
          <ac:spMkLst>
            <pc:docMk/>
            <pc:sldMk cId="615124469" sldId="560"/>
            <ac:spMk id="12" creationId="{6D9D94CE-3CF9-4491-D97C-E922A6BCDBAE}"/>
          </ac:spMkLst>
        </pc:spChg>
        <pc:spChg chg="add mod">
          <ac:chgData name="Ane Skak" userId="d165877d-fd71-4317-8183-667fc6cd6509" providerId="ADAL" clId="{8EACEC8B-E8AC-4DD8-84A4-146E9B3DC04C}" dt="2026-03-02T15:16:42.712" v="714" actId="14100"/>
          <ac:spMkLst>
            <pc:docMk/>
            <pc:sldMk cId="615124469" sldId="560"/>
            <ac:spMk id="14" creationId="{F3FFDADB-C161-2A78-2337-B13319D1A254}"/>
          </ac:spMkLst>
        </pc:spChg>
        <pc:picChg chg="add mod ord">
          <ac:chgData name="Ane Skak" userId="d165877d-fd71-4317-8183-667fc6cd6509" providerId="ADAL" clId="{8EACEC8B-E8AC-4DD8-84A4-146E9B3DC04C}" dt="2026-03-02T15:16:04.801" v="707" actId="1036"/>
          <ac:picMkLst>
            <pc:docMk/>
            <pc:sldMk cId="615124469" sldId="560"/>
            <ac:picMk id="11" creationId="{458D51EF-F2F3-A020-A63B-A1072A960B88}"/>
          </ac:picMkLst>
        </pc:picChg>
      </pc:sldChg>
      <pc:sldChg chg="addSp delSp modSp new mod modClrScheme chgLayout">
        <pc:chgData name="Ane Skak" userId="d165877d-fd71-4317-8183-667fc6cd6509" providerId="ADAL" clId="{8EACEC8B-E8AC-4DD8-84A4-146E9B3DC04C}" dt="2026-03-02T15:24:03.856" v="1030" actId="113"/>
        <pc:sldMkLst>
          <pc:docMk/>
          <pc:sldMk cId="734740664" sldId="561"/>
        </pc:sldMkLst>
        <pc:spChg chg="mod ord">
          <ac:chgData name="Ane Skak" userId="d165877d-fd71-4317-8183-667fc6cd6509" providerId="ADAL" clId="{8EACEC8B-E8AC-4DD8-84A4-146E9B3DC04C}" dt="2026-03-02T15:21:11.010" v="1006" actId="700"/>
          <ac:spMkLst>
            <pc:docMk/>
            <pc:sldMk cId="734740664" sldId="561"/>
            <ac:spMk id="2" creationId="{0F7E2577-A82A-3F82-7D5A-08FBEFA4359A}"/>
          </ac:spMkLst>
        </pc:spChg>
        <pc:spChg chg="mod ord">
          <ac:chgData name="Ane Skak" userId="d165877d-fd71-4317-8183-667fc6cd6509" providerId="ADAL" clId="{8EACEC8B-E8AC-4DD8-84A4-146E9B3DC04C}" dt="2026-03-02T15:24:03.856" v="1030" actId="113"/>
          <ac:spMkLst>
            <pc:docMk/>
            <pc:sldMk cId="734740664" sldId="561"/>
            <ac:spMk id="3" creationId="{071F0C6C-FBAB-E79F-F113-7B59EF716233}"/>
          </ac:spMkLst>
        </pc:spChg>
        <pc:spChg chg="mod ord">
          <ac:chgData name="Ane Skak" userId="d165877d-fd71-4317-8183-667fc6cd6509" providerId="ADAL" clId="{8EACEC8B-E8AC-4DD8-84A4-146E9B3DC04C}" dt="2026-03-02T15:21:11.010" v="1006" actId="700"/>
          <ac:spMkLst>
            <pc:docMk/>
            <pc:sldMk cId="734740664" sldId="561"/>
            <ac:spMk id="4" creationId="{33489C51-D036-D93B-E668-B41560DAB566}"/>
          </ac:spMkLst>
        </pc:spChg>
        <pc:picChg chg="add mod ord">
          <ac:chgData name="Ane Skak" userId="d165877d-fd71-4317-8183-667fc6cd6509" providerId="ADAL" clId="{8EACEC8B-E8AC-4DD8-84A4-146E9B3DC04C}" dt="2026-03-02T15:23:50.512" v="1029" actId="22"/>
          <ac:picMkLst>
            <pc:docMk/>
            <pc:sldMk cId="734740664" sldId="561"/>
            <ac:picMk id="8" creationId="{FEBC3997-DD05-589C-3EAD-9BAAAB3B858C}"/>
          </ac:picMkLst>
        </pc:picChg>
      </pc:sldChg>
      <pc:sldChg chg="addSp delSp modSp add mod modClrScheme chgLayout">
        <pc:chgData name="Ane Skak" userId="d165877d-fd71-4317-8183-667fc6cd6509" providerId="ADAL" clId="{8EACEC8B-E8AC-4DD8-84A4-146E9B3DC04C}" dt="2026-03-12T15:18:08.865" v="6880" actId="113"/>
        <pc:sldMkLst>
          <pc:docMk/>
          <pc:sldMk cId="2982997339" sldId="562"/>
        </pc:sldMkLst>
        <pc:spChg chg="mod ord">
          <ac:chgData name="Ane Skak" userId="d165877d-fd71-4317-8183-667fc6cd6509" providerId="ADAL" clId="{8EACEC8B-E8AC-4DD8-84A4-146E9B3DC04C}" dt="2026-03-04T13:46:14.325" v="3774" actId="20577"/>
          <ac:spMkLst>
            <pc:docMk/>
            <pc:sldMk cId="2982997339" sldId="562"/>
            <ac:spMk id="2" creationId="{1216DF0F-1866-3D32-FD1B-8FF9AD23C1ED}"/>
          </ac:spMkLst>
        </pc:spChg>
        <pc:spChg chg="mod ord">
          <ac:chgData name="Ane Skak" userId="d165877d-fd71-4317-8183-667fc6cd6509" providerId="ADAL" clId="{8EACEC8B-E8AC-4DD8-84A4-146E9B3DC04C}" dt="2026-03-12T15:18:08.865" v="6880" actId="113"/>
          <ac:spMkLst>
            <pc:docMk/>
            <pc:sldMk cId="2982997339" sldId="562"/>
            <ac:spMk id="3" creationId="{55CB11D1-1655-3BEE-B015-973FED9479FC}"/>
          </ac:spMkLst>
        </pc:spChg>
        <pc:spChg chg="mod ord">
          <ac:chgData name="Ane Skak" userId="d165877d-fd71-4317-8183-667fc6cd6509" providerId="ADAL" clId="{8EACEC8B-E8AC-4DD8-84A4-146E9B3DC04C}" dt="2026-03-02T15:24:40.379" v="1149" actId="700"/>
          <ac:spMkLst>
            <pc:docMk/>
            <pc:sldMk cId="2982997339" sldId="562"/>
            <ac:spMk id="4" creationId="{A6D89AD4-AA39-0C20-699A-652EAA5AF2A9}"/>
          </ac:spMkLst>
        </pc:spChg>
        <pc:spChg chg="add mod">
          <ac:chgData name="Ane Skak" userId="d165877d-fd71-4317-8183-667fc6cd6509" providerId="ADAL" clId="{8EACEC8B-E8AC-4DD8-84A4-146E9B3DC04C}" dt="2026-03-04T13:44:29.156" v="3635" actId="14100"/>
          <ac:spMkLst>
            <pc:docMk/>
            <pc:sldMk cId="2982997339" sldId="562"/>
            <ac:spMk id="9" creationId="{DB98285F-074A-3C5B-B04C-0C60FAEE4032}"/>
          </ac:spMkLst>
        </pc:spChg>
        <pc:picChg chg="add mod ord">
          <ac:chgData name="Ane Skak" userId="d165877d-fd71-4317-8183-667fc6cd6509" providerId="ADAL" clId="{8EACEC8B-E8AC-4DD8-84A4-146E9B3DC04C}" dt="2026-03-02T15:25:33.290" v="1152" actId="22"/>
          <ac:picMkLst>
            <pc:docMk/>
            <pc:sldMk cId="2982997339" sldId="562"/>
            <ac:picMk id="7" creationId="{6D783CC0-11D5-3DB7-CAA3-9708C79192A0}"/>
          </ac:picMkLst>
        </pc:picChg>
      </pc:sldChg>
      <pc:sldChg chg="modSp add mod">
        <pc:chgData name="Ane Skak" userId="d165877d-fd71-4317-8183-667fc6cd6509" providerId="ADAL" clId="{8EACEC8B-E8AC-4DD8-84A4-146E9B3DC04C}" dt="2026-03-11T13:50:48.398" v="6867" actId="6549"/>
        <pc:sldMkLst>
          <pc:docMk/>
          <pc:sldMk cId="1522116016" sldId="563"/>
        </pc:sldMkLst>
        <pc:spChg chg="mod">
          <ac:chgData name="Ane Skak" userId="d165877d-fd71-4317-8183-667fc6cd6509" providerId="ADAL" clId="{8EACEC8B-E8AC-4DD8-84A4-146E9B3DC04C}" dt="2026-03-11T13:50:48.398" v="6867" actId="6549"/>
          <ac:spMkLst>
            <pc:docMk/>
            <pc:sldMk cId="1522116016" sldId="563"/>
            <ac:spMk id="5" creationId="{0A63BC9A-7151-977B-17E6-40FA2DE1E5B4}"/>
          </ac:spMkLst>
        </pc:spChg>
      </pc:sldChg>
      <pc:sldChg chg="addSp delSp modSp add mod modAnim">
        <pc:chgData name="Ane Skak" userId="d165877d-fd71-4317-8183-667fc6cd6509" providerId="ADAL" clId="{8EACEC8B-E8AC-4DD8-84A4-146E9B3DC04C}" dt="2026-03-11T09:41:34.276" v="6062" actId="14100"/>
        <pc:sldMkLst>
          <pc:docMk/>
          <pc:sldMk cId="298442856" sldId="564"/>
        </pc:sldMkLst>
        <pc:spChg chg="mod">
          <ac:chgData name="Ane Skak" userId="d165877d-fd71-4317-8183-667fc6cd6509" providerId="ADAL" clId="{8EACEC8B-E8AC-4DD8-84A4-146E9B3DC04C}" dt="2026-03-11T09:41:34.276" v="6062" actId="14100"/>
          <ac:spMkLst>
            <pc:docMk/>
            <pc:sldMk cId="298442856" sldId="564"/>
            <ac:spMk id="2" creationId="{E7483F91-DAC1-4EA6-EDDC-D088EF750BAA}"/>
          </ac:spMkLst>
        </pc:spChg>
        <pc:spChg chg="add mod">
          <ac:chgData name="Ane Skak" userId="d165877d-fd71-4317-8183-667fc6cd6509" providerId="ADAL" clId="{8EACEC8B-E8AC-4DD8-84A4-146E9B3DC04C}" dt="2026-03-03T14:39:52.153" v="2745" actId="20577"/>
          <ac:spMkLst>
            <pc:docMk/>
            <pc:sldMk cId="298442856" sldId="564"/>
            <ac:spMk id="3" creationId="{ED69E009-AC68-9BB0-0FDD-A0A4C459CBC6}"/>
          </ac:spMkLst>
        </pc:spChg>
        <pc:spChg chg="mod">
          <ac:chgData name="Ane Skak" userId="d165877d-fd71-4317-8183-667fc6cd6509" providerId="ADAL" clId="{8EACEC8B-E8AC-4DD8-84A4-146E9B3DC04C}" dt="2026-03-02T15:37:01.036" v="1973" actId="6549"/>
          <ac:spMkLst>
            <pc:docMk/>
            <pc:sldMk cId="298442856" sldId="564"/>
            <ac:spMk id="5" creationId="{3394ED82-4708-2A68-2262-A7672E2C0DAB}"/>
          </ac:spMkLst>
        </pc:spChg>
        <pc:spChg chg="add mod">
          <ac:chgData name="Ane Skak" userId="d165877d-fd71-4317-8183-667fc6cd6509" providerId="ADAL" clId="{8EACEC8B-E8AC-4DD8-84A4-146E9B3DC04C}" dt="2026-03-02T15:36:24.554" v="1941" actId="20577"/>
          <ac:spMkLst>
            <pc:docMk/>
            <pc:sldMk cId="298442856" sldId="564"/>
            <ac:spMk id="8" creationId="{33EE3EB8-BF00-81FA-4927-9E840472B010}"/>
          </ac:spMkLst>
        </pc:spChg>
        <pc:picChg chg="add mod ord">
          <ac:chgData name="Ane Skak" userId="d165877d-fd71-4317-8183-667fc6cd6509" providerId="ADAL" clId="{8EACEC8B-E8AC-4DD8-84A4-146E9B3DC04C}" dt="2026-03-02T15:36:30.410" v="1942" actId="1076"/>
          <ac:picMkLst>
            <pc:docMk/>
            <pc:sldMk cId="298442856" sldId="564"/>
            <ac:picMk id="7" creationId="{7A106189-AA84-6E6D-E527-38095B8C037A}"/>
          </ac:picMkLst>
        </pc:picChg>
      </pc:sldChg>
      <pc:sldChg chg="modSp add mod">
        <pc:chgData name="Ane Skak" userId="d165877d-fd71-4317-8183-667fc6cd6509" providerId="ADAL" clId="{8EACEC8B-E8AC-4DD8-84A4-146E9B3DC04C}" dt="2026-03-03T07:56:50.060" v="2070" actId="20577"/>
        <pc:sldMkLst>
          <pc:docMk/>
          <pc:sldMk cId="1415549837" sldId="565"/>
        </pc:sldMkLst>
        <pc:spChg chg="mod">
          <ac:chgData name="Ane Skak" userId="d165877d-fd71-4317-8183-667fc6cd6509" providerId="ADAL" clId="{8EACEC8B-E8AC-4DD8-84A4-146E9B3DC04C}" dt="2026-03-03T07:56:50.060" v="2070" actId="20577"/>
          <ac:spMkLst>
            <pc:docMk/>
            <pc:sldMk cId="1415549837" sldId="565"/>
            <ac:spMk id="2" creationId="{39A6E144-654A-56A9-032A-ED691BE35742}"/>
          </ac:spMkLst>
        </pc:spChg>
      </pc:sldChg>
      <pc:sldChg chg="addSp delSp modSp new mod">
        <pc:chgData name="Ane Skak" userId="d165877d-fd71-4317-8183-667fc6cd6509" providerId="ADAL" clId="{8EACEC8B-E8AC-4DD8-84A4-146E9B3DC04C}" dt="2026-03-11T13:44:28.523" v="6529" actId="20577"/>
        <pc:sldMkLst>
          <pc:docMk/>
          <pc:sldMk cId="916245705" sldId="566"/>
        </pc:sldMkLst>
        <pc:spChg chg="mod">
          <ac:chgData name="Ane Skak" userId="d165877d-fd71-4317-8183-667fc6cd6509" providerId="ADAL" clId="{8EACEC8B-E8AC-4DD8-84A4-146E9B3DC04C}" dt="2026-03-11T13:44:28.523" v="6529" actId="20577"/>
          <ac:spMkLst>
            <pc:docMk/>
            <pc:sldMk cId="916245705" sldId="566"/>
            <ac:spMk id="5" creationId="{D6E75F2B-BADC-3875-9FAD-DBFC185E933C}"/>
          </ac:spMkLst>
        </pc:spChg>
        <pc:spChg chg="mod">
          <ac:chgData name="Ane Skak" userId="d165877d-fd71-4317-8183-667fc6cd6509" providerId="ADAL" clId="{8EACEC8B-E8AC-4DD8-84A4-146E9B3DC04C}" dt="2026-03-06T15:27:01.511" v="5260" actId="14100"/>
          <ac:spMkLst>
            <pc:docMk/>
            <pc:sldMk cId="916245705" sldId="566"/>
            <ac:spMk id="13" creationId="{591A8D8E-F2FD-4667-39BC-B77A741E7FF2}"/>
          </ac:spMkLst>
        </pc:spChg>
        <pc:picChg chg="add mod ord">
          <ac:chgData name="Ane Skak" userId="d165877d-fd71-4317-8183-667fc6cd6509" providerId="ADAL" clId="{8EACEC8B-E8AC-4DD8-84A4-146E9B3DC04C}" dt="2026-03-06T15:27:00.872" v="5259" actId="1076"/>
          <ac:picMkLst>
            <pc:docMk/>
            <pc:sldMk cId="916245705" sldId="566"/>
            <ac:picMk id="3" creationId="{0980FBC6-4011-E805-200F-3E6C2A2BCD03}"/>
          </ac:picMkLst>
        </pc:picChg>
      </pc:sldChg>
      <pc:sldChg chg="addSp delSp modSp add mod">
        <pc:chgData name="Ane Skak" userId="d165877d-fd71-4317-8183-667fc6cd6509" providerId="ADAL" clId="{8EACEC8B-E8AC-4DD8-84A4-146E9B3DC04C}" dt="2026-03-12T15:21:30.568" v="7069" actId="20577"/>
        <pc:sldMkLst>
          <pc:docMk/>
          <pc:sldMk cId="3192946955" sldId="567"/>
        </pc:sldMkLst>
        <pc:spChg chg="mod">
          <ac:chgData name="Ane Skak" userId="d165877d-fd71-4317-8183-667fc6cd6509" providerId="ADAL" clId="{8EACEC8B-E8AC-4DD8-84A4-146E9B3DC04C}" dt="2026-03-12T15:21:30.568" v="7069" actId="20577"/>
          <ac:spMkLst>
            <pc:docMk/>
            <pc:sldMk cId="3192946955" sldId="567"/>
            <ac:spMk id="3" creationId="{820C150F-C2A2-077F-2FA7-F5BB5257AE17}"/>
          </ac:spMkLst>
        </pc:spChg>
        <pc:spChg chg="mod">
          <ac:chgData name="Ane Skak" userId="d165877d-fd71-4317-8183-667fc6cd6509" providerId="ADAL" clId="{8EACEC8B-E8AC-4DD8-84A4-146E9B3DC04C}" dt="2026-03-11T13:47:26.641" v="6744" actId="20577"/>
          <ac:spMkLst>
            <pc:docMk/>
            <pc:sldMk cId="3192946955" sldId="567"/>
            <ac:spMk id="5" creationId="{9E237736-7BB9-847A-77D4-657ABB2B1E2F}"/>
          </ac:spMkLst>
        </pc:spChg>
        <pc:picChg chg="add mod ord">
          <ac:chgData name="Ane Skak" userId="d165877d-fd71-4317-8183-667fc6cd6509" providerId="ADAL" clId="{8EACEC8B-E8AC-4DD8-84A4-146E9B3DC04C}" dt="2026-03-04T08:45:29.867" v="2927" actId="22"/>
          <ac:picMkLst>
            <pc:docMk/>
            <pc:sldMk cId="3192946955" sldId="567"/>
            <ac:picMk id="7" creationId="{DE02F2CE-E49F-4DAA-6D5B-5F138FD5A7EF}"/>
          </ac:picMkLst>
        </pc:picChg>
      </pc:sldChg>
      <pc:sldChg chg="addSp delSp modSp add mod">
        <pc:chgData name="Ane Skak" userId="d165877d-fd71-4317-8183-667fc6cd6509" providerId="ADAL" clId="{8EACEC8B-E8AC-4DD8-84A4-146E9B3DC04C}" dt="2026-03-06T15:27:49.115" v="5266" actId="478"/>
        <pc:sldMkLst>
          <pc:docMk/>
          <pc:sldMk cId="3930304408" sldId="568"/>
        </pc:sldMkLst>
        <pc:spChg chg="mod">
          <ac:chgData name="Ane Skak" userId="d165877d-fd71-4317-8183-667fc6cd6509" providerId="ADAL" clId="{8EACEC8B-E8AC-4DD8-84A4-146E9B3DC04C}" dt="2026-03-06T15:27:46.756" v="5265" actId="113"/>
          <ac:spMkLst>
            <pc:docMk/>
            <pc:sldMk cId="3930304408" sldId="568"/>
            <ac:spMk id="3" creationId="{FA30F705-9F06-C36A-9269-0B6A101CE4F5}"/>
          </ac:spMkLst>
        </pc:spChg>
        <pc:spChg chg="mod">
          <ac:chgData name="Ane Skak" userId="d165877d-fd71-4317-8183-667fc6cd6509" providerId="ADAL" clId="{8EACEC8B-E8AC-4DD8-84A4-146E9B3DC04C}" dt="2026-03-04T08:45:50.221" v="2930" actId="6549"/>
          <ac:spMkLst>
            <pc:docMk/>
            <pc:sldMk cId="3930304408" sldId="568"/>
            <ac:spMk id="5" creationId="{C3FAE1DE-E006-AE8B-C21F-4FAA981AFE77}"/>
          </ac:spMkLst>
        </pc:spChg>
        <pc:picChg chg="add mod ord">
          <ac:chgData name="Ane Skak" userId="d165877d-fd71-4317-8183-667fc6cd6509" providerId="ADAL" clId="{8EACEC8B-E8AC-4DD8-84A4-146E9B3DC04C}" dt="2026-03-04T08:48:01.669" v="2960" actId="22"/>
          <ac:picMkLst>
            <pc:docMk/>
            <pc:sldMk cId="3930304408" sldId="568"/>
            <ac:picMk id="10" creationId="{DA2D9C97-7A4C-1750-621D-E5B233BC3D2A}"/>
          </ac:picMkLst>
        </pc:picChg>
      </pc:sldChg>
      <pc:sldChg chg="addSp delSp modSp add mod">
        <pc:chgData name="Ane Skak" userId="d165877d-fd71-4317-8183-667fc6cd6509" providerId="ADAL" clId="{8EACEC8B-E8AC-4DD8-84A4-146E9B3DC04C}" dt="2026-03-06T15:27:58.044" v="5268" actId="113"/>
        <pc:sldMkLst>
          <pc:docMk/>
          <pc:sldMk cId="2257483372" sldId="569"/>
        </pc:sldMkLst>
        <pc:spChg chg="mod">
          <ac:chgData name="Ane Skak" userId="d165877d-fd71-4317-8183-667fc6cd6509" providerId="ADAL" clId="{8EACEC8B-E8AC-4DD8-84A4-146E9B3DC04C}" dt="2026-03-06T15:27:58.044" v="5268" actId="113"/>
          <ac:spMkLst>
            <pc:docMk/>
            <pc:sldMk cId="2257483372" sldId="569"/>
            <ac:spMk id="3" creationId="{5A361404-C2AC-69FA-C1F5-233FFEAAB647}"/>
          </ac:spMkLst>
        </pc:spChg>
        <pc:spChg chg="mod">
          <ac:chgData name="Ane Skak" userId="d165877d-fd71-4317-8183-667fc6cd6509" providerId="ADAL" clId="{8EACEC8B-E8AC-4DD8-84A4-146E9B3DC04C}" dt="2026-03-04T08:45:59.805" v="2954" actId="6549"/>
          <ac:spMkLst>
            <pc:docMk/>
            <pc:sldMk cId="2257483372" sldId="569"/>
            <ac:spMk id="5" creationId="{E2B22904-A3D3-D1F4-00BD-F488A18BE556}"/>
          </ac:spMkLst>
        </pc:spChg>
        <pc:picChg chg="add mod">
          <ac:chgData name="Ane Skak" userId="d165877d-fd71-4317-8183-667fc6cd6509" providerId="ADAL" clId="{8EACEC8B-E8AC-4DD8-84A4-146E9B3DC04C}" dt="2026-03-05T08:06:24.919" v="3779" actId="1076"/>
          <ac:picMkLst>
            <pc:docMk/>
            <pc:sldMk cId="2257483372" sldId="569"/>
            <ac:picMk id="6" creationId="{67E6CBE1-934A-7DB5-26AA-B63C74FB04DC}"/>
          </ac:picMkLst>
        </pc:picChg>
      </pc:sldChg>
      <pc:sldChg chg="addSp delSp modSp new mod">
        <pc:chgData name="Ane Skak" userId="d165877d-fd71-4317-8183-667fc6cd6509" providerId="ADAL" clId="{8EACEC8B-E8AC-4DD8-84A4-146E9B3DC04C}" dt="2026-03-05T08:14:09.707" v="4555" actId="6549"/>
        <pc:sldMkLst>
          <pc:docMk/>
          <pc:sldMk cId="4087689317" sldId="570"/>
        </pc:sldMkLst>
        <pc:spChg chg="mod">
          <ac:chgData name="Ane Skak" userId="d165877d-fd71-4317-8183-667fc6cd6509" providerId="ADAL" clId="{8EACEC8B-E8AC-4DD8-84A4-146E9B3DC04C}" dt="2026-03-05T08:14:09.707" v="4555" actId="6549"/>
          <ac:spMkLst>
            <pc:docMk/>
            <pc:sldMk cId="4087689317" sldId="570"/>
            <ac:spMk id="2" creationId="{AAC900BE-1018-ECBD-ABB8-23159872CC5B}"/>
          </ac:spMkLst>
        </pc:spChg>
        <pc:spChg chg="mod">
          <ac:chgData name="Ane Skak" userId="d165877d-fd71-4317-8183-667fc6cd6509" providerId="ADAL" clId="{8EACEC8B-E8AC-4DD8-84A4-146E9B3DC04C}" dt="2026-03-05T08:13:35.580" v="4475" actId="113"/>
          <ac:spMkLst>
            <pc:docMk/>
            <pc:sldMk cId="4087689317" sldId="570"/>
            <ac:spMk id="3" creationId="{42688148-7BAB-10F7-DAB1-221446E186BD}"/>
          </ac:spMkLst>
        </pc:spChg>
        <pc:spChg chg="mod">
          <ac:chgData name="Ane Skak" userId="d165877d-fd71-4317-8183-667fc6cd6509" providerId="ADAL" clId="{8EACEC8B-E8AC-4DD8-84A4-146E9B3DC04C}" dt="2026-03-05T08:12:06.330" v="4366" actId="6549"/>
          <ac:spMkLst>
            <pc:docMk/>
            <pc:sldMk cId="4087689317" sldId="570"/>
            <ac:spMk id="5" creationId="{3A5B76B8-C9B9-7895-F015-196C8AD8E46B}"/>
          </ac:spMkLst>
        </pc:spChg>
        <pc:picChg chg="add mod">
          <ac:chgData name="Ane Skak" userId="d165877d-fd71-4317-8183-667fc6cd6509" providerId="ADAL" clId="{8EACEC8B-E8AC-4DD8-84A4-146E9B3DC04C}" dt="2026-03-05T08:13:13.400" v="4435" actId="14100"/>
          <ac:picMkLst>
            <pc:docMk/>
            <pc:sldMk cId="4087689317" sldId="570"/>
            <ac:picMk id="7" creationId="{9712F482-AF3F-0933-FDC2-38442C18F573}"/>
          </ac:picMkLst>
        </pc:picChg>
      </pc:sldChg>
      <pc:sldChg chg="modSp mod">
        <pc:chgData name="Ane Skak" userId="d165877d-fd71-4317-8183-667fc6cd6509" providerId="ADAL" clId="{8EACEC8B-E8AC-4DD8-84A4-146E9B3DC04C}" dt="2026-03-11T13:49:43.835" v="6824" actId="20577"/>
        <pc:sldMkLst>
          <pc:docMk/>
          <pc:sldMk cId="1971925032" sldId="573"/>
        </pc:sldMkLst>
        <pc:spChg chg="mod">
          <ac:chgData name="Ane Skak" userId="d165877d-fd71-4317-8183-667fc6cd6509" providerId="ADAL" clId="{8EACEC8B-E8AC-4DD8-84A4-146E9B3DC04C}" dt="2026-03-11T06:18:08.700" v="6058" actId="313"/>
          <ac:spMkLst>
            <pc:docMk/>
            <pc:sldMk cId="1971925032" sldId="573"/>
            <ac:spMk id="2" creationId="{80FF022F-D93E-8717-32D9-D6EDE460BC5B}"/>
          </ac:spMkLst>
        </pc:spChg>
        <pc:spChg chg="mod">
          <ac:chgData name="Ane Skak" userId="d165877d-fd71-4317-8183-667fc6cd6509" providerId="ADAL" clId="{8EACEC8B-E8AC-4DD8-84A4-146E9B3DC04C}" dt="2026-03-11T13:49:43.835" v="6824" actId="20577"/>
          <ac:spMkLst>
            <pc:docMk/>
            <pc:sldMk cId="1971925032" sldId="573"/>
            <ac:spMk id="5" creationId="{E75F4113-0A03-FF98-1047-58FBB645BE5A}"/>
          </ac:spMkLst>
        </pc:spChg>
        <pc:spChg chg="mod">
          <ac:chgData name="Ane Skak" userId="d165877d-fd71-4317-8183-667fc6cd6509" providerId="ADAL" clId="{8EACEC8B-E8AC-4DD8-84A4-146E9B3DC04C}" dt="2026-03-10T14:58:41.802" v="5914" actId="6549"/>
          <ac:spMkLst>
            <pc:docMk/>
            <pc:sldMk cId="1971925032" sldId="573"/>
            <ac:spMk id="6" creationId="{1FF9116C-BEC0-A1A6-4574-E0A3FC3A45BD}"/>
          </ac:spMkLst>
        </pc:spChg>
      </pc:sldChg>
      <pc:sldChg chg="modSp add mod">
        <pc:chgData name="Ane Skak" userId="d165877d-fd71-4317-8183-667fc6cd6509" providerId="ADAL" clId="{8EACEC8B-E8AC-4DD8-84A4-146E9B3DC04C}" dt="2026-03-11T09:43:59.205" v="6079" actId="20577"/>
        <pc:sldMkLst>
          <pc:docMk/>
          <pc:sldMk cId="241441922" sldId="579"/>
        </pc:sldMkLst>
        <pc:spChg chg="mod">
          <ac:chgData name="Ane Skak" userId="d165877d-fd71-4317-8183-667fc6cd6509" providerId="ADAL" clId="{8EACEC8B-E8AC-4DD8-84A4-146E9B3DC04C}" dt="2026-03-11T09:43:59.205" v="6079" actId="20577"/>
          <ac:spMkLst>
            <pc:docMk/>
            <pc:sldMk cId="241441922" sldId="579"/>
            <ac:spMk id="2" creationId="{40F7A496-C068-EEAA-2BB8-3DB74FF02C20}"/>
          </ac:spMkLst>
        </pc:spChg>
      </pc:sldChg>
      <pc:sldChg chg="modSp mod">
        <pc:chgData name="Ane Skak" userId="d165877d-fd71-4317-8183-667fc6cd6509" providerId="ADAL" clId="{8EACEC8B-E8AC-4DD8-84A4-146E9B3DC04C}" dt="2026-03-11T13:49:28.490" v="6822" actId="20577"/>
        <pc:sldMkLst>
          <pc:docMk/>
          <pc:sldMk cId="1283462274" sldId="581"/>
        </pc:sldMkLst>
        <pc:spChg chg="mod">
          <ac:chgData name="Ane Skak" userId="d165877d-fd71-4317-8183-667fc6cd6509" providerId="ADAL" clId="{8EACEC8B-E8AC-4DD8-84A4-146E9B3DC04C}" dt="2026-03-11T13:49:28.490" v="6822" actId="20577"/>
          <ac:spMkLst>
            <pc:docMk/>
            <pc:sldMk cId="1283462274" sldId="581"/>
            <ac:spMk id="5" creationId="{D7B4546E-F10F-6E1D-2DCC-53D3AB0F032E}"/>
          </ac:spMkLst>
        </pc:spChg>
      </pc:sldChg>
      <pc:sldChg chg="addSp delSp modSp add mod ord modClrScheme chgLayout">
        <pc:chgData name="Ane Skak" userId="d165877d-fd71-4317-8183-667fc6cd6509" providerId="ADAL" clId="{8EACEC8B-E8AC-4DD8-84A4-146E9B3DC04C}" dt="2026-03-11T12:32:33.386" v="6455"/>
        <pc:sldMkLst>
          <pc:docMk/>
          <pc:sldMk cId="2208602465" sldId="582"/>
        </pc:sldMkLst>
        <pc:spChg chg="mod ord">
          <ac:chgData name="Ane Skak" userId="d165877d-fd71-4317-8183-667fc6cd6509" providerId="ADAL" clId="{8EACEC8B-E8AC-4DD8-84A4-146E9B3DC04C}" dt="2026-03-11T12:30:51.942" v="6446" actId="6549"/>
          <ac:spMkLst>
            <pc:docMk/>
            <pc:sldMk cId="2208602465" sldId="582"/>
            <ac:spMk id="3" creationId="{6F8DFE8A-769C-05AA-213C-5327CECCCAAA}"/>
          </ac:spMkLst>
        </pc:spChg>
        <pc:spChg chg="mod ord">
          <ac:chgData name="Ane Skak" userId="d165877d-fd71-4317-8183-667fc6cd6509" providerId="ADAL" clId="{8EACEC8B-E8AC-4DD8-84A4-146E9B3DC04C}" dt="2026-03-11T12:30:26.926" v="6393" actId="700"/>
          <ac:spMkLst>
            <pc:docMk/>
            <pc:sldMk cId="2208602465" sldId="582"/>
            <ac:spMk id="4" creationId="{A125473C-B8E8-9FAC-BEEE-4681775996F4}"/>
          </ac:spMkLst>
        </pc:spChg>
        <pc:spChg chg="mod ord">
          <ac:chgData name="Ane Skak" userId="d165877d-fd71-4317-8183-667fc6cd6509" providerId="ADAL" clId="{8EACEC8B-E8AC-4DD8-84A4-146E9B3DC04C}" dt="2026-03-11T12:30:26.926" v="6393" actId="700"/>
          <ac:spMkLst>
            <pc:docMk/>
            <pc:sldMk cId="2208602465" sldId="582"/>
            <ac:spMk id="5" creationId="{DB82C4B8-83F6-4843-CEF1-B9BD82B8BA6E}"/>
          </ac:spMkLst>
        </pc:spChg>
        <pc:spChg chg="add mod ord">
          <ac:chgData name="Ane Skak" userId="d165877d-fd71-4317-8183-667fc6cd6509" providerId="ADAL" clId="{8EACEC8B-E8AC-4DD8-84A4-146E9B3DC04C}" dt="2026-03-11T12:30:59.355" v="6448" actId="20577"/>
          <ac:spMkLst>
            <pc:docMk/>
            <pc:sldMk cId="2208602465" sldId="582"/>
            <ac:spMk id="13" creationId="{601FDF02-D9EC-7A14-3F06-E66A11C759A7}"/>
          </ac:spMkLst>
        </pc:spChg>
        <pc:picChg chg="mod">
          <ac:chgData name="Ane Skak" userId="d165877d-fd71-4317-8183-667fc6cd6509" providerId="ADAL" clId="{8EACEC8B-E8AC-4DD8-84A4-146E9B3DC04C}" dt="2026-03-11T12:29:15.362" v="6383" actId="1076"/>
          <ac:picMkLst>
            <pc:docMk/>
            <pc:sldMk cId="2208602465" sldId="582"/>
            <ac:picMk id="8" creationId="{DED44134-FDA5-158E-E417-E702AB35DA4B}"/>
          </ac:picMkLst>
        </pc:picChg>
        <pc:picChg chg="add mod">
          <ac:chgData name="Ane Skak" userId="d165877d-fd71-4317-8183-667fc6cd6509" providerId="ADAL" clId="{8EACEC8B-E8AC-4DD8-84A4-146E9B3DC04C}" dt="2026-03-11T12:30:15.995" v="6392" actId="208"/>
          <ac:picMkLst>
            <pc:docMk/>
            <pc:sldMk cId="2208602465" sldId="582"/>
            <ac:picMk id="10" creationId="{3F055F78-9D96-8D67-9735-0A33BD62510E}"/>
          </ac:picMkLst>
        </pc:picChg>
        <pc:cxnChg chg="add mod">
          <ac:chgData name="Ane Skak" userId="d165877d-fd71-4317-8183-667fc6cd6509" providerId="ADAL" clId="{8EACEC8B-E8AC-4DD8-84A4-146E9B3DC04C}" dt="2026-03-11T12:30:11.506" v="6391" actId="11529"/>
          <ac:cxnSpMkLst>
            <pc:docMk/>
            <pc:sldMk cId="2208602465" sldId="582"/>
            <ac:cxnSpMk id="12" creationId="{11693F3B-0F43-7E65-B271-A2355816C67D}"/>
          </ac:cxnSpMkLst>
        </pc:cxnChg>
      </pc:sldChg>
      <pc:sldChg chg="modSp mod">
        <pc:chgData name="Ane Skak" userId="d165877d-fd71-4317-8183-667fc6cd6509" providerId="ADAL" clId="{8EACEC8B-E8AC-4DD8-84A4-146E9B3DC04C}" dt="2026-03-13T10:58:39.607" v="7070" actId="12"/>
        <pc:sldMkLst>
          <pc:docMk/>
          <pc:sldMk cId="2923433631" sldId="584"/>
        </pc:sldMkLst>
        <pc:spChg chg="mod">
          <ac:chgData name="Ane Skak" userId="d165877d-fd71-4317-8183-667fc6cd6509" providerId="ADAL" clId="{8EACEC8B-E8AC-4DD8-84A4-146E9B3DC04C}" dt="2026-03-13T10:58:39.607" v="7070" actId="12"/>
          <ac:spMkLst>
            <pc:docMk/>
            <pc:sldMk cId="2923433631" sldId="584"/>
            <ac:spMk id="3" creationId="{24C9B3FD-CFFB-41F1-098B-323231C91327}"/>
          </ac:spMkLst>
        </pc:spChg>
      </pc:sldChg>
    </pc:docChg>
  </pc:docChgLst>
  <pc:docChgLst>
    <pc:chgData name="Matti Bugge" userId="2baf81eb-1280-4f2d-94eb-0c085e513726" providerId="ADAL" clId="{9F4BC789-5DEA-4C3C-A4A1-C162F6F59C7B}"/>
    <pc:docChg chg="undo custSel addSld modSld">
      <pc:chgData name="Matti Bugge" userId="2baf81eb-1280-4f2d-94eb-0c085e513726" providerId="ADAL" clId="{9F4BC789-5DEA-4C3C-A4A1-C162F6F59C7B}" dt="2026-03-05T08:26:17.888" v="4249" actId="1076"/>
      <pc:docMkLst>
        <pc:docMk/>
      </pc:docMkLst>
      <pc:sldChg chg="modSp mod">
        <pc:chgData name="Matti Bugge" userId="2baf81eb-1280-4f2d-94eb-0c085e513726" providerId="ADAL" clId="{9F4BC789-5DEA-4C3C-A4A1-C162F6F59C7B}" dt="2026-03-02T07:32:56.045" v="33" actId="20577"/>
        <pc:sldMkLst>
          <pc:docMk/>
          <pc:sldMk cId="3182554767" sldId="516"/>
        </pc:sldMkLst>
        <pc:spChg chg="mod">
          <ac:chgData name="Matti Bugge" userId="2baf81eb-1280-4f2d-94eb-0c085e513726" providerId="ADAL" clId="{9F4BC789-5DEA-4C3C-A4A1-C162F6F59C7B}" dt="2026-03-02T07:32:56.045" v="33" actId="20577"/>
          <ac:spMkLst>
            <pc:docMk/>
            <pc:sldMk cId="3182554767" sldId="516"/>
            <ac:spMk id="2" creationId="{9A4CC22C-A93E-127D-D5ED-E62701F3620E}"/>
          </ac:spMkLst>
        </pc:spChg>
      </pc:sldChg>
      <pc:sldChg chg="addSp modSp mod">
        <pc:chgData name="Matti Bugge" userId="2baf81eb-1280-4f2d-94eb-0c085e513726" providerId="ADAL" clId="{9F4BC789-5DEA-4C3C-A4A1-C162F6F59C7B}" dt="2026-03-05T08:26:17.888" v="4249" actId="1076"/>
        <pc:sldMkLst>
          <pc:docMk/>
          <pc:sldMk cId="5942704" sldId="519"/>
        </pc:sldMkLst>
        <pc:spChg chg="mod">
          <ac:chgData name="Matti Bugge" userId="2baf81eb-1280-4f2d-94eb-0c085e513726" providerId="ADAL" clId="{9F4BC789-5DEA-4C3C-A4A1-C162F6F59C7B}" dt="2026-03-02T09:00:32.994" v="1015" actId="20577"/>
          <ac:spMkLst>
            <pc:docMk/>
            <pc:sldMk cId="5942704" sldId="519"/>
            <ac:spMk id="2" creationId="{BB9262BA-4164-C3BF-585E-7DE8D185264A}"/>
          </ac:spMkLst>
        </pc:spChg>
        <pc:spChg chg="mod">
          <ac:chgData name="Matti Bugge" userId="2baf81eb-1280-4f2d-94eb-0c085e513726" providerId="ADAL" clId="{9F4BC789-5DEA-4C3C-A4A1-C162F6F59C7B}" dt="2026-03-02T08:07:49.682" v="877" actId="20577"/>
          <ac:spMkLst>
            <pc:docMk/>
            <pc:sldMk cId="5942704" sldId="519"/>
            <ac:spMk id="5" creationId="{E1C31D9D-D1E8-C4D9-7D1E-85EAE4926EFE}"/>
          </ac:spMkLst>
        </pc:spChg>
        <pc:spChg chg="mod">
          <ac:chgData name="Matti Bugge" userId="2baf81eb-1280-4f2d-94eb-0c085e513726" providerId="ADAL" clId="{9F4BC789-5DEA-4C3C-A4A1-C162F6F59C7B}" dt="2026-03-02T08:08:14.140" v="1010" actId="20577"/>
          <ac:spMkLst>
            <pc:docMk/>
            <pc:sldMk cId="5942704" sldId="519"/>
            <ac:spMk id="6" creationId="{C044867E-56DD-7BC3-494A-E193205A08B8}"/>
          </ac:spMkLst>
        </pc:spChg>
        <pc:picChg chg="add mod">
          <ac:chgData name="Matti Bugge" userId="2baf81eb-1280-4f2d-94eb-0c085e513726" providerId="ADAL" clId="{9F4BC789-5DEA-4C3C-A4A1-C162F6F59C7B}" dt="2026-03-05T08:26:17.888" v="4249" actId="1076"/>
          <ac:picMkLst>
            <pc:docMk/>
            <pc:sldMk cId="5942704" sldId="519"/>
            <ac:picMk id="7" creationId="{A28A5444-C04D-1472-3C03-CAA134336ACA}"/>
          </ac:picMkLst>
        </pc:picChg>
      </pc:sldChg>
      <pc:sldChg chg="modSp mod">
        <pc:chgData name="Matti Bugge" userId="2baf81eb-1280-4f2d-94eb-0c085e513726" providerId="ADAL" clId="{9F4BC789-5DEA-4C3C-A4A1-C162F6F59C7B}" dt="2026-03-02T09:07:37.491" v="1042" actId="20577"/>
        <pc:sldMkLst>
          <pc:docMk/>
          <pc:sldMk cId="4155082572" sldId="545"/>
        </pc:sldMkLst>
        <pc:spChg chg="mod">
          <ac:chgData name="Matti Bugge" userId="2baf81eb-1280-4f2d-94eb-0c085e513726" providerId="ADAL" clId="{9F4BC789-5DEA-4C3C-A4A1-C162F6F59C7B}" dt="2026-03-02T09:07:37.491" v="1042" actId="20577"/>
          <ac:spMkLst>
            <pc:docMk/>
            <pc:sldMk cId="4155082572" sldId="545"/>
            <ac:spMk id="2" creationId="{06AEB964-A758-3F52-8BE7-EBE9601227BB}"/>
          </ac:spMkLst>
        </pc:spChg>
      </pc:sldChg>
      <pc:sldChg chg="modSp mod">
        <pc:chgData name="Matti Bugge" userId="2baf81eb-1280-4f2d-94eb-0c085e513726" providerId="ADAL" clId="{9F4BC789-5DEA-4C3C-A4A1-C162F6F59C7B}" dt="2026-03-02T09:14:44.272" v="1650" actId="404"/>
        <pc:sldMkLst>
          <pc:docMk/>
          <pc:sldMk cId="1136592997" sldId="549"/>
        </pc:sldMkLst>
        <pc:spChg chg="mod">
          <ac:chgData name="Matti Bugge" userId="2baf81eb-1280-4f2d-94eb-0c085e513726" providerId="ADAL" clId="{9F4BC789-5DEA-4C3C-A4A1-C162F6F59C7B}" dt="2026-03-02T09:14:44.272" v="1650" actId="404"/>
          <ac:spMkLst>
            <pc:docMk/>
            <pc:sldMk cId="1136592997" sldId="549"/>
            <ac:spMk id="2" creationId="{9E6BB8DB-2F5B-B39E-5EB1-F67E32D1B5CB}"/>
          </ac:spMkLst>
        </pc:spChg>
        <pc:spChg chg="mod">
          <ac:chgData name="Matti Bugge" userId="2baf81eb-1280-4f2d-94eb-0c085e513726" providerId="ADAL" clId="{9F4BC789-5DEA-4C3C-A4A1-C162F6F59C7B}" dt="2026-03-02T09:10:51.042" v="1433" actId="20577"/>
          <ac:spMkLst>
            <pc:docMk/>
            <pc:sldMk cId="1136592997" sldId="549"/>
            <ac:spMk id="5" creationId="{FC6AAC58-8D17-CBB6-39BB-08E0EEDB1D16}"/>
          </ac:spMkLst>
        </pc:spChg>
        <pc:spChg chg="mod">
          <ac:chgData name="Matti Bugge" userId="2baf81eb-1280-4f2d-94eb-0c085e513726" providerId="ADAL" clId="{9F4BC789-5DEA-4C3C-A4A1-C162F6F59C7B}" dt="2026-03-02T09:11:34.997" v="1574" actId="20577"/>
          <ac:spMkLst>
            <pc:docMk/>
            <pc:sldMk cId="1136592997" sldId="549"/>
            <ac:spMk id="6" creationId="{1F950246-A82B-5B3C-8DE1-3C4745F2153B}"/>
          </ac:spMkLst>
        </pc:spChg>
      </pc:sldChg>
      <pc:sldChg chg="modSp add mod">
        <pc:chgData name="Matti Bugge" userId="2baf81eb-1280-4f2d-94eb-0c085e513726" providerId="ADAL" clId="{9F4BC789-5DEA-4C3C-A4A1-C162F6F59C7B}" dt="2026-03-02T09:16:01.262" v="1655" actId="20577"/>
        <pc:sldMkLst>
          <pc:docMk/>
          <pc:sldMk cId="1351674245" sldId="550"/>
        </pc:sldMkLst>
        <pc:spChg chg="mod">
          <ac:chgData name="Matti Bugge" userId="2baf81eb-1280-4f2d-94eb-0c085e513726" providerId="ADAL" clId="{9F4BC789-5DEA-4C3C-A4A1-C162F6F59C7B}" dt="2026-03-02T09:16:01.262" v="1655" actId="20577"/>
          <ac:spMkLst>
            <pc:docMk/>
            <pc:sldMk cId="1351674245" sldId="550"/>
            <ac:spMk id="2" creationId="{A3FE06F4-CFBF-6753-6E27-7265630C0CFE}"/>
          </ac:spMkLst>
        </pc:spChg>
      </pc:sldChg>
      <pc:sldChg chg="addSp delSp modSp add mod">
        <pc:chgData name="Matti Bugge" userId="2baf81eb-1280-4f2d-94eb-0c085e513726" providerId="ADAL" clId="{9F4BC789-5DEA-4C3C-A4A1-C162F6F59C7B}" dt="2026-03-02T09:19:09.389" v="1889" actId="1076"/>
        <pc:sldMkLst>
          <pc:docMk/>
          <pc:sldMk cId="3393709031" sldId="551"/>
        </pc:sldMkLst>
        <pc:spChg chg="ord">
          <ac:chgData name="Matti Bugge" userId="2baf81eb-1280-4f2d-94eb-0c085e513726" providerId="ADAL" clId="{9F4BC789-5DEA-4C3C-A4A1-C162F6F59C7B}" dt="2026-03-02T09:18:48.831" v="1882" actId="26606"/>
          <ac:spMkLst>
            <pc:docMk/>
            <pc:sldMk cId="3393709031" sldId="551"/>
            <ac:spMk id="4" creationId="{1A94F3A2-82FB-B76B-A0B9-C87A22FE9423}"/>
          </ac:spMkLst>
        </pc:spChg>
        <pc:spChg chg="mod ord">
          <ac:chgData name="Matti Bugge" userId="2baf81eb-1280-4f2d-94eb-0c085e513726" providerId="ADAL" clId="{9F4BC789-5DEA-4C3C-A4A1-C162F6F59C7B}" dt="2026-03-02T09:18:48.831" v="1882" actId="26606"/>
          <ac:spMkLst>
            <pc:docMk/>
            <pc:sldMk cId="3393709031" sldId="551"/>
            <ac:spMk id="5" creationId="{F5EF8B03-4D39-1E64-8930-7E5591B8B8ED}"/>
          </ac:spMkLst>
        </pc:spChg>
        <pc:spChg chg="mod">
          <ac:chgData name="Matti Bugge" userId="2baf81eb-1280-4f2d-94eb-0c085e513726" providerId="ADAL" clId="{9F4BC789-5DEA-4C3C-A4A1-C162F6F59C7B}" dt="2026-03-02T09:18:48.831" v="1882" actId="26606"/>
          <ac:spMkLst>
            <pc:docMk/>
            <pc:sldMk cId="3393709031" sldId="551"/>
            <ac:spMk id="6" creationId="{3AB48220-CDF9-925C-3F63-3019685B6376}"/>
          </ac:spMkLst>
        </pc:spChg>
        <pc:picChg chg="add mod ord">
          <ac:chgData name="Matti Bugge" userId="2baf81eb-1280-4f2d-94eb-0c085e513726" providerId="ADAL" clId="{9F4BC789-5DEA-4C3C-A4A1-C162F6F59C7B}" dt="2026-03-02T09:19:09.389" v="1889" actId="1076"/>
          <ac:picMkLst>
            <pc:docMk/>
            <pc:sldMk cId="3393709031" sldId="551"/>
            <ac:picMk id="7" creationId="{8806E8D0-BC9C-C3DA-E707-0236C9731706}"/>
          </ac:picMkLst>
        </pc:picChg>
      </pc:sldChg>
      <pc:sldChg chg="addSp delSp modSp add mod">
        <pc:chgData name="Matti Bugge" userId="2baf81eb-1280-4f2d-94eb-0c085e513726" providerId="ADAL" clId="{9F4BC789-5DEA-4C3C-A4A1-C162F6F59C7B}" dt="2026-03-02T09:40:36.451" v="2460" actId="1076"/>
        <pc:sldMkLst>
          <pc:docMk/>
          <pc:sldMk cId="876074853" sldId="552"/>
        </pc:sldMkLst>
        <pc:spChg chg="mod">
          <ac:chgData name="Matti Bugge" userId="2baf81eb-1280-4f2d-94eb-0c085e513726" providerId="ADAL" clId="{9F4BC789-5DEA-4C3C-A4A1-C162F6F59C7B}" dt="2026-03-02T09:26:37.441" v="1974" actId="313"/>
          <ac:spMkLst>
            <pc:docMk/>
            <pc:sldMk cId="876074853" sldId="552"/>
            <ac:spMk id="5" creationId="{9762DF90-9BC3-B06E-17E5-262A83BF25CD}"/>
          </ac:spMkLst>
        </pc:spChg>
        <pc:spChg chg="mod">
          <ac:chgData name="Matti Bugge" userId="2baf81eb-1280-4f2d-94eb-0c085e513726" providerId="ADAL" clId="{9F4BC789-5DEA-4C3C-A4A1-C162F6F59C7B}" dt="2026-03-02T09:38:41.186" v="2450" actId="20577"/>
          <ac:spMkLst>
            <pc:docMk/>
            <pc:sldMk cId="876074853" sldId="552"/>
            <ac:spMk id="6" creationId="{B86C630A-A965-C9C7-6F21-319C161A7276}"/>
          </ac:spMkLst>
        </pc:spChg>
        <pc:picChg chg="add mod ord">
          <ac:chgData name="Matti Bugge" userId="2baf81eb-1280-4f2d-94eb-0c085e513726" providerId="ADAL" clId="{9F4BC789-5DEA-4C3C-A4A1-C162F6F59C7B}" dt="2026-03-02T09:39:16.436" v="2455" actId="14100"/>
          <ac:picMkLst>
            <pc:docMk/>
            <pc:sldMk cId="876074853" sldId="552"/>
            <ac:picMk id="7" creationId="{6BC6F7E2-ED71-B223-6150-AD7303723209}"/>
          </ac:picMkLst>
        </pc:picChg>
        <pc:picChg chg="add mod">
          <ac:chgData name="Matti Bugge" userId="2baf81eb-1280-4f2d-94eb-0c085e513726" providerId="ADAL" clId="{9F4BC789-5DEA-4C3C-A4A1-C162F6F59C7B}" dt="2026-03-02T09:40:36.451" v="2460" actId="1076"/>
          <ac:picMkLst>
            <pc:docMk/>
            <pc:sldMk cId="876074853" sldId="552"/>
            <ac:picMk id="9" creationId="{48370972-FB7B-3805-053D-2419AC2626EB}"/>
          </ac:picMkLst>
        </pc:picChg>
      </pc:sldChg>
      <pc:sldChg chg="addSp delSp modSp add mod">
        <pc:chgData name="Matti Bugge" userId="2baf81eb-1280-4f2d-94eb-0c085e513726" providerId="ADAL" clId="{9F4BC789-5DEA-4C3C-A4A1-C162F6F59C7B}" dt="2026-03-02T10:41:35.865" v="2904" actId="20577"/>
        <pc:sldMkLst>
          <pc:docMk/>
          <pc:sldMk cId="584963878" sldId="553"/>
        </pc:sldMkLst>
        <pc:spChg chg="mod">
          <ac:chgData name="Matti Bugge" userId="2baf81eb-1280-4f2d-94eb-0c085e513726" providerId="ADAL" clId="{9F4BC789-5DEA-4C3C-A4A1-C162F6F59C7B}" dt="2026-03-02T10:02:06.459" v="2483" actId="20577"/>
          <ac:spMkLst>
            <pc:docMk/>
            <pc:sldMk cId="584963878" sldId="553"/>
            <ac:spMk id="5" creationId="{EE190B9C-0324-3556-9B96-5910EF9E26D2}"/>
          </ac:spMkLst>
        </pc:spChg>
        <pc:spChg chg="mod">
          <ac:chgData name="Matti Bugge" userId="2baf81eb-1280-4f2d-94eb-0c085e513726" providerId="ADAL" clId="{9F4BC789-5DEA-4C3C-A4A1-C162F6F59C7B}" dt="2026-03-02T10:41:35.865" v="2904" actId="20577"/>
          <ac:spMkLst>
            <pc:docMk/>
            <pc:sldMk cId="584963878" sldId="553"/>
            <ac:spMk id="6" creationId="{61061F31-83D5-1C05-6694-83E8012C07C1}"/>
          </ac:spMkLst>
        </pc:spChg>
        <pc:picChg chg="add mod ord">
          <ac:chgData name="Matti Bugge" userId="2baf81eb-1280-4f2d-94eb-0c085e513726" providerId="ADAL" clId="{9F4BC789-5DEA-4C3C-A4A1-C162F6F59C7B}" dt="2026-03-02T10:41:27.511" v="2891" actId="14100"/>
          <ac:picMkLst>
            <pc:docMk/>
            <pc:sldMk cId="584963878" sldId="553"/>
            <ac:picMk id="7" creationId="{357CD78C-6A8A-E207-6628-396B39838300}"/>
          </ac:picMkLst>
        </pc:picChg>
      </pc:sldChg>
      <pc:sldChg chg="addSp modSp add mod">
        <pc:chgData name="Matti Bugge" userId="2baf81eb-1280-4f2d-94eb-0c085e513726" providerId="ADAL" clId="{9F4BC789-5DEA-4C3C-A4A1-C162F6F59C7B}" dt="2026-03-05T06:38:36.973" v="4243" actId="20577"/>
        <pc:sldMkLst>
          <pc:docMk/>
          <pc:sldMk cId="3020510242" sldId="555"/>
        </pc:sldMkLst>
        <pc:spChg chg="mod">
          <ac:chgData name="Matti Bugge" userId="2baf81eb-1280-4f2d-94eb-0c085e513726" providerId="ADAL" clId="{9F4BC789-5DEA-4C3C-A4A1-C162F6F59C7B}" dt="2026-03-02T11:03:29.147" v="4208" actId="20577"/>
          <ac:spMkLst>
            <pc:docMk/>
            <pc:sldMk cId="3020510242" sldId="555"/>
            <ac:spMk id="2" creationId="{34358F74-BDFE-5D60-3D94-03A0C9FCCE49}"/>
          </ac:spMkLst>
        </pc:spChg>
        <pc:spChg chg="mod">
          <ac:chgData name="Matti Bugge" userId="2baf81eb-1280-4f2d-94eb-0c085e513726" providerId="ADAL" clId="{9F4BC789-5DEA-4C3C-A4A1-C162F6F59C7B}" dt="2026-03-02T10:52:18.286" v="3009" actId="20577"/>
          <ac:spMkLst>
            <pc:docMk/>
            <pc:sldMk cId="3020510242" sldId="555"/>
            <ac:spMk id="5" creationId="{61CF6E42-3217-C41C-E9DA-A7EC1F70D2BD}"/>
          </ac:spMkLst>
        </pc:spChg>
        <pc:spChg chg="mod">
          <ac:chgData name="Matti Bugge" userId="2baf81eb-1280-4f2d-94eb-0c085e513726" providerId="ADAL" clId="{9F4BC789-5DEA-4C3C-A4A1-C162F6F59C7B}" dt="2026-03-05T06:38:36.973" v="4243" actId="20577"/>
          <ac:spMkLst>
            <pc:docMk/>
            <pc:sldMk cId="3020510242" sldId="555"/>
            <ac:spMk id="6" creationId="{3FC8BD30-44A6-AD5F-B4CF-3FCC2154589D}"/>
          </ac:spMkLst>
        </pc:spChg>
        <pc:picChg chg="add mod">
          <ac:chgData name="Matti Bugge" userId="2baf81eb-1280-4f2d-94eb-0c085e513726" providerId="ADAL" clId="{9F4BC789-5DEA-4C3C-A4A1-C162F6F59C7B}" dt="2026-03-02T11:03:40.229" v="4215" actId="1038"/>
          <ac:picMkLst>
            <pc:docMk/>
            <pc:sldMk cId="3020510242" sldId="555"/>
            <ac:picMk id="7" creationId="{65EDC274-6FA6-4A69-69F8-CD1D744A74B6}"/>
          </ac:picMkLst>
        </pc:picChg>
      </pc:sldChg>
      <pc:sldChg chg="addSp modSp mod">
        <pc:chgData name="Matti Bugge" userId="2baf81eb-1280-4f2d-94eb-0c085e513726" providerId="ADAL" clId="{9F4BC789-5DEA-4C3C-A4A1-C162F6F59C7B}" dt="2026-03-05T08:23:52.628" v="4247" actId="1582"/>
        <pc:sldMkLst>
          <pc:docMk/>
          <pc:sldMk cId="3192946955" sldId="567"/>
        </pc:sldMkLst>
        <pc:spChg chg="add mod">
          <ac:chgData name="Matti Bugge" userId="2baf81eb-1280-4f2d-94eb-0c085e513726" providerId="ADAL" clId="{9F4BC789-5DEA-4C3C-A4A1-C162F6F59C7B}" dt="2026-03-05T08:23:52.628" v="4247" actId="1582"/>
          <ac:spMkLst>
            <pc:docMk/>
            <pc:sldMk cId="3192946955" sldId="567"/>
            <ac:spMk id="2" creationId="{521EB621-3DEF-3F75-E9AA-9CBFEF97EEB3}"/>
          </ac:spMkLst>
        </pc:spChg>
      </pc:sldChg>
    </pc:docChg>
  </pc:docChgLst>
  <pc:docChgLst>
    <pc:chgData name="Lisbeth Moll" userId="68c11784-61df-456d-b7ef-759033a35f75" providerId="ADAL" clId="{079691B9-9417-4A7D-BF34-BB0892CB02A4}"/>
    <pc:docChg chg="undo custSel addSld delSld modSld">
      <pc:chgData name="Lisbeth Moll" userId="68c11784-61df-456d-b7ef-759033a35f75" providerId="ADAL" clId="{079691B9-9417-4A7D-BF34-BB0892CB02A4}" dt="2026-03-06T13:36:06.926" v="716" actId="6549"/>
      <pc:docMkLst>
        <pc:docMk/>
      </pc:docMkLst>
      <pc:sldChg chg="modSp mod">
        <pc:chgData name="Lisbeth Moll" userId="68c11784-61df-456d-b7ef-759033a35f75" providerId="ADAL" clId="{079691B9-9417-4A7D-BF34-BB0892CB02A4}" dt="2026-03-06T12:39:56.705" v="329" actId="20577"/>
        <pc:sldMkLst>
          <pc:docMk/>
          <pc:sldMk cId="5942704" sldId="519"/>
        </pc:sldMkLst>
        <pc:spChg chg="mod">
          <ac:chgData name="Lisbeth Moll" userId="68c11784-61df-456d-b7ef-759033a35f75" providerId="ADAL" clId="{079691B9-9417-4A7D-BF34-BB0892CB02A4}" dt="2026-03-06T12:39:56.705" v="329" actId="20577"/>
          <ac:spMkLst>
            <pc:docMk/>
            <pc:sldMk cId="5942704" sldId="519"/>
            <ac:spMk id="6" creationId="{C044867E-56DD-7BC3-494A-E193205A08B8}"/>
          </ac:spMkLst>
        </pc:spChg>
      </pc:sldChg>
      <pc:sldChg chg="modSp mod">
        <pc:chgData name="Lisbeth Moll" userId="68c11784-61df-456d-b7ef-759033a35f75" providerId="ADAL" clId="{079691B9-9417-4A7D-BF34-BB0892CB02A4}" dt="2026-03-06T12:48:55.903" v="481" actId="20577"/>
        <pc:sldMkLst>
          <pc:docMk/>
          <pc:sldMk cId="298442856" sldId="564"/>
        </pc:sldMkLst>
        <pc:spChg chg="mod">
          <ac:chgData name="Lisbeth Moll" userId="68c11784-61df-456d-b7ef-759033a35f75" providerId="ADAL" clId="{079691B9-9417-4A7D-BF34-BB0892CB02A4}" dt="2026-03-06T12:48:55.903" v="481" actId="20577"/>
          <ac:spMkLst>
            <pc:docMk/>
            <pc:sldMk cId="298442856" sldId="564"/>
            <ac:spMk id="2" creationId="{E7483F91-DAC1-4EA6-EDDC-D088EF750BAA}"/>
          </ac:spMkLst>
        </pc:spChg>
        <pc:spChg chg="mod">
          <ac:chgData name="Lisbeth Moll" userId="68c11784-61df-456d-b7ef-759033a35f75" providerId="ADAL" clId="{079691B9-9417-4A7D-BF34-BB0892CB02A4}" dt="2026-03-06T12:47:56.120" v="344" actId="6549"/>
          <ac:spMkLst>
            <pc:docMk/>
            <pc:sldMk cId="298442856" sldId="564"/>
            <ac:spMk id="5" creationId="{3394ED82-4708-2A68-2262-A7672E2C0DAB}"/>
          </ac:spMkLst>
        </pc:spChg>
      </pc:sldChg>
      <pc:sldChg chg="modSp add mod">
        <pc:chgData name="Lisbeth Moll" userId="68c11784-61df-456d-b7ef-759033a35f75" providerId="ADAL" clId="{079691B9-9417-4A7D-BF34-BB0892CB02A4}" dt="2026-03-06T12:49:50.288" v="497" actId="6549"/>
        <pc:sldMkLst>
          <pc:docMk/>
          <pc:sldMk cId="4214926646" sldId="574"/>
        </pc:sldMkLst>
        <pc:spChg chg="mod">
          <ac:chgData name="Lisbeth Moll" userId="68c11784-61df-456d-b7ef-759033a35f75" providerId="ADAL" clId="{079691B9-9417-4A7D-BF34-BB0892CB02A4}" dt="2026-03-06T12:49:50.288" v="497" actId="6549"/>
          <ac:spMkLst>
            <pc:docMk/>
            <pc:sldMk cId="4214926646" sldId="574"/>
            <ac:spMk id="2" creationId="{76564FC7-BD2C-AA4A-F569-1D22EEA216FD}"/>
          </ac:spMkLst>
        </pc:spChg>
      </pc:sldChg>
      <pc:sldChg chg="addSp modSp add mod">
        <pc:chgData name="Lisbeth Moll" userId="68c11784-61df-456d-b7ef-759033a35f75" providerId="ADAL" clId="{079691B9-9417-4A7D-BF34-BB0892CB02A4}" dt="2026-03-06T12:52:40.552" v="559" actId="20577"/>
        <pc:sldMkLst>
          <pc:docMk/>
          <pc:sldMk cId="150603109" sldId="575"/>
        </pc:sldMkLst>
        <pc:spChg chg="mod">
          <ac:chgData name="Lisbeth Moll" userId="68c11784-61df-456d-b7ef-759033a35f75" providerId="ADAL" clId="{079691B9-9417-4A7D-BF34-BB0892CB02A4}" dt="2026-03-06T12:52:40.552" v="559" actId="20577"/>
          <ac:spMkLst>
            <pc:docMk/>
            <pc:sldMk cId="150603109" sldId="575"/>
            <ac:spMk id="2" creationId="{85E70490-292D-E496-9DAB-2CB4501DA5C1}"/>
          </ac:spMkLst>
        </pc:spChg>
        <pc:spChg chg="mod">
          <ac:chgData name="Lisbeth Moll" userId="68c11784-61df-456d-b7ef-759033a35f75" providerId="ADAL" clId="{079691B9-9417-4A7D-BF34-BB0892CB02A4}" dt="2026-03-06T12:50:34.203" v="515" actId="5793"/>
          <ac:spMkLst>
            <pc:docMk/>
            <pc:sldMk cId="150603109" sldId="575"/>
            <ac:spMk id="3" creationId="{A538F856-1AE2-48C1-3615-5D626341B08C}"/>
          </ac:spMkLst>
        </pc:spChg>
        <pc:picChg chg="add mod">
          <ac:chgData name="Lisbeth Moll" userId="68c11784-61df-456d-b7ef-759033a35f75" providerId="ADAL" clId="{079691B9-9417-4A7D-BF34-BB0892CB02A4}" dt="2026-03-06T12:52:10.544" v="520" actId="1076"/>
          <ac:picMkLst>
            <pc:docMk/>
            <pc:sldMk cId="150603109" sldId="575"/>
            <ac:picMk id="6" creationId="{F8FEDA5C-B349-F72D-69ED-30B627DADD2E}"/>
          </ac:picMkLst>
        </pc:picChg>
      </pc:sldChg>
      <pc:sldChg chg="addSp delSp modSp add mod">
        <pc:chgData name="Lisbeth Moll" userId="68c11784-61df-456d-b7ef-759033a35f75" providerId="ADAL" clId="{079691B9-9417-4A7D-BF34-BB0892CB02A4}" dt="2026-03-06T13:36:06.926" v="716" actId="6549"/>
        <pc:sldMkLst>
          <pc:docMk/>
          <pc:sldMk cId="4021604624" sldId="576"/>
        </pc:sldMkLst>
        <pc:spChg chg="mod">
          <ac:chgData name="Lisbeth Moll" userId="68c11784-61df-456d-b7ef-759033a35f75" providerId="ADAL" clId="{079691B9-9417-4A7D-BF34-BB0892CB02A4}" dt="2026-03-06T13:36:06.926" v="716" actId="6549"/>
          <ac:spMkLst>
            <pc:docMk/>
            <pc:sldMk cId="4021604624" sldId="576"/>
            <ac:spMk id="2" creationId="{CAFA09E7-D9DD-4725-AC80-2E5923B1B5D7}"/>
          </ac:spMkLst>
        </pc:spChg>
        <pc:picChg chg="add mod">
          <ac:chgData name="Lisbeth Moll" userId="68c11784-61df-456d-b7ef-759033a35f75" providerId="ADAL" clId="{079691B9-9417-4A7D-BF34-BB0892CB02A4}" dt="2026-03-06T12:54:16.351" v="568" actId="1076"/>
          <ac:picMkLst>
            <pc:docMk/>
            <pc:sldMk cId="4021604624" sldId="576"/>
            <ac:picMk id="7" creationId="{2418353B-5A14-7386-6157-1D939FB49960}"/>
          </ac:picMkLst>
        </pc:picChg>
      </pc:sldChg>
      <pc:sldChg chg="addSp delSp modSp add mod">
        <pc:chgData name="Lisbeth Moll" userId="68c11784-61df-456d-b7ef-759033a35f75" providerId="ADAL" clId="{079691B9-9417-4A7D-BF34-BB0892CB02A4}" dt="2026-03-06T13:12:55.811" v="618" actId="22"/>
        <pc:sldMkLst>
          <pc:docMk/>
          <pc:sldMk cId="3889249692" sldId="577"/>
        </pc:sldMkLst>
        <pc:spChg chg="mod">
          <ac:chgData name="Lisbeth Moll" userId="68c11784-61df-456d-b7ef-759033a35f75" providerId="ADAL" clId="{079691B9-9417-4A7D-BF34-BB0892CB02A4}" dt="2026-03-06T12:54:52.521" v="608" actId="20577"/>
          <ac:spMkLst>
            <pc:docMk/>
            <pc:sldMk cId="3889249692" sldId="577"/>
            <ac:spMk id="2" creationId="{17E4CD98-888E-0C34-BC66-4B1714CD22FE}"/>
          </ac:spMkLst>
        </pc:spChg>
        <pc:picChg chg="add mod">
          <ac:chgData name="Lisbeth Moll" userId="68c11784-61df-456d-b7ef-759033a35f75" providerId="ADAL" clId="{079691B9-9417-4A7D-BF34-BB0892CB02A4}" dt="2026-03-06T13:12:04.583" v="614" actId="1076"/>
          <ac:picMkLst>
            <pc:docMk/>
            <pc:sldMk cId="3889249692" sldId="577"/>
            <ac:picMk id="6" creationId="{7899484E-B7E6-3CA5-291B-D46D7A7B2A53}"/>
          </ac:picMkLst>
        </pc:picChg>
      </pc:sldChg>
      <pc:sldChg chg="addSp delSp modSp add mod">
        <pc:chgData name="Lisbeth Moll" userId="68c11784-61df-456d-b7ef-759033a35f75" providerId="ADAL" clId="{079691B9-9417-4A7D-BF34-BB0892CB02A4}" dt="2026-03-06T13:33:42.046" v="684" actId="1076"/>
        <pc:sldMkLst>
          <pc:docMk/>
          <pc:sldMk cId="2614645850" sldId="578"/>
        </pc:sldMkLst>
        <pc:spChg chg="mod">
          <ac:chgData name="Lisbeth Moll" userId="68c11784-61df-456d-b7ef-759033a35f75" providerId="ADAL" clId="{079691B9-9417-4A7D-BF34-BB0892CB02A4}" dt="2026-03-06T13:13:12.046" v="631" actId="20577"/>
          <ac:spMkLst>
            <pc:docMk/>
            <pc:sldMk cId="2614645850" sldId="578"/>
            <ac:spMk id="2" creationId="{8A888940-224D-45B8-B919-B9F337BEC62A}"/>
          </ac:spMkLst>
        </pc:spChg>
        <pc:spChg chg="add mod">
          <ac:chgData name="Lisbeth Moll" userId="68c11784-61df-456d-b7ef-759033a35f75" providerId="ADAL" clId="{079691B9-9417-4A7D-BF34-BB0892CB02A4}" dt="2026-03-06T13:31:47.601" v="675" actId="208"/>
          <ac:spMkLst>
            <pc:docMk/>
            <pc:sldMk cId="2614645850" sldId="578"/>
            <ac:spMk id="16" creationId="{0F542564-3E5A-42E1-1132-E4BDD92FC3AC}"/>
          </ac:spMkLst>
        </pc:spChg>
        <pc:picChg chg="add mod">
          <ac:chgData name="Lisbeth Moll" userId="68c11784-61df-456d-b7ef-759033a35f75" providerId="ADAL" clId="{079691B9-9417-4A7D-BF34-BB0892CB02A4}" dt="2026-03-06T13:31:05.727" v="671" actId="1076"/>
          <ac:picMkLst>
            <pc:docMk/>
            <pc:sldMk cId="2614645850" sldId="578"/>
            <ac:picMk id="15" creationId="{19DBD8D7-FECF-D91F-255B-AF3CEA54C6A5}"/>
          </ac:picMkLst>
        </pc:picChg>
        <pc:picChg chg="add mod">
          <ac:chgData name="Lisbeth Moll" userId="68c11784-61df-456d-b7ef-759033a35f75" providerId="ADAL" clId="{079691B9-9417-4A7D-BF34-BB0892CB02A4}" dt="2026-03-06T13:33:42.046" v="684" actId="1076"/>
          <ac:picMkLst>
            <pc:docMk/>
            <pc:sldMk cId="2614645850" sldId="578"/>
            <ac:picMk id="18" creationId="{360D6787-58FC-0C69-9CE5-9BB4128696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775319" y="9416509"/>
            <a:ext cx="1526712" cy="148368"/>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13 March 2026</a:t>
            </a:fld>
            <a:endParaRPr lang="en-GB"/>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775319" y="9239855"/>
            <a:ext cx="1526712" cy="148368"/>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03583" y="9416509"/>
            <a:ext cx="4130300" cy="148368"/>
          </a:xfrm>
          <a:prstGeom prst="rect">
            <a:avLst/>
          </a:prstGeom>
        </p:spPr>
        <p:txBody>
          <a:bodyPr vert="horz" lIns="0" tIns="0" rIns="0" bIns="0" rtlCol="0" anchor="t" anchorCtr="0"/>
          <a:lstStyle>
            <a:lvl1pPr algn="l">
              <a:defRPr sz="800">
                <a:latin typeface="+mn-lt"/>
              </a:defRPr>
            </a:lvl1pPr>
          </a:lstStyle>
          <a:p>
            <a:endParaRPr lang="en-GB"/>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03583" y="9239855"/>
            <a:ext cx="4130300" cy="148368"/>
          </a:xfrm>
          <a:prstGeom prst="rect">
            <a:avLst/>
          </a:prstGeom>
        </p:spPr>
        <p:txBody>
          <a:bodyPr vert="horz" lIns="0" tIns="0" rIns="0" bIns="0" rtlCol="0" anchor="t" anchorCtr="0"/>
          <a:lstStyle>
            <a:lvl1pPr algn="l">
              <a:defRPr sz="800">
                <a:latin typeface="+mn-lt"/>
              </a:defRPr>
            </a:lvl1pPr>
          </a:lstStyle>
          <a:p>
            <a:endParaRPr lang="en-GB"/>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88900" y="746125"/>
            <a:ext cx="6627813"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39026" y="4722946"/>
            <a:ext cx="6127561" cy="447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p>
            <a:pPr lvl="0"/>
            <a:r>
              <a:rPr lang="da-DK" err="1"/>
              <a:t>Click</a:t>
            </a:r>
            <a:r>
              <a:rPr lang="da-DK"/>
              <a:t> to </a:t>
            </a:r>
            <a:r>
              <a:rPr lang="da-DK" err="1"/>
              <a:t>edit</a:t>
            </a:r>
            <a:r>
              <a:rPr lang="da-DK"/>
              <a:t> Master </a:t>
            </a:r>
            <a:r>
              <a:rPr lang="da-DK" err="1"/>
              <a:t>text</a:t>
            </a:r>
            <a:r>
              <a:rPr lang="da-DK"/>
              <a:t> </a:t>
            </a:r>
            <a:r>
              <a:rPr lang="da-DK" err="1"/>
              <a:t>styles</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4800999" y="9548362"/>
            <a:ext cx="1665589" cy="148368"/>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13 March 2026</a:t>
            </a:fld>
            <a:endParaRPr lang="en-GB" sz="80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4800999" y="9371708"/>
            <a:ext cx="1665589" cy="148368"/>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39026" y="9548362"/>
            <a:ext cx="4219175" cy="148368"/>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39026" y="9371708"/>
            <a:ext cx="4219175" cy="148368"/>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a:pPr/>
              <a:t>1</a:t>
            </a:fld>
            <a:endParaRPr lang="da-DK"/>
          </a:p>
        </p:txBody>
      </p:sp>
    </p:spTree>
    <p:extLst>
      <p:ext uri="{BB962C8B-B14F-4D97-AF65-F5344CB8AC3E}">
        <p14:creationId xmlns:p14="http://schemas.microsoft.com/office/powerpoint/2010/main" val="37688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Michelle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405274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104817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163997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2532851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137960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43881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95101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80931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1382788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Chalotte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27</a:t>
            </a:fld>
            <a:endParaRPr lang="en-GB" sz="800"/>
          </a:p>
        </p:txBody>
      </p:sp>
    </p:spTree>
    <p:extLst>
      <p:ext uri="{BB962C8B-B14F-4D97-AF65-F5344CB8AC3E}">
        <p14:creationId xmlns:p14="http://schemas.microsoft.com/office/powerpoint/2010/main" val="8813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333097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29</a:t>
            </a:fld>
            <a:endParaRPr lang="en-GB" sz="800"/>
          </a:p>
        </p:txBody>
      </p:sp>
    </p:spTree>
    <p:extLst>
      <p:ext uri="{BB962C8B-B14F-4D97-AF65-F5344CB8AC3E}">
        <p14:creationId xmlns:p14="http://schemas.microsoft.com/office/powerpoint/2010/main" val="96466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Lisbeth</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31</a:t>
            </a:fld>
            <a:endParaRPr lang="en-GB" sz="800"/>
          </a:p>
        </p:txBody>
      </p:sp>
    </p:spTree>
    <p:extLst>
      <p:ext uri="{BB962C8B-B14F-4D97-AF65-F5344CB8AC3E}">
        <p14:creationId xmlns:p14="http://schemas.microsoft.com/office/powerpoint/2010/main" val="1782633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Lisbeth</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32</a:t>
            </a:fld>
            <a:endParaRPr lang="en-GB" sz="800"/>
          </a:p>
        </p:txBody>
      </p:sp>
    </p:spTree>
    <p:extLst>
      <p:ext uri="{BB962C8B-B14F-4D97-AF65-F5344CB8AC3E}">
        <p14:creationId xmlns:p14="http://schemas.microsoft.com/office/powerpoint/2010/main" val="1110596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Lisbeth</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33</a:t>
            </a:fld>
            <a:endParaRPr lang="en-GB" sz="800"/>
          </a:p>
        </p:txBody>
      </p:sp>
    </p:spTree>
    <p:extLst>
      <p:ext uri="{BB962C8B-B14F-4D97-AF65-F5344CB8AC3E}">
        <p14:creationId xmlns:p14="http://schemas.microsoft.com/office/powerpoint/2010/main" val="237406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Lisbeth</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34</a:t>
            </a:fld>
            <a:endParaRPr lang="en-GB" sz="800"/>
          </a:p>
        </p:txBody>
      </p:sp>
    </p:spTree>
    <p:extLst>
      <p:ext uri="{BB962C8B-B14F-4D97-AF65-F5344CB8AC3E}">
        <p14:creationId xmlns:p14="http://schemas.microsoft.com/office/powerpoint/2010/main" val="1988890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36</a:t>
            </a:fld>
            <a:endParaRPr lang="en-GB" sz="800"/>
          </a:p>
        </p:txBody>
      </p:sp>
    </p:spTree>
    <p:extLst>
      <p:ext uri="{BB962C8B-B14F-4D97-AF65-F5344CB8AC3E}">
        <p14:creationId xmlns:p14="http://schemas.microsoft.com/office/powerpoint/2010/main" val="1210722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Sidsel</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37</a:t>
            </a:fld>
            <a:endParaRPr lang="en-GB" sz="800"/>
          </a:p>
        </p:txBody>
      </p:sp>
    </p:spTree>
    <p:extLst>
      <p:ext uri="{BB962C8B-B14F-4D97-AF65-F5344CB8AC3E}">
        <p14:creationId xmlns:p14="http://schemas.microsoft.com/office/powerpoint/2010/main" val="103949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Michelle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38</a:t>
            </a:fld>
            <a:endParaRPr lang="en-GB" sz="800"/>
          </a:p>
        </p:txBody>
      </p:sp>
    </p:spTree>
    <p:extLst>
      <p:ext uri="{BB962C8B-B14F-4D97-AF65-F5344CB8AC3E}">
        <p14:creationId xmlns:p14="http://schemas.microsoft.com/office/powerpoint/2010/main" val="312985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EEDC8-4DFF-6106-99E5-915D56D929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4EF83BB-6A3D-10D5-0F64-5F5A50B9468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77460C8-7217-DC30-DAEB-8189857E7A92}"/>
              </a:ext>
            </a:extLst>
          </p:cNvPr>
          <p:cNvSpPr>
            <a:spLocks noGrp="1"/>
          </p:cNvSpPr>
          <p:nvPr>
            <p:ph type="body" idx="1"/>
          </p:nvPr>
        </p:nvSpPr>
        <p:spPr/>
        <p:txBody>
          <a:bodyPr/>
          <a:lstStyle/>
          <a:p>
            <a:r>
              <a:rPr lang="da-DK"/>
              <a:t>Chalotte</a:t>
            </a:r>
          </a:p>
        </p:txBody>
      </p:sp>
      <p:sp>
        <p:nvSpPr>
          <p:cNvPr id="4" name="Pladsholder til slidenummer 3">
            <a:extLst>
              <a:ext uri="{FF2B5EF4-FFF2-40B4-BE49-F238E27FC236}">
                <a16:creationId xmlns:a16="http://schemas.microsoft.com/office/drawing/2014/main" id="{3CC3D2AB-3712-741F-FB72-52418ADBA3F4}"/>
              </a:ext>
            </a:extLst>
          </p:cNvPr>
          <p:cNvSpPr>
            <a:spLocks noGrp="1"/>
          </p:cNvSpPr>
          <p:nvPr>
            <p:ph type="sldNum" sz="quarter" idx="5"/>
          </p:nvPr>
        </p:nvSpPr>
        <p:spPr/>
        <p:txBody>
          <a:bodyPr/>
          <a:lstStyle/>
          <a:p>
            <a:fld id="{A16CFAD1-D197-4A88-B173-A6412E995EE5}" type="slidenum">
              <a:rPr lang="en-GB" smtClean="0"/>
              <a:pPr/>
              <a:t>39</a:t>
            </a:fld>
            <a:endParaRPr lang="en-GB" sz="800"/>
          </a:p>
        </p:txBody>
      </p:sp>
    </p:spTree>
    <p:extLst>
      <p:ext uri="{BB962C8B-B14F-4D97-AF65-F5344CB8AC3E}">
        <p14:creationId xmlns:p14="http://schemas.microsoft.com/office/powerpoint/2010/main" val="87540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Jacob</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307437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71891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Matti</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366651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Ane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342850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Ane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14819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Ane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206678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Ane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1894452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a:t>Måned og år</a:t>
            </a:r>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a:t>Indsæt titel i flere linjer</a:t>
            </a:r>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7" name="Logo" descr="{&quot;templafy&quot;:{&quot;type&quot;:&quot;image&quot;,&quot;width&quot;:&quot;7.57 cm&quot;,&quot;height&quot;:&quot;1.96 cm&quot;,&quot;binding&quot;:&quot;UserProfile.LogoInsertion.PpLogoName&quot;}}" title="UserProfile.LogoInsertion.PpLogoName">
            <a:extLst>
              <a:ext uri="{FF2B5EF4-FFF2-40B4-BE49-F238E27FC236}">
                <a16:creationId xmlns:a16="http://schemas.microsoft.com/office/drawing/2014/main" id="{9609D58A-5625-451E-A437-30F1453E3D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791074" y="5888998"/>
            <a:ext cx="2723390" cy="70427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179753247"/>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5"/>
            <a:endParaRPr lang="da-DK"/>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2"/>
            <a:endParaRPr lang="da-DK"/>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a:t>Klik for at tilføje tekst</a:t>
            </a:r>
          </a:p>
          <a:p>
            <a:pPr lvl="1"/>
            <a:r>
              <a:rPr lang="da-DK" noProof="0"/>
              <a:t>Andet Niveau</a:t>
            </a:r>
          </a:p>
          <a:p>
            <a:pPr lvl="2"/>
            <a:endParaRPr lang="da-DK" noProof="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Tree>
    <p:extLst>
      <p:ext uri="{BB962C8B-B14F-4D97-AF65-F5344CB8AC3E}">
        <p14:creationId xmlns:p14="http://schemas.microsoft.com/office/powerpoint/2010/main" val="32492827"/>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guide id="5" orient="horz" pos="1510" userDrawn="1">
          <p15:clr>
            <a:srgbClr val="A4A3A4"/>
          </p15:clr>
        </p15:guide>
        <p15:guide id="6" pos="1161" userDrawn="1">
          <p15:clr>
            <a:srgbClr val="A4A3A4"/>
          </p15:clr>
        </p15:guide>
        <p15:guide id="7" pos="1750" userDrawn="1">
          <p15:clr>
            <a:srgbClr val="A4A3A4"/>
          </p15:clr>
        </p15:guide>
        <p15:guide id="8" pos="3544" userDrawn="1">
          <p15:clr>
            <a:srgbClr val="A4A3A4"/>
          </p15:clr>
        </p15:guide>
        <p15:guide id="9" pos="4134" userDrawn="1">
          <p15:clr>
            <a:srgbClr val="A4A3A4"/>
          </p15:clr>
        </p15:guide>
        <p15:guide id="10" pos="5925" userDrawn="1">
          <p15:clr>
            <a:srgbClr val="A4A3A4"/>
          </p15:clr>
        </p15:guide>
        <p15:guide id="11" pos="651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a:t>Klik her for at tilføje titel</a:t>
            </a:r>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a:p>
            <a:pPr lvl="2"/>
            <a:endParaRPr lang="da-DK"/>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p>
          <a:p>
            <a:pPr lvl="1"/>
            <a:r>
              <a:rPr lang="da-DK" noProof="0"/>
              <a:t>Andet niveau</a:t>
            </a:r>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p>
          <a:p>
            <a:pPr lvl="1"/>
            <a:r>
              <a:rPr lang="da-DK" noProof="0"/>
              <a:t>Andet niveau</a:t>
            </a:r>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3415232413"/>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3124"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13" name="Slide Number Placeholder 5 (FAST)"/>
          <p:cNvSpPr txBox="1">
            <a:spLocks/>
          </p:cNvSpPr>
          <p:nvPr userDrawn="1"/>
        </p:nvSpPr>
        <p:spPr bwMode="white">
          <a:xfrm>
            <a:off x="702668" y="6422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9"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F198BA29-4723-4F14-9F32-0AE8D5CDA3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a:t>Klik for at tilføje titel</a:t>
            </a:r>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13-03-2026</a:t>
            </a:fld>
            <a:endParaRPr lang="da-DK"/>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22400"/>
            <a:ext cx="3794400" cy="255600"/>
          </a:xfrm>
        </p:spPr>
        <p:txBody>
          <a:bodyPr/>
          <a:lstStyle>
            <a:lvl1pPr>
              <a:defRPr>
                <a:solidFill>
                  <a:schemeClr val="bg1"/>
                </a:solidFill>
              </a:defRPr>
            </a:lvl1pPr>
          </a:lstStyle>
          <a:p>
            <a:endParaRPr lang="da-DK"/>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22400"/>
            <a:ext cx="280800" cy="254625"/>
          </a:xfrm>
        </p:spPr>
        <p:txBody>
          <a:bodyPr/>
          <a:lstStyle>
            <a:lvl1pPr>
              <a:defRPr>
                <a:solidFill>
                  <a:schemeClr val="bg1"/>
                </a:solidFill>
              </a:defRPr>
            </a:lvl1pPr>
          </a:lstStyle>
          <a:p>
            <a:fld id="{80AE25ED-097C-4BDC-A7CE-FA97BD9CA3B5}" type="slidenum">
              <a:rPr lang="da-DK" smtClean="0"/>
              <a:pPr/>
              <a:t>‹#›</a:t>
            </a:fld>
            <a:endParaRPr lang="da-DK"/>
          </a:p>
        </p:txBody>
      </p:sp>
      <p:pic>
        <p:nvPicPr>
          <p:cNvPr id="12"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AA829CC2-74AB-4D87-9975-01041D1A09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13-03-2026</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422400"/>
            <a:ext cx="280800" cy="254625"/>
          </a:xfrm>
        </p:spPr>
        <p:txBody>
          <a:bodyPr/>
          <a:lstStyle>
            <a:lvl1pPr>
              <a:defRPr>
                <a:solidFill>
                  <a:schemeClr val="bg1"/>
                </a:solidFill>
              </a:defRPr>
            </a:lvl1pPr>
          </a:lstStyle>
          <a:p>
            <a:fld id="{80AE25ED-097C-4BDC-A7CE-FA97BD9CA3B5}" type="slidenum">
              <a:rPr lang="da-DK" smtClean="0"/>
              <a:pPr/>
              <a:t>‹#›</a:t>
            </a:fld>
            <a:endParaRPr lang="da-DK"/>
          </a:p>
        </p:txBody>
      </p:sp>
      <p:pic>
        <p:nvPicPr>
          <p:cNvPr id="9"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D71C7B16-1209-4F6F-9420-77405F236F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373542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13-03-2026</a:t>
            </a:fld>
            <a:endParaRPr lang="da-DK"/>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275495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a:t>Klik her for at tilføje titel</a:t>
            </a:r>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13-03-2026</a:t>
            </a:fld>
            <a:endParaRPr lang="da-DK"/>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a:t>
            </a:fld>
            <a:endParaRPr lang="da-DK"/>
          </a:p>
        </p:txBody>
      </p:sp>
    </p:spTree>
    <p:extLst>
      <p:ext uri="{BB962C8B-B14F-4D97-AF65-F5344CB8AC3E}">
        <p14:creationId xmlns:p14="http://schemas.microsoft.com/office/powerpoint/2010/main" val="2107177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a:t>Skriv kontaktdata</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13-03-2026</a:t>
            </a:fld>
            <a:endParaRPr lang="da-DK"/>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a:t>
            </a:fld>
            <a:endParaRPr lang="da-DK"/>
          </a:p>
        </p:txBody>
      </p:sp>
      <p:pic>
        <p:nvPicPr>
          <p:cNvPr id="8" name="Logo" descr="{&quot;templafy&quot;:{&quot;type&quot;:&quot;image&quot;,&quot;width&quot;:&quot;7.57 cm&quot;,&quot;height&quot;:&quot;1.96 cm&quot;,&quot;binding&quot;:&quot;UserProfile.LogoInsertion.PpLogoNameWhite&quot;}}" title="UserProfile.LogoInsertion.PpLogoNameWhite">
            <a:extLst>
              <a:ext uri="{FF2B5EF4-FFF2-40B4-BE49-F238E27FC236}">
                <a16:creationId xmlns:a16="http://schemas.microsoft.com/office/drawing/2014/main" id="{9B1A9984-4B4A-4A47-B32C-8CA3272FD2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91074" y="5895894"/>
            <a:ext cx="2723390" cy="704275"/>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5027" y="1255687"/>
            <a:ext cx="2700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a:latin typeface="+mn-lt"/>
                <a:cs typeface="Arial" panose="020B0604020202020204" pitchFamily="34" charset="0"/>
              </a:rPr>
              <a:t>BILLEDER</a:t>
            </a:r>
          </a:p>
          <a:p>
            <a:pPr marL="0" marR="0" lvl="0" indent="0" algn="l" defTabSz="914400" rtl="0" eaLnBrk="1" fontAlgn="auto" latinLnBrk="0" hangingPunct="1">
              <a:lnSpc>
                <a:spcPct val="100000"/>
              </a:lnSpc>
              <a:spcBef>
                <a:spcPts val="300"/>
              </a:spcBef>
              <a:spcAft>
                <a:spcPts val="600"/>
              </a:spcAft>
              <a:buClrTx/>
              <a:buSzTx/>
              <a:buFontTx/>
              <a:buNone/>
              <a:tabLst/>
              <a:defRPr/>
            </a:pP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a:t>
            </a: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Images</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900" b="1" baseline="0" noProof="1">
                <a:solidFill>
                  <a:schemeClr val="tx1"/>
                </a:solidFill>
                <a:latin typeface="+mn-lt"/>
                <a:cs typeface="Arial" panose="020B0604020202020204" pitchFamily="34" charset="0"/>
              </a:rPr>
              <a:t>Indsæt billede</a:t>
            </a: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p>
          <a:p>
            <a:pPr eaLnBrk="1" hangingPunct="1">
              <a:spcBef>
                <a:spcPts val="600"/>
              </a:spcBef>
              <a:spcAft>
                <a:spcPts val="0"/>
              </a:spcAft>
              <a:defRPr/>
            </a:pPr>
            <a:r>
              <a:rPr lang="da-DK" sz="900" b="1" noProof="1">
                <a:solidFill>
                  <a:schemeClr val="tx1"/>
                </a:solidFill>
                <a:latin typeface="+mn-lt"/>
                <a:cs typeface="Arial" panose="020B0604020202020204" pitchFamily="34" charset="0"/>
              </a:rPr>
              <a:t>Beskær billede</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Bef>
                <a:spcPts val="300"/>
              </a:spcBef>
              <a:spcAft>
                <a:spcPts val="12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endParaRPr lang="da-DK" altLang="da-DK" sz="900"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131861" y="1366876"/>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256" y="1255687"/>
            <a:ext cx="2627202"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Bef>
                <a:spcPts val="300"/>
              </a:spcBef>
              <a:spcAft>
                <a:spcPts val="12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Bef>
                <a:spcPts val="600"/>
              </a:spcBef>
              <a:spcAft>
                <a:spcPts val="0"/>
              </a:spcAft>
              <a:defRPr/>
            </a:pPr>
            <a:r>
              <a:rPr lang="da-DK" altLang="da-DK" sz="1600" b="0" noProof="1">
                <a:solidFill>
                  <a:schemeClr val="tx1"/>
                </a:solidFill>
                <a:latin typeface="+mn-lt"/>
                <a:cs typeface="Arial" panose="020B0604020202020204" pitchFamily="34" charset="0"/>
              </a:rPr>
              <a:t>COPY/PASTE INDHOLD</a:t>
            </a: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Bef>
                <a:spcPts val="300"/>
              </a:spcBef>
              <a:spcAft>
                <a:spcPts val="12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Indsæt prædefineret slides og elementer 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fra dropdown menuen eller knapperne i Templafy vinduet i 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710731" y="1255687"/>
            <a:ext cx="223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p>
          <a:p>
            <a:pPr eaLnBrk="1" hangingPunct="1">
              <a:spcBef>
                <a:spcPts val="300"/>
              </a:spcBef>
              <a:spcAft>
                <a:spcPts val="3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a:latin typeface="+mn-lt"/>
                <a:cs typeface="Arial" panose="020B0604020202020204" pitchFamily="34" charset="0"/>
              </a:rPr>
              <a:t>SLIDES &amp; LAYOUTS</a:t>
            </a: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p>
          <a:p>
            <a:pPr eaLnBrk="1" hangingPunct="1">
              <a:spcBef>
                <a:spcPts val="600"/>
              </a:spcBef>
              <a:spcAft>
                <a:spcPts val="0"/>
              </a:spcAft>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300"/>
              </a:spcBef>
              <a:spcAft>
                <a:spcPts val="3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2955194" y="3097705"/>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2955194" y="2393539"/>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2955194" y="3907575"/>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2955194" y="5284687"/>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7131861" y="2659382"/>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7199577" y="3275891"/>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701675" y="324738"/>
            <a:ext cx="10947398" cy="686134"/>
          </a:xfrm>
          <a:prstGeom prst="rect">
            <a:avLst/>
          </a:prstGeom>
          <a:noFill/>
        </p:spPr>
        <p:txBody>
          <a:bodyPr wrap="square" lIns="0" tIns="0" rIns="0" bIns="0" rtlCol="0" anchor="t" anchorCtr="0">
            <a:noAutofit/>
          </a:bodyPr>
          <a:lstStyle/>
          <a:p>
            <a:r>
              <a:rPr lang="da-DK" sz="2800" b="0" noProof="1">
                <a:solidFill>
                  <a:srgbClr val="031D5C"/>
                </a:solidFill>
                <a:latin typeface="+mj-lt"/>
                <a:cs typeface="Arial" panose="020B0604020202020204" pitchFamily="34" charset="0"/>
              </a:rPr>
              <a:t>TIPS &amp; TRICKS - DIN BRUGERGUIDE</a:t>
            </a:r>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072334" y="4804821"/>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2946051" y="4551931"/>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12"/>
          <a:stretch>
            <a:fillRect/>
          </a:stretch>
        </p:blipFill>
        <p:spPr>
          <a:xfrm>
            <a:off x="10992821" y="1821214"/>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4074C719-BDB2-4423-8D51-26AFFE50FE8F}" type="datetime4">
              <a:rPr lang="da-DK" smtClean="0"/>
              <a:t>26-03-13</a:t>
            </a:fld>
            <a:endParaRPr lang="da-DK"/>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6330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00B08C"/>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224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bg1"/>
                </a:solidFill>
              </a:defRPr>
            </a:lvl1pPr>
            <a:lvl2pPr marL="216000">
              <a:spcBef>
                <a:spcPts val="0"/>
              </a:spcBef>
              <a:buClrTx/>
              <a:defRPr>
                <a:solidFill>
                  <a:schemeClr val="bg1"/>
                </a:solidFill>
              </a:defRPr>
            </a:lvl2pPr>
            <a:lvl3pPr marL="432000">
              <a:spcBef>
                <a:spcPts val="0"/>
              </a:spcBef>
              <a:buClrTx/>
              <a:defRPr>
                <a:solidFill>
                  <a:schemeClr val="bg1"/>
                </a:solidFill>
              </a:defRPr>
            </a:lvl3pPr>
            <a:lvl4pPr marL="432000">
              <a:spcBef>
                <a:spcPts val="0"/>
              </a:spcBef>
              <a:buClrTx/>
              <a:defRPr>
                <a:solidFill>
                  <a:schemeClr val="bg1"/>
                </a:solidFill>
              </a:defRPr>
            </a:lvl4pPr>
            <a:lvl5pPr marL="432000">
              <a:spcBef>
                <a:spcPts val="0"/>
              </a:spcBef>
              <a:buClrTx/>
              <a:defRPr>
                <a:solidFill>
                  <a:schemeClr val="bg1"/>
                </a:solidFill>
              </a:defRPr>
            </a:lvl5pPr>
            <a:lvl6pPr marL="432000">
              <a:spcBef>
                <a:spcPts val="0"/>
              </a:spcBef>
              <a:buClrTx/>
              <a:defRPr>
                <a:solidFill>
                  <a:schemeClr val="bg1"/>
                </a:solidFill>
              </a:defRPr>
            </a:lvl6pPr>
            <a:lvl7pPr marL="432000">
              <a:spcBef>
                <a:spcPts val="0"/>
              </a:spcBef>
              <a:buClrTx/>
              <a:defRPr>
                <a:solidFill>
                  <a:schemeClr val="bg1"/>
                </a:solidFill>
              </a:defRPr>
            </a:lvl7pPr>
            <a:lvl8pPr marL="432000">
              <a:spcBef>
                <a:spcPts val="0"/>
              </a:spcBef>
              <a:buClrTx/>
              <a:defRPr>
                <a:solidFill>
                  <a:schemeClr val="bg1"/>
                </a:solidFill>
              </a:defRPr>
            </a:lvl8pPr>
            <a:lvl9pPr marL="432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pic>
        <p:nvPicPr>
          <p:cNvPr id="15"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8121E903-6E7D-4CC2-A9F6-C9E1386752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69703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13. marts 2026</a:t>
            </a:fld>
            <a:endParaRPr lang="da-DK"/>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945152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a:t>Måned og år</a:t>
            </a:r>
            <a:endParaRPr lang="da-DK"/>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a:t>Indsæt titel</a:t>
            </a:r>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695798776" name="Logo" descr="{&quot;templafy&quot;:{&quot;id&quot;:&quot;16920c54-a128-412e-830b-ec9e046742a7&quot;}}"/>
          <p:cNvPicPr>
            <a:picLocks noChangeAspect="1"/>
          </p:cNvPicPr>
          <p:nvPr/>
        </p:nvPicPr>
        <p:blipFill>
          <a:blip r:embed="rId2"/>
          <a:stretch>
            <a:fillRect/>
          </a:stretch>
        </p:blipFill>
        <p:spPr>
          <a:xfrm>
            <a:off x="8791074" y="5888998"/>
            <a:ext cx="2725200" cy="705600"/>
          </a:xfrm>
          <a:prstGeom prst="rect">
            <a:avLst/>
          </a:prstGeom>
        </p:spPr>
      </p:pic>
    </p:spTree>
    <p:extLst>
      <p:ext uri="{BB962C8B-B14F-4D97-AF65-F5344CB8AC3E}">
        <p14:creationId xmlns:p14="http://schemas.microsoft.com/office/powerpoint/2010/main" val="33016534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57707F"/>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pic>
        <p:nvPicPr>
          <p:cNvPr id="273445213" name="image" descr="{&quot;templafy&quot;:{&quot;id&quot;:&quot;e2f076b0-5a4b-439a-81e9-ffa2d5975d57&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356528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DBD9D6"/>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tx1"/>
                </a:solidFill>
              </a:defRPr>
            </a:lvl1pPr>
            <a:lvl2pPr marL="453600">
              <a:spcBef>
                <a:spcPts val="0"/>
              </a:spcBef>
              <a:buClrTx/>
              <a:defRPr>
                <a:solidFill>
                  <a:schemeClr val="tx1"/>
                </a:solidFill>
              </a:defRPr>
            </a:lvl2pPr>
            <a:lvl3pPr marL="684000">
              <a:spcBef>
                <a:spcPts val="0"/>
              </a:spcBef>
              <a:buClrTx/>
              <a:defRPr>
                <a:solidFill>
                  <a:schemeClr val="tx1"/>
                </a:solidFill>
              </a:defRPr>
            </a:lvl3pPr>
            <a:lvl4pPr marL="684000">
              <a:spcBef>
                <a:spcPts val="0"/>
              </a:spcBef>
              <a:buClrTx/>
              <a:defRPr>
                <a:solidFill>
                  <a:schemeClr val="tx1"/>
                </a:solidFill>
              </a:defRPr>
            </a:lvl4pPr>
            <a:lvl5pPr marL="684000">
              <a:spcBef>
                <a:spcPts val="0"/>
              </a:spcBef>
              <a:buClrTx/>
              <a:defRPr>
                <a:solidFill>
                  <a:schemeClr val="tx1"/>
                </a:solidFill>
              </a:defRPr>
            </a:lvl5pPr>
            <a:lvl6pPr marL="684000">
              <a:spcBef>
                <a:spcPts val="0"/>
              </a:spcBef>
              <a:buClrTx/>
              <a:defRPr>
                <a:solidFill>
                  <a:schemeClr val="tx1"/>
                </a:solidFill>
              </a:defRPr>
            </a:lvl6pPr>
            <a:lvl7pPr marL="684000">
              <a:spcBef>
                <a:spcPts val="0"/>
              </a:spcBef>
              <a:buClrTx/>
              <a:defRPr>
                <a:solidFill>
                  <a:schemeClr val="tx1"/>
                </a:solidFill>
              </a:defRPr>
            </a:lvl7pPr>
            <a:lvl8pPr marL="684000">
              <a:spcBef>
                <a:spcPts val="0"/>
              </a:spcBef>
              <a:buClrTx/>
              <a:defRPr>
                <a:solidFill>
                  <a:schemeClr val="tx1"/>
                </a:solidFill>
              </a:defRPr>
            </a:lvl8pPr>
            <a:lvl9pPr marL="684000">
              <a:spcBef>
                <a:spcPts val="0"/>
              </a:spcBef>
              <a:buClrTx/>
              <a:defRPr>
                <a:solidFill>
                  <a:schemeClr val="tx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a:t>Klik her for at tilføje titel</a:t>
            </a:r>
          </a:p>
        </p:txBody>
      </p:sp>
      <p:pic>
        <p:nvPicPr>
          <p:cNvPr id="1432831765" name="image" descr="{&quot;templafy&quot;:{&quot;id&quot;:&quot;3fea4951-91bd-4343-8a27-de0945760fd9&quot;}}"/>
          <p:cNvPicPr>
            <a:picLocks noChangeAspect="1"/>
          </p:cNvPicPr>
          <p:nvPr/>
        </p:nvPicPr>
        <p:blipFill>
          <a:blip r:embed="rId2"/>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3750873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pic>
        <p:nvPicPr>
          <p:cNvPr id="1374565846" name="image" descr="{&quot;templafy&quot;:{&quot;id&quot;:&quot;577a3829-ceab-4d1d-b23b-8e4ad9bbc549&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3039334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13-03-2026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424883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a:t>Klik på rammen for at indsætte billede via Templafy og Images</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13-03-2026</a:t>
            </a:fld>
            <a:endParaRPr lang="da-DK"/>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a:t>
            </a:fld>
            <a:endParaRPr lang="da-DK"/>
          </a:p>
        </p:txBody>
      </p:sp>
      <p:pic>
        <p:nvPicPr>
          <p:cNvPr id="2075949935" name="Logo" descr="{&quot;templafy&quot;:{&quot;id&quot;:&quot;16ed122b-0dc6-4701-8f2b-fbcd736c3345&quot;}}"/>
          <p:cNvPicPr>
            <a:picLocks noChangeAspect="1"/>
          </p:cNvPicPr>
          <p:nvPr/>
        </p:nvPicPr>
        <p:blipFill>
          <a:blip r:embed="rId2"/>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971101794"/>
      </p:ext>
    </p:extLst>
  </p:cSld>
  <p:clrMapOvr>
    <a:masterClrMapping/>
  </p:clrMapOvr>
  <p:extLst>
    <p:ext uri="{DCECCB84-F9BA-43D5-87BE-67443E8EF086}">
      <p15:sldGuideLst xmlns:p15="http://schemas.microsoft.com/office/powerpoint/2012/main">
        <p15:guide id="1" pos="5705">
          <p15:clr>
            <a:srgbClr val="A4A3A4"/>
          </p15:clr>
        </p15:guide>
        <p15:guide id="2" pos="552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13-03-2026</a:t>
            </a:fld>
            <a:endParaRPr lang="da-DK"/>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a:t>
            </a:fld>
            <a:endParaRPr lang="da-DK"/>
          </a:p>
        </p:txBody>
      </p:sp>
      <p:pic>
        <p:nvPicPr>
          <p:cNvPr id="1234286456" name="Logo" descr="{&quot;templafy&quot;:{&quot;id&quot;:&quot;576448d5-08b4-461d-9ccf-3d548662c7b1&quot;}}"/>
          <p:cNvPicPr>
            <a:picLocks noChangeAspect="1"/>
          </p:cNvPicPr>
          <p:nvPr/>
        </p:nvPicPr>
        <p:blipFill>
          <a:blip r:embed="rId2"/>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4042553519"/>
      </p:ext>
    </p:extLst>
  </p:cSld>
  <p:clrMapOvr>
    <a:masterClrMapping/>
  </p:clrMapOvr>
  <p:extLst>
    <p:ext uri="{DCECCB84-F9BA-43D5-87BE-67443E8EF086}">
      <p15:sldGuideLst xmlns:p15="http://schemas.microsoft.com/office/powerpoint/2012/main">
        <p15:guide id="1" pos="4905">
          <p15:clr>
            <a:srgbClr val="A4A3A4"/>
          </p15:clr>
        </p15:guide>
        <p15:guide id="2" pos="508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Tree>
    <p:extLst>
      <p:ext uri="{BB962C8B-B14F-4D97-AF65-F5344CB8AC3E}">
        <p14:creationId xmlns:p14="http://schemas.microsoft.com/office/powerpoint/2010/main" val="3410620884"/>
      </p:ext>
    </p:extLst>
  </p:cSld>
  <p:clrMapOvr>
    <a:masterClrMapping/>
  </p:clrMapOvr>
  <p:extLst>
    <p:ext uri="{DCECCB84-F9BA-43D5-87BE-67443E8EF086}">
      <p15:sldGuideLst xmlns:p15="http://schemas.microsoft.com/office/powerpoint/2012/main">
        <p15:guide id="1" pos="3662">
          <p15:clr>
            <a:srgbClr val="A4A3A4"/>
          </p15:clr>
        </p15:guide>
        <p15:guide id="2" pos="3839">
          <p15:clr>
            <a:srgbClr val="A4A3A4"/>
          </p15:clr>
        </p15:guide>
        <p15:guide id="3" pos="401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Tree>
    <p:extLst>
      <p:ext uri="{BB962C8B-B14F-4D97-AF65-F5344CB8AC3E}">
        <p14:creationId xmlns:p14="http://schemas.microsoft.com/office/powerpoint/2010/main" val="3967661036"/>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224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bg1"/>
                </a:solidFill>
              </a:defRPr>
            </a:lvl1pPr>
            <a:lvl2pPr marL="216000">
              <a:spcBef>
                <a:spcPts val="0"/>
              </a:spcBef>
              <a:buClrTx/>
              <a:defRPr>
                <a:solidFill>
                  <a:schemeClr val="bg1"/>
                </a:solidFill>
              </a:defRPr>
            </a:lvl2pPr>
            <a:lvl3pPr marL="432000">
              <a:spcBef>
                <a:spcPts val="0"/>
              </a:spcBef>
              <a:buClrTx/>
              <a:defRPr>
                <a:solidFill>
                  <a:schemeClr val="bg1"/>
                </a:solidFill>
              </a:defRPr>
            </a:lvl3pPr>
            <a:lvl4pPr marL="432000">
              <a:spcBef>
                <a:spcPts val="0"/>
              </a:spcBef>
              <a:buClrTx/>
              <a:defRPr>
                <a:solidFill>
                  <a:schemeClr val="bg1"/>
                </a:solidFill>
              </a:defRPr>
            </a:lvl4pPr>
            <a:lvl5pPr marL="432000">
              <a:spcBef>
                <a:spcPts val="0"/>
              </a:spcBef>
              <a:buClrTx/>
              <a:defRPr>
                <a:solidFill>
                  <a:schemeClr val="bg1"/>
                </a:solidFill>
              </a:defRPr>
            </a:lvl5pPr>
            <a:lvl6pPr marL="432000">
              <a:spcBef>
                <a:spcPts val="0"/>
              </a:spcBef>
              <a:buClrTx/>
              <a:defRPr>
                <a:solidFill>
                  <a:schemeClr val="bg1"/>
                </a:solidFill>
              </a:defRPr>
            </a:lvl6pPr>
            <a:lvl7pPr marL="432000">
              <a:spcBef>
                <a:spcPts val="0"/>
              </a:spcBef>
              <a:buClrTx/>
              <a:defRPr>
                <a:solidFill>
                  <a:schemeClr val="bg1"/>
                </a:solidFill>
              </a:defRPr>
            </a:lvl7pPr>
            <a:lvl8pPr marL="432000">
              <a:spcBef>
                <a:spcPts val="0"/>
              </a:spcBef>
              <a:buClrTx/>
              <a:defRPr>
                <a:solidFill>
                  <a:schemeClr val="bg1"/>
                </a:solidFill>
              </a:defRPr>
            </a:lvl8pPr>
            <a:lvl9pPr marL="432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pic>
        <p:nvPicPr>
          <p:cNvPr id="15"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8121E903-6E7D-4CC2-A9F6-C9E1386752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3727802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Tree>
    <p:extLst>
      <p:ext uri="{BB962C8B-B14F-4D97-AF65-F5344CB8AC3E}">
        <p14:creationId xmlns:p14="http://schemas.microsoft.com/office/powerpoint/2010/main" val="1695856451"/>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Tree>
    <p:extLst>
      <p:ext uri="{BB962C8B-B14F-4D97-AF65-F5344CB8AC3E}">
        <p14:creationId xmlns:p14="http://schemas.microsoft.com/office/powerpoint/2010/main" val="1237330331"/>
      </p:ext>
    </p:extLst>
  </p:cSld>
  <p:clrMapOvr>
    <a:masterClrMapping/>
  </p:clrMapOvr>
  <p:extLst>
    <p:ext uri="{DCECCB84-F9BA-43D5-87BE-67443E8EF086}">
      <p15:sldGuideLst xmlns:p15="http://schemas.microsoft.com/office/powerpoint/2012/main">
        <p15:guide id="5" pos="1970">
          <p15:clr>
            <a:srgbClr val="A4A3A4"/>
          </p15:clr>
        </p15:guide>
        <p15:guide id="6" pos="2197">
          <p15:clr>
            <a:srgbClr val="A4A3A4"/>
          </p15:clr>
        </p15:guide>
        <p15:guide id="7" pos="3725">
          <p15:clr>
            <a:srgbClr val="A4A3A4"/>
          </p15:clr>
        </p15:guide>
        <p15:guide id="8" pos="3952">
          <p15:clr>
            <a:srgbClr val="A4A3A4"/>
          </p15:clr>
        </p15:guide>
        <p15:guide id="9" pos="5481">
          <p15:clr>
            <a:srgbClr val="A4A3A4"/>
          </p15:clr>
        </p15:guide>
        <p15:guide id="10" pos="570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5"/>
            <a:endParaRPr lang="da-DK"/>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2"/>
            <a:endParaRPr lang="da-DK"/>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a:t>Klik for at tilføje tekst</a:t>
            </a:r>
            <a:endParaRPr lang="da-DK"/>
          </a:p>
          <a:p>
            <a:pPr lvl="1"/>
            <a:r>
              <a:rPr lang="da-DK" noProof="0"/>
              <a:t>Andet Niveau</a:t>
            </a:r>
            <a:endParaRPr lang="da-DK"/>
          </a:p>
          <a:p>
            <a:pPr lvl="2"/>
            <a:endParaRPr lang="da-DK" noProof="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400"/>
            </a:lvl1pPr>
          </a:lstStyle>
          <a:p>
            <a:pPr lvl="0"/>
            <a:r>
              <a:rPr lang="da-DK"/>
              <a:t>Placer ikon her</a:t>
            </a:r>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289" y="1453470"/>
            <a:ext cx="936000" cy="936000"/>
          </a:xfrm>
        </p:spPr>
        <p:txBody>
          <a:bodyPr lIns="72000" rIns="72000" anchor="ctr" anchorCtr="0"/>
          <a:lstStyle>
            <a:lvl1pPr marL="0" indent="0" algn="ctr">
              <a:buNone/>
              <a:defRPr sz="1400"/>
            </a:lvl1pPr>
          </a:lstStyle>
          <a:p>
            <a:pPr lvl="0"/>
            <a:r>
              <a:rPr lang="da-DK"/>
              <a:t>Placer ikon her</a:t>
            </a:r>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07" y="1453470"/>
            <a:ext cx="936000" cy="936000"/>
          </a:xfrm>
        </p:spPr>
        <p:txBody>
          <a:bodyPr lIns="72000" rIns="72000" anchor="ctr" anchorCtr="0"/>
          <a:lstStyle>
            <a:lvl1pPr marL="0" indent="0" algn="ctr">
              <a:buNone/>
              <a:defRPr sz="1400"/>
            </a:lvl1pPr>
          </a:lstStyle>
          <a:p>
            <a:pPr lvl="0"/>
            <a:r>
              <a:rPr lang="da-DK"/>
              <a:t>Placer ikon her</a:t>
            </a:r>
          </a:p>
        </p:txBody>
      </p:sp>
    </p:spTree>
    <p:extLst>
      <p:ext uri="{BB962C8B-B14F-4D97-AF65-F5344CB8AC3E}">
        <p14:creationId xmlns:p14="http://schemas.microsoft.com/office/powerpoint/2010/main" val="2974056971"/>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a:t>Klik her for at tilføje titel</a:t>
            </a:r>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a:p>
            <a:pPr lvl="2"/>
            <a:endParaRPr lang="da-DK"/>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endParaRPr lang="da-DK"/>
          </a:p>
          <a:p>
            <a:pPr lvl="1"/>
            <a:r>
              <a:rPr lang="da-DK" noProof="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endParaRPr lang="da-DK"/>
          </a:p>
          <a:p>
            <a:pPr lvl="1"/>
            <a:r>
              <a:rPr lang="da-DK" noProof="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675" y="1453470"/>
            <a:ext cx="936000" cy="936000"/>
          </a:xfrm>
        </p:spPr>
        <p:txBody>
          <a:bodyPr lIns="72000" rIns="72000" anchor="ctr" anchorCtr="0"/>
          <a:lstStyle>
            <a:lvl1pPr marL="0" indent="0" algn="ctr">
              <a:buNone/>
              <a:defRPr sz="1400"/>
            </a:lvl1pPr>
          </a:lstStyle>
          <a:p>
            <a:pPr lvl="0"/>
            <a:r>
              <a:rPr lang="da-DK"/>
              <a:t>Placer ikon her</a:t>
            </a:r>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675" y="2620000"/>
            <a:ext cx="936000" cy="936000"/>
          </a:xfrm>
        </p:spPr>
        <p:txBody>
          <a:bodyPr lIns="72000" rIns="72000" anchor="ctr" anchorCtr="0"/>
          <a:lstStyle>
            <a:lvl1pPr marL="0" indent="0" algn="ctr">
              <a:buNone/>
              <a:defRPr sz="1400"/>
            </a:lvl1pPr>
          </a:lstStyle>
          <a:p>
            <a:pPr lvl="0"/>
            <a:r>
              <a:rPr lang="da-DK"/>
              <a:t>Placer ikon her</a:t>
            </a:r>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675" y="3797925"/>
            <a:ext cx="936000" cy="936000"/>
          </a:xfrm>
        </p:spPr>
        <p:txBody>
          <a:bodyPr lIns="72000" rIns="72000" anchor="ctr" anchorCtr="0"/>
          <a:lstStyle>
            <a:lvl1pPr marL="0" indent="0" algn="ctr">
              <a:buNone/>
              <a:defRPr sz="1400"/>
            </a:lvl1pPr>
          </a:lstStyle>
          <a:p>
            <a:pPr lvl="0"/>
            <a:r>
              <a:rPr lang="da-DK"/>
              <a:t>Placer ikon her</a:t>
            </a:r>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675" y="4975225"/>
            <a:ext cx="936000" cy="936000"/>
          </a:xfrm>
        </p:spPr>
        <p:txBody>
          <a:bodyPr lIns="72000" rIns="72000" anchor="ctr" anchorCtr="0"/>
          <a:lstStyle>
            <a:lvl1pPr marL="0" indent="0" algn="ctr">
              <a:buNone/>
              <a:defRPr sz="1400"/>
            </a:lvl1pPr>
          </a:lstStyle>
          <a:p>
            <a:pPr lvl="0"/>
            <a:r>
              <a:rPr lang="da-DK"/>
              <a:t>Placer ikon her</a:t>
            </a:r>
          </a:p>
        </p:txBody>
      </p:sp>
    </p:spTree>
    <p:extLst>
      <p:ext uri="{BB962C8B-B14F-4D97-AF65-F5344CB8AC3E}">
        <p14:creationId xmlns:p14="http://schemas.microsoft.com/office/powerpoint/2010/main" val="2534903387"/>
      </p:ext>
    </p:extLst>
  </p:cSld>
  <p:clrMapOvr>
    <a:masterClrMapping/>
  </p:clrMapOvr>
  <p:extLst>
    <p:ext uri="{DCECCB84-F9BA-43D5-87BE-67443E8EF086}">
      <p15:sldGuideLst xmlns:p15="http://schemas.microsoft.com/office/powerpoint/2012/main">
        <p15:guide id="5" pos="1970">
          <p15:clr>
            <a:srgbClr val="A4A3A4"/>
          </p15:clr>
        </p15:guide>
        <p15:guide id="6" pos="2197">
          <p15:clr>
            <a:srgbClr val="A4A3A4"/>
          </p15:clr>
        </p15:guide>
        <p15:guide id="7" pos="3725">
          <p15:clr>
            <a:srgbClr val="A4A3A4"/>
          </p15:clr>
        </p15:guide>
        <p15:guide id="8" pos="3952">
          <p15:clr>
            <a:srgbClr val="A4A3A4"/>
          </p15:clr>
        </p15:guide>
        <p15:guide id="9" pos="5481">
          <p15:clr>
            <a:srgbClr val="A4A3A4"/>
          </p15:clr>
        </p15:guide>
        <p15:guide id="10" pos="5707">
          <p15:clr>
            <a:srgbClr val="A4A3A4"/>
          </p15:clr>
        </p15:guide>
        <p15:guide id="11" pos="1031">
          <p15:clr>
            <a:srgbClr val="A4A3A4"/>
          </p15:clr>
        </p15:guide>
        <p15:guide id="12" orient="horz" pos="1508">
          <p15:clr>
            <a:srgbClr val="A4A3A4"/>
          </p15:clr>
        </p15:guide>
        <p15:guide id="13" orient="horz" pos="2240">
          <p15:clr>
            <a:srgbClr val="A4A3A4"/>
          </p15:clr>
        </p15:guide>
        <p15:guide id="14" orient="horz" pos="1650">
          <p15:clr>
            <a:srgbClr val="A4A3A4"/>
          </p15:clr>
        </p15:guide>
        <p15:guide id="15" orient="horz" pos="2392">
          <p15:clr>
            <a:srgbClr val="A4A3A4"/>
          </p15:clr>
        </p15:guide>
        <p15:guide id="16" orient="horz" pos="2982">
          <p15:clr>
            <a:srgbClr val="A4A3A4"/>
          </p15:clr>
        </p15:guide>
        <p15:guide id="17" orient="horz" pos="4320">
          <p15:clr>
            <a:srgbClr val="A4A3A4"/>
          </p15:clr>
        </p15:guide>
        <p15:guide id="18" orient="horz" pos="3133">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13" name="Slide Number Placeholder 5 (FAST)"/>
          <p:cNvSpPr txBox="1">
            <a:spLocks/>
          </p:cNvSpPr>
          <p:nvPr userDrawn="1"/>
        </p:nvSpPr>
        <p:spPr bwMode="white">
          <a:xfrm>
            <a:off x="702668" y="6400800"/>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455234538" name="image" descr="{&quot;templafy&quot;:{&quot;id&quot;:&quot;105c7892-04cc-4cfd-9794-e1278b96a97d&quot;}}"/>
          <p:cNvPicPr>
            <a:picLocks noChangeAspect="1"/>
          </p:cNvPicPr>
          <p:nvPr/>
        </p:nvPicPr>
        <p:blipFill>
          <a:blip r:embed="rId2"/>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2481753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a:t>Klik for at tilføje titel</a:t>
            </a:r>
            <a:endParaRPr lang="da-DK"/>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13-03-2026</a:t>
            </a:fld>
            <a:endParaRPr lang="da-DK"/>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a:t>
            </a:fld>
            <a:endParaRPr lang="da-DK"/>
          </a:p>
        </p:txBody>
      </p:sp>
      <p:pic>
        <p:nvPicPr>
          <p:cNvPr id="493081736" name="Logo" descr="{&quot;templafy&quot;:{&quot;id&quot;:&quot;de9a45f5-36bc-431d-853c-84f0dbe2853c&quot;}}"/>
          <p:cNvPicPr>
            <a:picLocks noChangeAspect="1"/>
          </p:cNvPicPr>
          <p:nvPr/>
        </p:nvPicPr>
        <p:blipFill>
          <a:blip r:embed="rId2"/>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0782502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p15:clr>
            <a:srgbClr val="A4A3A4"/>
          </p15:clr>
        </p15:guide>
        <p15:guide id="2" pos="4755">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13-03-2026</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a:t>
            </a:fld>
            <a:endParaRPr lang="da-DK"/>
          </a:p>
        </p:txBody>
      </p:sp>
      <p:pic>
        <p:nvPicPr>
          <p:cNvPr id="1611116853" name="Logo" descr="{&quot;templafy&quot;:{&quot;id&quot;:&quot;04cb37ff-df84-418d-93ed-0ba9081a3760&quot;}}"/>
          <p:cNvPicPr>
            <a:picLocks noChangeAspect="1"/>
          </p:cNvPicPr>
          <p:nvPr/>
        </p:nvPicPr>
        <p:blipFill>
          <a:blip r:embed="rId2"/>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1860266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13-03-2026</a:t>
            </a:fld>
            <a:endParaRPr lang="da-DK"/>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800726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a:t>Klik her for at tilføje titel</a:t>
            </a:r>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13-03-2026</a:t>
            </a:fld>
            <a:endParaRPr lang="da-DK"/>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a:t>
            </a:fld>
            <a:endParaRPr lang="da-DK"/>
          </a:p>
        </p:txBody>
      </p:sp>
    </p:spTree>
    <p:extLst>
      <p:ext uri="{BB962C8B-B14F-4D97-AF65-F5344CB8AC3E}">
        <p14:creationId xmlns:p14="http://schemas.microsoft.com/office/powerpoint/2010/main" val="466709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a:t>Skriv kontaktdata</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13-03-2026</a:t>
            </a:fld>
            <a:endParaRPr lang="da-DK"/>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a:t>
            </a:fld>
            <a:endParaRPr lang="da-DK"/>
          </a:p>
        </p:txBody>
      </p:sp>
      <p:pic>
        <p:nvPicPr>
          <p:cNvPr id="513489676" name="Logo" descr="{&quot;templafy&quot;:{&quot;id&quot;:&quot;d1606c71-e5f8-4a71-8946-f495d538769a&quot;}}"/>
          <p:cNvPicPr>
            <a:picLocks noChangeAspect="1"/>
          </p:cNvPicPr>
          <p:nvPr/>
        </p:nvPicPr>
        <p:blipFill>
          <a:blip r:embed="rId2"/>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5069146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13-03-2026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3353099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endParaRPr lang="da-DK"/>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13. marts 2026</a:t>
            </a:fld>
            <a:endParaRPr lang="da-DK"/>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269503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a:t>Måned og år</a:t>
            </a:r>
            <a:endParaRPr lang="da-DK"/>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a:t>Indsæt titel</a:t>
            </a:r>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1071900549" name="Logo" descr="{&quot;templafy&quot;:{&quot;id&quot;:&quot;0928e889-10bb-414a-ba8c-fcf302b87467&quot;}}"/>
          <p:cNvPicPr>
            <a:picLocks noChangeAspect="1"/>
          </p:cNvPicPr>
          <p:nvPr/>
        </p:nvPicPr>
        <p:blipFill>
          <a:blip r:embed="rId2"/>
          <a:stretch>
            <a:fillRect/>
          </a:stretch>
        </p:blipFill>
        <p:spPr>
          <a:xfrm>
            <a:off x="8791074" y="5888998"/>
            <a:ext cx="2725200" cy="7056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57707F"/>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pic>
        <p:nvPicPr>
          <p:cNvPr id="1807592306" name="image" descr="{&quot;templafy&quot;:{&quot;id&quot;:&quot;9247514b-93f9-49bb-95a5-1067900932f7&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697035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DBD9D6"/>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tx1"/>
                </a:solidFill>
              </a:defRPr>
            </a:lvl1pPr>
            <a:lvl2pPr marL="453600">
              <a:spcBef>
                <a:spcPts val="0"/>
              </a:spcBef>
              <a:buClrTx/>
              <a:defRPr>
                <a:solidFill>
                  <a:schemeClr val="tx1"/>
                </a:solidFill>
              </a:defRPr>
            </a:lvl2pPr>
            <a:lvl3pPr marL="684000">
              <a:spcBef>
                <a:spcPts val="0"/>
              </a:spcBef>
              <a:buClrTx/>
              <a:defRPr>
                <a:solidFill>
                  <a:schemeClr val="tx1"/>
                </a:solidFill>
              </a:defRPr>
            </a:lvl3pPr>
            <a:lvl4pPr marL="684000">
              <a:spcBef>
                <a:spcPts val="0"/>
              </a:spcBef>
              <a:buClrTx/>
              <a:defRPr>
                <a:solidFill>
                  <a:schemeClr val="tx1"/>
                </a:solidFill>
              </a:defRPr>
            </a:lvl4pPr>
            <a:lvl5pPr marL="684000">
              <a:spcBef>
                <a:spcPts val="0"/>
              </a:spcBef>
              <a:buClrTx/>
              <a:defRPr>
                <a:solidFill>
                  <a:schemeClr val="tx1"/>
                </a:solidFill>
              </a:defRPr>
            </a:lvl5pPr>
            <a:lvl6pPr marL="684000">
              <a:spcBef>
                <a:spcPts val="0"/>
              </a:spcBef>
              <a:buClrTx/>
              <a:defRPr>
                <a:solidFill>
                  <a:schemeClr val="tx1"/>
                </a:solidFill>
              </a:defRPr>
            </a:lvl6pPr>
            <a:lvl7pPr marL="684000">
              <a:spcBef>
                <a:spcPts val="0"/>
              </a:spcBef>
              <a:buClrTx/>
              <a:defRPr>
                <a:solidFill>
                  <a:schemeClr val="tx1"/>
                </a:solidFill>
              </a:defRPr>
            </a:lvl7pPr>
            <a:lvl8pPr marL="684000">
              <a:spcBef>
                <a:spcPts val="0"/>
              </a:spcBef>
              <a:buClrTx/>
              <a:defRPr>
                <a:solidFill>
                  <a:schemeClr val="tx1"/>
                </a:solidFill>
              </a:defRPr>
            </a:lvl8pPr>
            <a:lvl9pPr marL="684000">
              <a:spcBef>
                <a:spcPts val="0"/>
              </a:spcBef>
              <a:buClrTx/>
              <a:defRPr>
                <a:solidFill>
                  <a:schemeClr val="tx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a:t>Klik her for at tilføje titel</a:t>
            </a:r>
          </a:p>
        </p:txBody>
      </p:sp>
      <p:pic>
        <p:nvPicPr>
          <p:cNvPr id="1857878572" name="image" descr="{&quot;templafy&quot;:{&quot;id&quot;:&quot;edb05a67-6b1a-46af-bf4b-81fd193c61c6&quot;}}"/>
          <p:cNvPicPr>
            <a:picLocks noChangeAspect="1"/>
          </p:cNvPicPr>
          <p:nvPr/>
        </p:nvPicPr>
        <p:blipFill>
          <a:blip r:embed="rId2"/>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3163946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13-03-2026</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a:t>
            </a:fld>
            <a:endParaRPr lang="da-DK"/>
          </a:p>
        </p:txBody>
      </p:sp>
      <p:pic>
        <p:nvPicPr>
          <p:cNvPr id="231675695" name="image" descr="{&quot;templafy&quot;:{&quot;id&quot;:&quot;3904a095-033a-468f-8bf6-91cecda50ab7&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3727802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13-03-2026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3353099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a:t>Klik på rammen for at indsætte billede via Templafy og Images</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13-03-2026</a:t>
            </a:fld>
            <a:endParaRPr lang="da-DK"/>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a:t>
            </a:fld>
            <a:endParaRPr lang="da-DK"/>
          </a:p>
        </p:txBody>
      </p:sp>
      <p:pic>
        <p:nvPicPr>
          <p:cNvPr id="2135332820" name="Logo" descr="{&quot;templafy&quot;:{&quot;id&quot;:&quot;4b3d8043-bdb8-458e-9932-dc224459f0b8&quot;}}"/>
          <p:cNvPicPr>
            <a:picLocks noChangeAspect="1"/>
          </p:cNvPicPr>
          <p:nvPr/>
        </p:nvPicPr>
        <p:blipFill>
          <a:blip r:embed="rId2"/>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1439299118"/>
      </p:ext>
    </p:extLst>
  </p:cSld>
  <p:clrMapOvr>
    <a:masterClrMapping/>
  </p:clrMapOvr>
  <p:extLst>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13-03-2026</a:t>
            </a:fld>
            <a:endParaRPr lang="da-DK"/>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a:t>
            </a:fld>
            <a:endParaRPr lang="da-DK"/>
          </a:p>
        </p:txBody>
      </p:sp>
      <p:pic>
        <p:nvPicPr>
          <p:cNvPr id="1835291445" name="Logo" descr="{&quot;templafy&quot;:{&quot;id&quot;:&quot;bc4711af-fe35-4bfc-9214-65ce8423202e&quot;}}"/>
          <p:cNvPicPr>
            <a:picLocks noChangeAspect="1"/>
          </p:cNvPicPr>
          <p:nvPr/>
        </p:nvPicPr>
        <p:blipFill>
          <a:blip r:embed="rId2"/>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304418021"/>
      </p:ext>
    </p:extLst>
  </p:cSld>
  <p:clrMapOvr>
    <a:masterClrMapping/>
  </p:clrMapOvr>
  <p:extLst>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Tree>
    <p:extLst>
      <p:ext uri="{BB962C8B-B14F-4D97-AF65-F5344CB8AC3E}">
        <p14:creationId xmlns:p14="http://schemas.microsoft.com/office/powerpoint/2010/main" val="1137865132"/>
      </p:ext>
    </p:extLst>
  </p:cSld>
  <p:clrMapOvr>
    <a:masterClrMapping/>
  </p:clrMapOvr>
  <p:extLst>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Tree>
    <p:extLst>
      <p:ext uri="{BB962C8B-B14F-4D97-AF65-F5344CB8AC3E}">
        <p14:creationId xmlns:p14="http://schemas.microsoft.com/office/powerpoint/2010/main" val="3460599658"/>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a:t>Klik på rammen for at indsætte billede via Templafy og Images</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22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13-03-2026</a:t>
            </a:fld>
            <a:endParaRPr lang="da-DK"/>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a:t>
            </a:fld>
            <a:endParaRPr lang="da-DK"/>
          </a:p>
        </p:txBody>
      </p:sp>
      <p:pic>
        <p:nvPicPr>
          <p:cNvPr id="12"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4AD8C4EE-9209-45AF-816C-168AE17534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1439299118"/>
      </p:ext>
    </p:extLst>
  </p:cSld>
  <p:clrMapOvr>
    <a:masterClrMapping/>
  </p:clrMapOvr>
  <p:extLst>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Tree>
    <p:extLst>
      <p:ext uri="{BB962C8B-B14F-4D97-AF65-F5344CB8AC3E}">
        <p14:creationId xmlns:p14="http://schemas.microsoft.com/office/powerpoint/2010/main" val="3884140644"/>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endParaRPr lang="da-DK"/>
          </a:p>
          <a:p>
            <a:pPr lvl="1"/>
            <a:r>
              <a:rPr lang="da-DK" noProof="0"/>
              <a:t>Andet Niveau</a:t>
            </a:r>
            <a:endParaRPr lang="da-DK"/>
          </a:p>
          <a:p>
            <a:pPr lvl="2"/>
            <a:r>
              <a:rPr lang="da-DK" noProof="0"/>
              <a:t>Tredje Niveau</a:t>
            </a:r>
            <a:endParaRPr lang="da-DK"/>
          </a:p>
          <a:p>
            <a:pPr lvl="3"/>
            <a:r>
              <a:rPr lang="da-DK" noProof="0"/>
              <a:t>Fjerde Niveau</a:t>
            </a:r>
            <a:endParaRPr lang="da-DK"/>
          </a:p>
          <a:p>
            <a:pPr lvl="4"/>
            <a:r>
              <a:rPr lang="da-DK" noProof="0"/>
              <a:t>Femte Niveau</a:t>
            </a:r>
            <a:endParaRPr lang="da-DK"/>
          </a:p>
          <a:p>
            <a:pPr lvl="5"/>
            <a:r>
              <a:rPr lang="da-DK" noProof="0"/>
              <a:t>6</a:t>
            </a:r>
            <a:endParaRPr lang="da-DK"/>
          </a:p>
          <a:p>
            <a:pPr lvl="6"/>
            <a:r>
              <a:rPr lang="da-DK" noProof="0"/>
              <a:t>7</a:t>
            </a:r>
            <a:endParaRPr lang="da-DK"/>
          </a:p>
          <a:p>
            <a:pPr lvl="7"/>
            <a:r>
              <a:rPr lang="da-DK" noProof="0"/>
              <a:t>8</a:t>
            </a:r>
            <a:endParaRPr lang="da-DK"/>
          </a:p>
          <a:p>
            <a:pPr lvl="8"/>
            <a:r>
              <a:rPr lang="da-DK" noProof="0"/>
              <a:t>9</a:t>
            </a:r>
            <a:endParaRPr lang="da-DK"/>
          </a:p>
        </p:txBody>
      </p:sp>
    </p:spTree>
    <p:extLst>
      <p:ext uri="{BB962C8B-B14F-4D97-AF65-F5344CB8AC3E}">
        <p14:creationId xmlns:p14="http://schemas.microsoft.com/office/powerpoint/2010/main" val="1179753247"/>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5"/>
            <a:endParaRPr lang="da-DK"/>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2"/>
            <a:endParaRPr lang="da-DK"/>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a:t>Klik for at tilføje tekst</a:t>
            </a:r>
            <a:endParaRPr lang="da-DK"/>
          </a:p>
          <a:p>
            <a:pPr lvl="1"/>
            <a:r>
              <a:rPr lang="da-DK" noProof="0"/>
              <a:t>Andet Niveau</a:t>
            </a:r>
            <a:endParaRPr lang="da-DK"/>
          </a:p>
          <a:p>
            <a:pPr lvl="2"/>
            <a:endParaRPr lang="da-DK" noProof="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400"/>
            </a:lvl1pPr>
          </a:lstStyle>
          <a:p>
            <a:pPr lvl="0"/>
            <a:r>
              <a:rPr lang="da-DK"/>
              <a:t>Placer ikon her</a:t>
            </a:r>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289" y="1453470"/>
            <a:ext cx="936000" cy="936000"/>
          </a:xfrm>
        </p:spPr>
        <p:txBody>
          <a:bodyPr lIns="72000" rIns="72000" anchor="ctr" anchorCtr="0"/>
          <a:lstStyle>
            <a:lvl1pPr marL="0" indent="0" algn="ctr">
              <a:buNone/>
              <a:defRPr sz="1400"/>
            </a:lvl1pPr>
          </a:lstStyle>
          <a:p>
            <a:pPr lvl="0"/>
            <a:r>
              <a:rPr lang="da-DK"/>
              <a:t>Placer ikon her</a:t>
            </a:r>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07" y="1453470"/>
            <a:ext cx="936000" cy="936000"/>
          </a:xfrm>
        </p:spPr>
        <p:txBody>
          <a:bodyPr lIns="72000" rIns="72000" anchor="ctr" anchorCtr="0"/>
          <a:lstStyle>
            <a:lvl1pPr marL="0" indent="0" algn="ctr">
              <a:buNone/>
              <a:defRPr sz="1400"/>
            </a:lvl1pPr>
          </a:lstStyle>
          <a:p>
            <a:pPr lvl="0"/>
            <a:r>
              <a:rPr lang="da-DK"/>
              <a:t>Placer ikon her</a:t>
            </a:r>
          </a:p>
        </p:txBody>
      </p:sp>
    </p:spTree>
    <p:extLst>
      <p:ext uri="{BB962C8B-B14F-4D97-AF65-F5344CB8AC3E}">
        <p14:creationId xmlns:p14="http://schemas.microsoft.com/office/powerpoint/2010/main" val="79125535"/>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a:t>Klik her for at tilføje titel</a:t>
            </a:r>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a:p>
            <a:pPr lvl="2"/>
            <a:endParaRPr lang="da-DK"/>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endParaRPr lang="da-DK"/>
          </a:p>
          <a:p>
            <a:pPr lvl="1"/>
            <a:r>
              <a:rPr lang="da-DK" noProof="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endParaRPr lang="da-DK"/>
          </a:p>
          <a:p>
            <a:pPr lvl="1"/>
            <a:r>
              <a:rPr lang="da-DK" noProof="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675" y="1453470"/>
            <a:ext cx="936000" cy="936000"/>
          </a:xfrm>
        </p:spPr>
        <p:txBody>
          <a:bodyPr lIns="72000" rIns="72000" anchor="ctr" anchorCtr="0"/>
          <a:lstStyle>
            <a:lvl1pPr marL="0" indent="0" algn="ctr">
              <a:buNone/>
              <a:defRPr sz="1400"/>
            </a:lvl1pPr>
          </a:lstStyle>
          <a:p>
            <a:pPr lvl="0"/>
            <a:r>
              <a:rPr lang="da-DK"/>
              <a:t>Placer ikon her</a:t>
            </a:r>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675" y="2620000"/>
            <a:ext cx="936000" cy="936000"/>
          </a:xfrm>
        </p:spPr>
        <p:txBody>
          <a:bodyPr lIns="72000" rIns="72000" anchor="ctr" anchorCtr="0"/>
          <a:lstStyle>
            <a:lvl1pPr marL="0" indent="0" algn="ctr">
              <a:buNone/>
              <a:defRPr sz="1400"/>
            </a:lvl1pPr>
          </a:lstStyle>
          <a:p>
            <a:pPr lvl="0"/>
            <a:r>
              <a:rPr lang="da-DK"/>
              <a:t>Placer ikon her</a:t>
            </a:r>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675" y="3797925"/>
            <a:ext cx="936000" cy="936000"/>
          </a:xfrm>
        </p:spPr>
        <p:txBody>
          <a:bodyPr lIns="72000" rIns="72000" anchor="ctr" anchorCtr="0"/>
          <a:lstStyle>
            <a:lvl1pPr marL="0" indent="0" algn="ctr">
              <a:buNone/>
              <a:defRPr sz="1400"/>
            </a:lvl1pPr>
          </a:lstStyle>
          <a:p>
            <a:pPr lvl="0"/>
            <a:r>
              <a:rPr lang="da-DK"/>
              <a:t>Placer ikon her</a:t>
            </a:r>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675" y="4975225"/>
            <a:ext cx="936000" cy="936000"/>
          </a:xfrm>
        </p:spPr>
        <p:txBody>
          <a:bodyPr lIns="72000" rIns="72000" anchor="ctr" anchorCtr="0"/>
          <a:lstStyle>
            <a:lvl1pPr marL="0" indent="0" algn="ctr">
              <a:buNone/>
              <a:defRPr sz="1400"/>
            </a:lvl1pPr>
          </a:lstStyle>
          <a:p>
            <a:pPr lvl="0"/>
            <a:r>
              <a:rPr lang="da-DK"/>
              <a:t>Placer ikon her</a:t>
            </a:r>
          </a:p>
        </p:txBody>
      </p:sp>
    </p:spTree>
    <p:extLst>
      <p:ext uri="{BB962C8B-B14F-4D97-AF65-F5344CB8AC3E}">
        <p14:creationId xmlns:p14="http://schemas.microsoft.com/office/powerpoint/2010/main" val="3415232413"/>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4320" userDrawn="1">
          <p15:clr>
            <a:srgbClr val="A4A3A4"/>
          </p15:clr>
        </p15:guide>
        <p15:guide id="18" orient="horz" pos="3133" userDrawn="1">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13" name="Slide Number Placeholder 5 (FAST)"/>
          <p:cNvSpPr txBox="1">
            <a:spLocks/>
          </p:cNvSpPr>
          <p:nvPr userDrawn="1"/>
        </p:nvSpPr>
        <p:spPr bwMode="white">
          <a:xfrm>
            <a:off x="702668" y="6400800"/>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1887501017" name="image" descr="{&quot;templafy&quot;:{&quot;id&quot;:&quot;4a5ec7c8-437d-4845-9333-452b78ddbd58&quot;}}"/>
          <p:cNvPicPr>
            <a:picLocks noChangeAspect="1"/>
          </p:cNvPicPr>
          <p:nvPr/>
        </p:nvPicPr>
        <p:blipFill>
          <a:blip r:embed="rId2"/>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a:t>Klik for at tilføje titel</a:t>
            </a:r>
            <a:endParaRPr lang="da-DK"/>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13-03-2026</a:t>
            </a:fld>
            <a:endParaRPr lang="da-DK"/>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a:t>
            </a:fld>
            <a:endParaRPr lang="da-DK"/>
          </a:p>
        </p:txBody>
      </p:sp>
      <p:pic>
        <p:nvPicPr>
          <p:cNvPr id="340703984" name="Logo" descr="{&quot;templafy&quot;:{&quot;id&quot;:&quot;62b0d04f-c24e-42ad-a2d9-4448554dfaa2&quot;}}"/>
          <p:cNvPicPr>
            <a:picLocks noChangeAspect="1"/>
          </p:cNvPicPr>
          <p:nvPr/>
        </p:nvPicPr>
        <p:blipFill>
          <a:blip r:embed="rId2"/>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13-03-2026</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a:t>
            </a:fld>
            <a:endParaRPr lang="da-DK"/>
          </a:p>
        </p:txBody>
      </p:sp>
      <p:pic>
        <p:nvPicPr>
          <p:cNvPr id="1962651683" name="Logo" descr="{&quot;templafy&quot;:{&quot;id&quot;:&quot;87cf4cce-8682-43f1-9d81-243fab3283ca&quot;}}"/>
          <p:cNvPicPr>
            <a:picLocks noChangeAspect="1"/>
          </p:cNvPicPr>
          <p:nvPr/>
        </p:nvPicPr>
        <p:blipFill>
          <a:blip r:embed="rId2"/>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3735429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13-03-2026</a:t>
            </a:fld>
            <a:endParaRPr lang="da-DK"/>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a:t>
            </a:fld>
            <a:endParaRPr lang="da-DK"/>
          </a:p>
        </p:txBody>
      </p:sp>
    </p:spTree>
    <p:extLst>
      <p:ext uri="{BB962C8B-B14F-4D97-AF65-F5344CB8AC3E}">
        <p14:creationId xmlns:p14="http://schemas.microsoft.com/office/powerpoint/2010/main" val="2754954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a:t>Klik her for at tilføje titel</a:t>
            </a:r>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13-03-2026</a:t>
            </a:fld>
            <a:endParaRPr lang="da-DK"/>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a:t>
            </a:fld>
            <a:endParaRPr lang="da-DK"/>
          </a:p>
        </p:txBody>
      </p:sp>
    </p:spTree>
    <p:extLst>
      <p:ext uri="{BB962C8B-B14F-4D97-AF65-F5344CB8AC3E}">
        <p14:creationId xmlns:p14="http://schemas.microsoft.com/office/powerpoint/2010/main" val="2107177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a:t>Skriv kontaktdata</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13-03-2026</a:t>
            </a:fld>
            <a:endParaRPr lang="da-DK"/>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a:t>
            </a:fld>
            <a:endParaRPr lang="da-DK"/>
          </a:p>
        </p:txBody>
      </p:sp>
      <p:pic>
        <p:nvPicPr>
          <p:cNvPr id="113372005" name="Logo" descr="{&quot;templafy&quot;:{&quot;id&quot;:&quot;2b7b3fcc-0a82-405f-b7a9-a329a1ea9032&quot;}}"/>
          <p:cNvPicPr>
            <a:picLocks noChangeAspect="1"/>
          </p:cNvPicPr>
          <p:nvPr/>
        </p:nvPicPr>
        <p:blipFill>
          <a:blip r:embed="rId2"/>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22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13-03-2026</a:t>
            </a:fld>
            <a:endParaRPr lang="da-DK"/>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a:t>
            </a:fld>
            <a:endParaRPr lang="da-DK"/>
          </a:p>
        </p:txBody>
      </p:sp>
      <p:pic>
        <p:nvPicPr>
          <p:cNvPr id="14"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CBF4AD23-B1D1-42E5-9167-1FADDAD6E0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2304418021"/>
      </p:ext>
    </p:extLst>
  </p:cSld>
  <p:clrMapOvr>
    <a:masterClrMapping/>
  </p:clrMapOvr>
  <p:extLst>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endParaRPr lang="da-DK"/>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13. marts 2026</a:t>
            </a:fld>
            <a:endParaRPr lang="da-DK"/>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94515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Tree>
    <p:extLst>
      <p:ext uri="{BB962C8B-B14F-4D97-AF65-F5344CB8AC3E}">
        <p14:creationId xmlns:p14="http://schemas.microsoft.com/office/powerpoint/2010/main" val="1137865132"/>
      </p:ext>
    </p:extLst>
  </p:cSld>
  <p:clrMapOvr>
    <a:masterClrMapping/>
  </p:clrMapOvr>
  <p:extLst>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Tree>
    <p:extLst>
      <p:ext uri="{BB962C8B-B14F-4D97-AF65-F5344CB8AC3E}">
        <p14:creationId xmlns:p14="http://schemas.microsoft.com/office/powerpoint/2010/main" val="3460599658"/>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13-03-2026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3884140644"/>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13-03-2026</a:t>
            </a:fld>
            <a:endParaRPr lang="da-DK"/>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a:t>
            </a:fld>
            <a:endParaRPr lang="da-DK"/>
          </a:p>
        </p:txBody>
      </p:sp>
      <p:pic>
        <p:nvPicPr>
          <p:cNvPr id="14" name="image" descr="{&quot;templafy&quot;:{&quot;type&quot;:&quot;image&quot;,&quot;width&quot;:&quot;7.04 cm&quot;,&quot;height&quot;:&quot;1.82 cm&quot;,&quot;binding&quot;:&quot;UserProfile.LogoInsertion.PpLogoName&quot;}}" title="UserProfile.LogoInsertion.PpLogoName">
            <a:extLst>
              <a:ext uri="{FF2B5EF4-FFF2-40B4-BE49-F238E27FC236}">
                <a16:creationId xmlns:a16="http://schemas.microsoft.com/office/drawing/2014/main" id="{71DB87E9-E465-4619-BBDC-4A770D54E74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a:xfrm>
            <a:off x="8976320" y="6042696"/>
            <a:ext cx="2532535" cy="654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7" r:id="rId2"/>
    <p:sldLayoutId id="2147483754" r:id="rId3"/>
    <p:sldLayoutId id="2147483656" r:id="rId4"/>
    <p:sldLayoutId id="2147483738" r:id="rId5"/>
    <p:sldLayoutId id="2147483739" r:id="rId6"/>
    <p:sldLayoutId id="2147483658" r:id="rId7"/>
    <p:sldLayoutId id="2147483748" r:id="rId8"/>
    <p:sldLayoutId id="2147483750" r:id="rId9"/>
    <p:sldLayoutId id="2147483749" r:id="rId10"/>
    <p:sldLayoutId id="2147483757" r:id="rId11"/>
    <p:sldLayoutId id="2147483752" r:id="rId12"/>
    <p:sldLayoutId id="2147483720" r:id="rId13"/>
    <p:sldLayoutId id="2147483741" r:id="rId14"/>
    <p:sldLayoutId id="2147483740" r:id="rId15"/>
    <p:sldLayoutId id="2147483661" r:id="rId16"/>
    <p:sldLayoutId id="2147483727" r:id="rId17"/>
    <p:sldLayoutId id="2147483736" r:id="rId18"/>
    <p:sldLayoutId id="2147483745" r:id="rId19"/>
    <p:sldLayoutId id="2147483746"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13-03-2026</a:t>
            </a:fld>
            <a:endParaRPr lang="da-DK"/>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a:t>
            </a:fld>
            <a:endParaRPr lang="da-DK"/>
          </a:p>
        </p:txBody>
      </p:sp>
      <p:pic>
        <p:nvPicPr>
          <p:cNvPr id="1495216176" name="image" descr="{&quot;templafy&quot;:{&quot;id&quot;:&quot;c26bdf03-adde-409e-9148-c01d708fd568&quot;}}"/>
          <p:cNvPicPr>
            <a:picLocks noChangeAspect="1"/>
          </p:cNvPicPr>
          <p:nvPr/>
        </p:nvPicPr>
        <p:blipFill>
          <a:blip r:embed="rId22"/>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1863952368"/>
      </p:ext>
    </p:extLst>
  </p:cSld>
  <p:clrMap bg1="lt1" tx1="dk1" bg2="lt2" tx2="dk2" accent1="accent1" accent2="accent2" accent3="accent3" accent4="accent4" accent5="accent5" accent6="accent6" hlink="hlink" folHlink="folHlink"/>
  <p:sldLayoutIdLst>
    <p:sldLayoutId id="2147483791"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p15:clr>
            <a:srgbClr val="A4A3A4"/>
          </p15:clr>
        </p15:guide>
        <p15:guide id="2" pos="7236">
          <p15:clr>
            <a:srgbClr val="A4A3A4"/>
          </p15:clr>
        </p15:guide>
        <p15:guide id="4" orient="horz" pos="913">
          <p15:clr>
            <a:srgbClr val="A4A3A4"/>
          </p15:clr>
        </p15:guide>
        <p15:guide id="5" orient="horz" pos="3725">
          <p15:clr>
            <a:srgbClr val="A4A3A4"/>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13-03-2026</a:t>
            </a:fld>
            <a:endParaRPr lang="da-DK"/>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a:t>
            </a:fld>
            <a:endParaRPr lang="da-DK"/>
          </a:p>
        </p:txBody>
      </p:sp>
      <p:pic>
        <p:nvPicPr>
          <p:cNvPr id="332336984" name="image" descr="{&quot;templafy&quot;:{&quot;id&quot;:&quot;60941bb3-e4e6-4ef1-b967-4bf4673d8f38&quot;}}"/>
          <p:cNvPicPr>
            <a:picLocks noChangeAspect="1"/>
          </p:cNvPicPr>
          <p:nvPr/>
        </p:nvPicPr>
        <p:blipFill>
          <a:blip r:embed="rId22"/>
          <a:stretch>
            <a:fillRect/>
          </a:stretch>
        </p:blipFill>
        <p:spPr>
          <a:xfrm>
            <a:off x="8976320" y="6042696"/>
            <a:ext cx="2534400" cy="655200"/>
          </a:xfrm>
          <a:prstGeom prst="rect">
            <a:avLst/>
          </a:prstGeom>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58"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59"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hyperlink" Target="https://hdse.fa.em2.oraclecloud.com/fscmUI/faces/deeplink?objType=NFX_MANAGE_MY_PER_CONTRIBUTION&amp;action=NO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statens-adm.dk/nyheder/nyhedsarkiv/2025/august/aendret-praksis-for-brug-af-afgangsaarsager-i-forbindelse-med-udrulningen-af-statens-refusion/" TargetMode="External"/><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es.dk/digitale-loesninger/statens-hr/installation-og-vedligehold/release-not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1" descr="Forsidebillede med medarbejdere der kigger på en tavle"/>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9" r="9"/>
          <a:stretch/>
        </p:blipFill>
        <p:spPr/>
      </p:pic>
      <p:sp>
        <p:nvSpPr>
          <p:cNvPr id="7" name="Text Placeholder 6">
            <a:extLst>
              <a:ext uri="{FF2B5EF4-FFF2-40B4-BE49-F238E27FC236}">
                <a16:creationId xmlns:a16="http://schemas.microsoft.com/office/drawing/2014/main" id="{B694782B-D722-429F-A715-D65A2F4E0AAE}"/>
              </a:ext>
            </a:extLst>
          </p:cNvPr>
          <p:cNvSpPr>
            <a:spLocks noGrp="1"/>
          </p:cNvSpPr>
          <p:nvPr>
            <p:ph type="body" sz="quarter" idx="11"/>
          </p:nvPr>
        </p:nvSpPr>
        <p:spPr/>
        <p:txBody>
          <a:bodyPr/>
          <a:lstStyle/>
          <a:p>
            <a:r>
              <a:rPr lang="da-DK"/>
              <a:t>13. marts 2026</a:t>
            </a:r>
          </a:p>
        </p:txBody>
      </p:sp>
      <p:sp>
        <p:nvSpPr>
          <p:cNvPr id="2" name="Title 1">
            <a:extLst>
              <a:ext uri="{FF2B5EF4-FFF2-40B4-BE49-F238E27FC236}">
                <a16:creationId xmlns:a16="http://schemas.microsoft.com/office/drawing/2014/main" id="{847B3ABF-F6E7-4FF0-A7CD-8B725796CFA4}"/>
              </a:ext>
            </a:extLst>
          </p:cNvPr>
          <p:cNvSpPr>
            <a:spLocks noGrp="1"/>
          </p:cNvSpPr>
          <p:nvPr>
            <p:ph type="title"/>
          </p:nvPr>
        </p:nvSpPr>
        <p:spPr>
          <a:xfrm>
            <a:off x="701675" y="4699978"/>
            <a:ext cx="10362877" cy="1213460"/>
          </a:xfrm>
        </p:spPr>
        <p:txBody>
          <a:bodyPr>
            <a:normAutofit fontScale="90000"/>
          </a:bodyPr>
          <a:lstStyle/>
          <a:p>
            <a:br>
              <a:rPr lang="da-DK"/>
            </a:br>
            <a:r>
              <a:rPr lang="da-DK"/>
              <a:t>Gå hjem-møde om marts måneds </a:t>
            </a:r>
            <a:br>
              <a:rPr lang="da-DK"/>
            </a:br>
            <a:r>
              <a:rPr lang="da-DK"/>
              <a:t>release i Statens HR</a:t>
            </a:r>
          </a:p>
        </p:txBody>
      </p:sp>
      <p:pic>
        <p:nvPicPr>
          <p:cNvPr id="3" name="Logo" descr="{&quot;templafy&quot;:{&quot;type&quot;:&quot;image&quot;,&quot;width&quot;:&quot;7.57 cm&quot;,&quot;height&quot;:&quot;1.96 cm&quot;,&quot;binding&quot;:&quot;UserProfile.LogoInsertion.PpLogoName&quot;}}" title="UserProfile.LogoInsertion.PpLogoName">
            <a:extLst>
              <a:ext uri="{FF2B5EF4-FFF2-40B4-BE49-F238E27FC236}">
                <a16:creationId xmlns:a16="http://schemas.microsoft.com/office/drawing/2014/main" id="{69FA9F85-0D7E-64E8-6279-11095A8945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791074" y="5888998"/>
            <a:ext cx="2723390" cy="704276"/>
          </a:xfrm>
          <a:prstGeom prst="rect">
            <a:avLst/>
          </a:prstGeom>
        </p:spPr>
      </p:pic>
    </p:spTree>
    <p:custDataLst>
      <p:tags r:id="rId1"/>
    </p:custDataLst>
    <p:extLst>
      <p:ext uri="{BB962C8B-B14F-4D97-AF65-F5344CB8AC3E}">
        <p14:creationId xmlns:p14="http://schemas.microsoft.com/office/powerpoint/2010/main" val="197213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099E8349-4363-8E45-798F-5D61376E1E8E}"/>
              </a:ext>
            </a:extLst>
          </p:cNvPr>
          <p:cNvSpPr>
            <a:spLocks noGrp="1"/>
          </p:cNvSpPr>
          <p:nvPr>
            <p:ph type="sldNum" sz="quarter" idx="12"/>
          </p:nvPr>
        </p:nvSpPr>
        <p:spPr/>
        <p:txBody>
          <a:bodyPr/>
          <a:lstStyle/>
          <a:p>
            <a:fld id="{80AE25ED-097C-4BDC-A7CE-FA97BD9CA3B5}" type="slidenum">
              <a:rPr lang="da-DK" smtClean="0"/>
              <a:pPr/>
              <a:t>10</a:t>
            </a:fld>
            <a:endParaRPr lang="da-DK"/>
          </a:p>
        </p:txBody>
      </p:sp>
      <p:sp>
        <p:nvSpPr>
          <p:cNvPr id="5" name="Titel 4">
            <a:extLst>
              <a:ext uri="{FF2B5EF4-FFF2-40B4-BE49-F238E27FC236}">
                <a16:creationId xmlns:a16="http://schemas.microsoft.com/office/drawing/2014/main" id="{E1C31D9D-D1E8-C4D9-7D1E-85EAE4926EFE}"/>
              </a:ext>
            </a:extLst>
          </p:cNvPr>
          <p:cNvSpPr>
            <a:spLocks noGrp="1"/>
          </p:cNvSpPr>
          <p:nvPr>
            <p:ph type="title"/>
          </p:nvPr>
        </p:nvSpPr>
        <p:spPr/>
        <p:txBody>
          <a:bodyPr/>
          <a:lstStyle/>
          <a:p>
            <a:r>
              <a:rPr lang="da-DK">
                <a:ea typeface="Cambria"/>
              </a:rPr>
              <a:t>Ny logik til brug af ansættelsesområde</a:t>
            </a:r>
            <a:endParaRPr lang="da-DK"/>
          </a:p>
        </p:txBody>
      </p:sp>
      <p:sp>
        <p:nvSpPr>
          <p:cNvPr id="2" name="Pladsholder til indhold 1">
            <a:extLst>
              <a:ext uri="{FF2B5EF4-FFF2-40B4-BE49-F238E27FC236}">
                <a16:creationId xmlns:a16="http://schemas.microsoft.com/office/drawing/2014/main" id="{BB9262BA-4164-C3BF-585E-7DE8D185264A}"/>
              </a:ext>
            </a:extLst>
          </p:cNvPr>
          <p:cNvSpPr>
            <a:spLocks noGrp="1"/>
          </p:cNvSpPr>
          <p:nvPr>
            <p:ph sz="half" idx="2"/>
          </p:nvPr>
        </p:nvSpPr>
        <p:spPr>
          <a:xfrm>
            <a:off x="6375150" y="1450800"/>
            <a:ext cx="5112000" cy="4384516"/>
          </a:xfrm>
        </p:spPr>
        <p:txBody>
          <a:bodyPr/>
          <a:lstStyle/>
          <a:p>
            <a:pPr marL="0" indent="0">
              <a:buNone/>
            </a:pPr>
            <a:r>
              <a:rPr lang="da-DK" sz="1400" b="1"/>
              <a:t>Eksempel 1</a:t>
            </a:r>
            <a:endParaRPr lang="da-DK" sz="1400"/>
          </a:p>
          <a:p>
            <a:r>
              <a:rPr lang="da-DK" sz="1400"/>
              <a:t>På juridisk enhed for Økonomistyrelsen registreres i feltet ”Ansættelsesområde” værdien ”Finansministeriet med tilhørende institutioner”. Ny medarbejder ansættes, og der udfyldes </a:t>
            </a:r>
            <a:r>
              <a:rPr lang="da-DK" sz="1400" i="1">
                <a:solidFill>
                  <a:schemeClr val="tx2"/>
                </a:solidFill>
              </a:rPr>
              <a:t>intet</a:t>
            </a:r>
            <a:r>
              <a:rPr lang="da-DK" sz="1400"/>
              <a:t> i feltet ”Alternativt ansættelsesområde”. Når ansættelsesbrevet dannes, vil der heri stå ”Finansministeriet og tilhørende institutioner”.</a:t>
            </a:r>
          </a:p>
          <a:p>
            <a:pPr marL="0" indent="0">
              <a:buNone/>
            </a:pPr>
            <a:r>
              <a:rPr lang="da-DK" sz="1400" b="1"/>
              <a:t>Eksempel 2</a:t>
            </a:r>
            <a:endParaRPr lang="da-DK" sz="1400"/>
          </a:p>
          <a:p>
            <a:r>
              <a:rPr lang="da-DK" sz="1400"/>
              <a:t>På juridisk enhed for Økonomistyrelsen registreres i feltet ”Ansættelsesområde” værdien ”Finansministeriet med tilhørende institutioner”. Ny medarbejder ansættes, og der </a:t>
            </a:r>
            <a:r>
              <a:rPr lang="da-DK" sz="1400" i="1">
                <a:solidFill>
                  <a:schemeClr val="tx2"/>
                </a:solidFill>
              </a:rPr>
              <a:t>udfyldes</a:t>
            </a:r>
            <a:r>
              <a:rPr lang="da-DK" sz="1400"/>
              <a:t> i feltet ”Alternativt ansættelsesområde” værdien ”Økonomistyrelsen”. Når ansættelsesbrevet dannes, vil der heri stå ”Økonomistyrelsen”.</a:t>
            </a:r>
          </a:p>
          <a:p>
            <a:pPr marL="0" indent="0">
              <a:buNone/>
            </a:pPr>
            <a:endParaRPr lang="da-DK" b="1">
              <a:cs typeface="Arial"/>
            </a:endParaRPr>
          </a:p>
        </p:txBody>
      </p:sp>
      <p:sp>
        <p:nvSpPr>
          <p:cNvPr id="6" name="Pladsholder til indhold 1">
            <a:extLst>
              <a:ext uri="{FF2B5EF4-FFF2-40B4-BE49-F238E27FC236}">
                <a16:creationId xmlns:a16="http://schemas.microsoft.com/office/drawing/2014/main" id="{C044867E-56DD-7BC3-494A-E193205A08B8}"/>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da-DK" b="1" kern="0">
                <a:cs typeface="Arial"/>
              </a:rPr>
              <a:t>Ansættelsesområde flyttes til juridisk enhed</a:t>
            </a:r>
            <a:endParaRPr lang="en-US" b="1"/>
          </a:p>
          <a:p>
            <a:pPr marL="179705" indent="-179705"/>
            <a:r>
              <a:rPr lang="da-DK" sz="1400" kern="0">
                <a:ea typeface="Calibri"/>
                <a:cs typeface="Calibri"/>
              </a:rPr>
              <a:t>Feltet flyttes til den juridiske enhed, og værdien i feltet hentes ind på alle ansættelsesskabeloner brugt i institutionen</a:t>
            </a:r>
          </a:p>
          <a:p>
            <a:pPr marL="179705" indent="-179705"/>
            <a:r>
              <a:rPr lang="da-DK" sz="1400" kern="0">
                <a:ea typeface="Calibri"/>
                <a:cs typeface="Calibri"/>
              </a:rPr>
              <a:t>Feltet på ansættelsesforholdet omdøbes til ”Alternativt ansættelsesområde”. Hvis værdien i dette felt er udfyldt, vil det blive indlæst, når der dannes et ansættelses- eller ændringsbrev</a:t>
            </a:r>
          </a:p>
          <a:p>
            <a:pPr marL="179705" indent="-179705"/>
            <a:r>
              <a:rPr lang="da-DK" sz="1400" kern="0">
                <a:ea typeface="Calibri"/>
                <a:cs typeface="Calibri"/>
              </a:rPr>
              <a:t>”Alternativt ansættelsesområde” er ikke obligatorisk at udfylde</a:t>
            </a:r>
          </a:p>
          <a:p>
            <a:pPr marL="179705" indent="-179705"/>
            <a:r>
              <a:rPr lang="da-DK" sz="1400" kern="0">
                <a:ea typeface="Calibri"/>
                <a:cs typeface="Calibri"/>
              </a:rPr>
              <a:t>”Ansættelsesområde” på den juridiske enhed kan kun redigeres af administratorer i Økonomistyrelsen</a:t>
            </a:r>
          </a:p>
          <a:p>
            <a:pPr marL="179705" indent="-179705"/>
            <a:r>
              <a:rPr lang="da-DK" sz="1400" kern="0">
                <a:ea typeface="Calibri"/>
                <a:cs typeface="Calibri"/>
              </a:rPr>
              <a:t>Alle medarbejdere beholder den værdi, der stod i det gamle felt ”Ansættelsesområde”, som nu kan ses i ”Alternativt ansættelsesområde”.</a:t>
            </a:r>
          </a:p>
          <a:p>
            <a:pPr marL="179705" indent="-179705"/>
            <a:r>
              <a:rPr lang="da-DK" sz="1400" kern="0">
                <a:ea typeface="Calibri"/>
                <a:cs typeface="Calibri"/>
              </a:rPr>
              <a:t>Rapporten ”Juridisk arbejdsgiver” er frigivet under fanen rapporter og ikonet Organisationsdata. Her kan I få et overblik over de data, der er registreret på den juridiske arbejdsgiver inkl. ansættelsesområde. </a:t>
            </a:r>
          </a:p>
          <a:p>
            <a:pPr marL="0" indent="0">
              <a:buNone/>
            </a:pPr>
            <a:endParaRPr lang="da-DK" kern="0">
              <a:cs typeface="Arial"/>
            </a:endParaRPr>
          </a:p>
        </p:txBody>
      </p:sp>
      <p:pic>
        <p:nvPicPr>
          <p:cNvPr id="7" name="Billede 6">
            <a:extLst>
              <a:ext uri="{FF2B5EF4-FFF2-40B4-BE49-F238E27FC236}">
                <a16:creationId xmlns:a16="http://schemas.microsoft.com/office/drawing/2014/main" id="{A28A5444-C04D-1472-3C03-CAA134336ACA}"/>
              </a:ext>
            </a:extLst>
          </p:cNvPr>
          <p:cNvPicPr>
            <a:picLocks noChangeAspect="1"/>
          </p:cNvPicPr>
          <p:nvPr/>
        </p:nvPicPr>
        <p:blipFill>
          <a:blip r:embed="rId3"/>
          <a:stretch>
            <a:fillRect/>
          </a:stretch>
        </p:blipFill>
        <p:spPr>
          <a:xfrm>
            <a:off x="6180047" y="5073778"/>
            <a:ext cx="4534533" cy="666843"/>
          </a:xfrm>
          <a:prstGeom prst="rect">
            <a:avLst/>
          </a:prstGeom>
        </p:spPr>
      </p:pic>
    </p:spTree>
    <p:extLst>
      <p:ext uri="{BB962C8B-B14F-4D97-AF65-F5344CB8AC3E}">
        <p14:creationId xmlns:p14="http://schemas.microsoft.com/office/powerpoint/2010/main" val="594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849B-737E-B8F3-9AE6-B1E370042A78}"/>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E65AC6F3-EF48-1950-1116-FF4AF3FFA1EE}"/>
              </a:ext>
            </a:extLst>
          </p:cNvPr>
          <p:cNvSpPr>
            <a:spLocks noGrp="1"/>
          </p:cNvSpPr>
          <p:nvPr>
            <p:ph type="sldNum" sz="quarter" idx="12"/>
          </p:nvPr>
        </p:nvSpPr>
        <p:spPr/>
        <p:txBody>
          <a:bodyPr/>
          <a:lstStyle/>
          <a:p>
            <a:fld id="{80AE25ED-097C-4BDC-A7CE-FA97BD9CA3B5}" type="slidenum">
              <a:rPr lang="da-DK" smtClean="0"/>
              <a:pPr/>
              <a:t>11</a:t>
            </a:fld>
            <a:endParaRPr lang="da-DK"/>
          </a:p>
        </p:txBody>
      </p:sp>
      <p:sp>
        <p:nvSpPr>
          <p:cNvPr id="5" name="Titel 4">
            <a:extLst>
              <a:ext uri="{FF2B5EF4-FFF2-40B4-BE49-F238E27FC236}">
                <a16:creationId xmlns:a16="http://schemas.microsoft.com/office/drawing/2014/main" id="{9762DF90-9BC3-B06E-17E5-262A83BF25CD}"/>
              </a:ext>
            </a:extLst>
          </p:cNvPr>
          <p:cNvSpPr>
            <a:spLocks noGrp="1"/>
          </p:cNvSpPr>
          <p:nvPr>
            <p:ph type="title"/>
          </p:nvPr>
        </p:nvSpPr>
        <p:spPr>
          <a:xfrm>
            <a:off x="701676" y="361840"/>
            <a:ext cx="9349410" cy="936000"/>
          </a:xfrm>
        </p:spPr>
        <p:txBody>
          <a:bodyPr/>
          <a:lstStyle/>
          <a:p>
            <a:r>
              <a:rPr lang="da-DK">
                <a:ea typeface="Cambria"/>
              </a:rPr>
              <a:t>Påmindelser i flere flows</a:t>
            </a:r>
            <a:br>
              <a:rPr lang="da-DK">
                <a:ea typeface="Cambria"/>
              </a:rPr>
            </a:br>
            <a:r>
              <a:rPr lang="da-DK" sz="1600">
                <a:ea typeface="Cambria"/>
              </a:rPr>
              <a:t>- se under ”Yderligere informationer om ansættelsesforhold”</a:t>
            </a:r>
            <a:endParaRPr lang="da-DK" sz="1600"/>
          </a:p>
        </p:txBody>
      </p:sp>
      <p:pic>
        <p:nvPicPr>
          <p:cNvPr id="7" name="Pladsholder til indhold 6">
            <a:extLst>
              <a:ext uri="{FF2B5EF4-FFF2-40B4-BE49-F238E27FC236}">
                <a16:creationId xmlns:a16="http://schemas.microsoft.com/office/drawing/2014/main" id="{6BC6F7E2-ED71-B223-6150-AD7303723209}"/>
              </a:ext>
            </a:extLst>
          </p:cNvPr>
          <p:cNvPicPr>
            <a:picLocks noGrp="1" noChangeAspect="1"/>
          </p:cNvPicPr>
          <p:nvPr>
            <p:ph sz="half" idx="2"/>
          </p:nvPr>
        </p:nvPicPr>
        <p:blipFill>
          <a:blip r:embed="rId3"/>
          <a:stretch>
            <a:fillRect/>
          </a:stretch>
        </p:blipFill>
        <p:spPr bwMode="auto">
          <a:xfrm>
            <a:off x="6246504" y="1563683"/>
            <a:ext cx="5852711" cy="19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dsholder til indhold 1">
            <a:extLst>
              <a:ext uri="{FF2B5EF4-FFF2-40B4-BE49-F238E27FC236}">
                <a16:creationId xmlns:a16="http://schemas.microsoft.com/office/drawing/2014/main" id="{B86C630A-A965-C9C7-6F21-319C161A7276}"/>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da-DK" b="1" kern="0">
                <a:cs typeface="Arial"/>
              </a:rPr>
              <a:t>Påmindelser kan angives i flere relevante flows</a:t>
            </a:r>
            <a:endParaRPr lang="en-US" b="1"/>
          </a:p>
          <a:p>
            <a:pPr marL="179705" indent="-179705"/>
            <a:r>
              <a:rPr lang="da-DK" sz="1400" kern="0">
                <a:latin typeface="Calibri"/>
                <a:ea typeface="Calibri"/>
                <a:cs typeface="Calibri"/>
              </a:rPr>
              <a:t>I flows for ansættelse af nye medarbejdere og ændring af data på eksisterende medarbejdere, er det nu muligt at registrere påmindelser</a:t>
            </a:r>
          </a:p>
          <a:p>
            <a:pPr marL="179705" indent="-179705"/>
            <a:r>
              <a:rPr lang="da-DK" sz="1400" kern="0">
                <a:latin typeface="Calibri"/>
                <a:ea typeface="Calibri"/>
                <a:cs typeface="Calibri"/>
              </a:rPr>
              <a:t>Kan angives i sektionen ”Yderligere informationer om ansættelsesforhold”</a:t>
            </a:r>
          </a:p>
          <a:p>
            <a:pPr marL="179705" indent="-179705"/>
            <a:r>
              <a:rPr lang="da-DK" sz="1400" kern="0">
                <a:latin typeface="Calibri"/>
                <a:ea typeface="Calibri"/>
                <a:cs typeface="Calibri"/>
              </a:rPr>
              <a:t>I </a:t>
            </a:r>
            <a:r>
              <a:rPr lang="da-DK" sz="1400" kern="0" err="1">
                <a:latin typeface="Calibri"/>
                <a:ea typeface="Calibri"/>
                <a:cs typeface="Calibri"/>
              </a:rPr>
              <a:t>ansættelsesflows</a:t>
            </a:r>
            <a:r>
              <a:rPr lang="da-DK" sz="1400" kern="0">
                <a:latin typeface="Calibri"/>
                <a:ea typeface="Calibri"/>
                <a:cs typeface="Calibri"/>
              </a:rPr>
              <a:t> skal sektionen angives med flueben, hvis den skal være synlig (se skærmbillede)</a:t>
            </a:r>
          </a:p>
          <a:p>
            <a:pPr marL="179705" indent="-179705"/>
            <a:r>
              <a:rPr lang="da-DK" sz="1400" kern="0">
                <a:latin typeface="Calibri"/>
                <a:ea typeface="Calibri"/>
                <a:cs typeface="Calibri"/>
              </a:rPr>
              <a:t>I </a:t>
            </a:r>
            <a:r>
              <a:rPr lang="da-DK" sz="1400" kern="0" err="1">
                <a:latin typeface="Calibri"/>
                <a:ea typeface="Calibri"/>
                <a:cs typeface="Calibri"/>
              </a:rPr>
              <a:t>ændringsflows</a:t>
            </a:r>
            <a:r>
              <a:rPr lang="da-DK" sz="1400" kern="0">
                <a:latin typeface="Calibri"/>
                <a:ea typeface="Calibri"/>
                <a:cs typeface="Calibri"/>
              </a:rPr>
              <a:t> (Ændr ansættelse, Ændr arbejdstid) er kassen fast medtaget. </a:t>
            </a:r>
          </a:p>
          <a:p>
            <a:pPr marL="0" indent="0">
              <a:buNone/>
            </a:pPr>
            <a:r>
              <a:rPr lang="da-DK" sz="1400" kern="0">
                <a:latin typeface="Calibri"/>
                <a:ea typeface="Calibri"/>
                <a:cs typeface="Calibri"/>
              </a:rPr>
              <a:t>Bemærk at Påmindelser registreret i Statens HR kun ligger i Statens HR. Påmindelser der skal registreres i SLS, skal fortsat </a:t>
            </a:r>
            <a:r>
              <a:rPr lang="da-DK" sz="1400" kern="0" err="1">
                <a:latin typeface="Calibri"/>
                <a:ea typeface="Calibri"/>
                <a:cs typeface="Calibri"/>
              </a:rPr>
              <a:t>tastes</a:t>
            </a:r>
            <a:r>
              <a:rPr lang="da-DK" sz="1400" kern="0">
                <a:latin typeface="Calibri"/>
                <a:ea typeface="Calibri"/>
                <a:cs typeface="Calibri"/>
              </a:rPr>
              <a:t> i Kompensationselementet ‘Påmindelser til SLS’. </a:t>
            </a:r>
          </a:p>
          <a:p>
            <a:pPr marL="0" indent="0">
              <a:buNone/>
            </a:pPr>
            <a:r>
              <a:rPr lang="da-DK" sz="1400" kern="0">
                <a:latin typeface="Calibri"/>
                <a:ea typeface="Calibri"/>
                <a:cs typeface="Calibri"/>
              </a:rPr>
              <a:t>Der er en rapport i Statens HR til Påmindelser. </a:t>
            </a:r>
            <a:endParaRPr lang="da-DK" kern="0">
              <a:cs typeface="Arial"/>
            </a:endParaRPr>
          </a:p>
        </p:txBody>
      </p:sp>
      <p:pic>
        <p:nvPicPr>
          <p:cNvPr id="9" name="Billede 8">
            <a:extLst>
              <a:ext uri="{FF2B5EF4-FFF2-40B4-BE49-F238E27FC236}">
                <a16:creationId xmlns:a16="http://schemas.microsoft.com/office/drawing/2014/main" id="{48370972-FB7B-3805-053D-2419AC2626EB}"/>
              </a:ext>
            </a:extLst>
          </p:cNvPr>
          <p:cNvPicPr>
            <a:picLocks noChangeAspect="1"/>
          </p:cNvPicPr>
          <p:nvPr/>
        </p:nvPicPr>
        <p:blipFill>
          <a:blip r:embed="rId4"/>
          <a:stretch>
            <a:fillRect/>
          </a:stretch>
        </p:blipFill>
        <p:spPr>
          <a:xfrm>
            <a:off x="6246502" y="3677863"/>
            <a:ext cx="5852712" cy="2157453"/>
          </a:xfrm>
          <a:prstGeom prst="rect">
            <a:avLst/>
          </a:prstGeom>
        </p:spPr>
      </p:pic>
      <p:sp>
        <p:nvSpPr>
          <p:cNvPr id="2" name="Ellipse 1">
            <a:extLst>
              <a:ext uri="{FF2B5EF4-FFF2-40B4-BE49-F238E27FC236}">
                <a16:creationId xmlns:a16="http://schemas.microsoft.com/office/drawing/2014/main" id="{7496714C-0EE4-5E6A-8747-9E4FD48B8D82}"/>
              </a:ext>
            </a:extLst>
          </p:cNvPr>
          <p:cNvSpPr/>
          <p:nvPr/>
        </p:nvSpPr>
        <p:spPr bwMode="auto">
          <a:xfrm>
            <a:off x="9678010" y="203192"/>
            <a:ext cx="1931212" cy="1247607"/>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400" b="0" i="0" u="none" strike="noStrike" cap="none" normalizeH="0" baseline="0">
                <a:ln>
                  <a:noFill/>
                </a:ln>
                <a:solidFill>
                  <a:schemeClr val="bg1"/>
                </a:solidFill>
                <a:effectLst/>
                <a:latin typeface="Arial" charset="0"/>
              </a:rPr>
              <a:t>Drøft</a:t>
            </a:r>
            <a:r>
              <a:rPr kumimoji="0" lang="da-DK" sz="1400" b="0" i="0" u="none" strike="noStrike" cap="none" normalizeH="0">
                <a:ln>
                  <a:noFill/>
                </a:ln>
                <a:solidFill>
                  <a:schemeClr val="bg1"/>
                </a:solidFill>
                <a:effectLst/>
                <a:latin typeface="Arial" charset="0"/>
              </a:rPr>
              <a:t> anvendelsen af påmindelser i HR-teamet</a:t>
            </a:r>
            <a:endParaRPr kumimoji="0" lang="da-DK" sz="14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8760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A2456DF2-4D9F-84F7-18B6-46244645C97A}"/>
              </a:ext>
            </a:extLst>
          </p:cNvPr>
          <p:cNvSpPr>
            <a:spLocks noGrp="1"/>
          </p:cNvSpPr>
          <p:nvPr>
            <p:ph sz="half" idx="1"/>
          </p:nvPr>
        </p:nvSpPr>
        <p:spPr/>
        <p:txBody>
          <a:bodyPr/>
          <a:lstStyle/>
          <a:p>
            <a:r>
              <a:rPr lang="da-DK" sz="1400"/>
              <a:t>Fremover vil alene SAM kunne opdatere lønnummeret i Statens HR - både for aktuelle og historiske perioder. </a:t>
            </a:r>
          </a:p>
          <a:p>
            <a:r>
              <a:rPr lang="da-DK" sz="1400"/>
              <a:t>Vi skjuler lønnummeret af </a:t>
            </a:r>
            <a:r>
              <a:rPr lang="da-DK" sz="1400" b="1"/>
              <a:t>sikkerhedsmæssige årsager.</a:t>
            </a:r>
            <a:r>
              <a:rPr lang="da-DK" sz="1400"/>
              <a:t> </a:t>
            </a:r>
          </a:p>
          <a:p>
            <a:r>
              <a:rPr lang="da-DK" sz="1400"/>
              <a:t>Manuelt indtastede lønnumre skaber risiko for at forkerte personer får løn. Vores systemer skal være designet, så lønudbetaling til forkerte personer ikke kan ske. Desværre har fortiden vist, at det er sket pga. menneskelige fejl i håndteringen af lønnummerfeltet i Statens HR </a:t>
            </a:r>
            <a:r>
              <a:rPr lang="da-DK" sz="1400">
                <a:sym typeface="Wingdings" panose="05000000000000000000" pitchFamily="2" charset="2"/>
              </a:rPr>
              <a:t></a:t>
            </a:r>
            <a:r>
              <a:rPr lang="da-DK" sz="1400"/>
              <a:t>.  </a:t>
            </a:r>
          </a:p>
        </p:txBody>
      </p:sp>
      <p:pic>
        <p:nvPicPr>
          <p:cNvPr id="11" name="Pladsholder til indhold 10">
            <a:extLst>
              <a:ext uri="{FF2B5EF4-FFF2-40B4-BE49-F238E27FC236}">
                <a16:creationId xmlns:a16="http://schemas.microsoft.com/office/drawing/2014/main" id="{458D51EF-F2F3-A020-A63B-A1072A960B88}"/>
              </a:ext>
            </a:extLst>
          </p:cNvPr>
          <p:cNvPicPr>
            <a:picLocks noGrp="1" noChangeAspect="1"/>
          </p:cNvPicPr>
          <p:nvPr>
            <p:ph sz="half" idx="2"/>
          </p:nvPr>
        </p:nvPicPr>
        <p:blipFill>
          <a:blip r:embed="rId3"/>
          <a:stretch>
            <a:fillRect/>
          </a:stretch>
        </p:blipFill>
        <p:spPr bwMode="auto">
          <a:xfrm>
            <a:off x="6375400" y="2004521"/>
            <a:ext cx="5111750" cy="389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slidenummer 3">
            <a:extLst>
              <a:ext uri="{FF2B5EF4-FFF2-40B4-BE49-F238E27FC236}">
                <a16:creationId xmlns:a16="http://schemas.microsoft.com/office/drawing/2014/main" id="{C997829D-F98D-18A4-EF38-D3265C128841}"/>
              </a:ext>
            </a:extLst>
          </p:cNvPr>
          <p:cNvSpPr>
            <a:spLocks noGrp="1"/>
          </p:cNvSpPr>
          <p:nvPr>
            <p:ph type="sldNum" sz="quarter" idx="12"/>
          </p:nvPr>
        </p:nvSpPr>
        <p:spPr/>
        <p:txBody>
          <a:bodyPr/>
          <a:lstStyle/>
          <a:p>
            <a:fld id="{80AE25ED-097C-4BDC-A7CE-FA97BD9CA3B5}" type="slidenum">
              <a:rPr lang="da-DK" smtClean="0"/>
              <a:pPr/>
              <a:t>12</a:t>
            </a:fld>
            <a:endParaRPr lang="da-DK"/>
          </a:p>
        </p:txBody>
      </p:sp>
      <p:sp>
        <p:nvSpPr>
          <p:cNvPr id="2" name="Titel 1">
            <a:extLst>
              <a:ext uri="{FF2B5EF4-FFF2-40B4-BE49-F238E27FC236}">
                <a16:creationId xmlns:a16="http://schemas.microsoft.com/office/drawing/2014/main" id="{0384319A-6838-18A8-58D0-54A79AF42DC7}"/>
              </a:ext>
            </a:extLst>
          </p:cNvPr>
          <p:cNvSpPr>
            <a:spLocks noGrp="1"/>
          </p:cNvSpPr>
          <p:nvPr>
            <p:ph type="title"/>
          </p:nvPr>
        </p:nvSpPr>
        <p:spPr/>
        <p:txBody>
          <a:bodyPr/>
          <a:lstStyle/>
          <a:p>
            <a:r>
              <a:rPr lang="da-DK"/>
              <a:t>Lønnummerfeltet skjules</a:t>
            </a:r>
          </a:p>
        </p:txBody>
      </p:sp>
      <p:sp>
        <p:nvSpPr>
          <p:cNvPr id="12" name="Rektangel 11">
            <a:extLst>
              <a:ext uri="{FF2B5EF4-FFF2-40B4-BE49-F238E27FC236}">
                <a16:creationId xmlns:a16="http://schemas.microsoft.com/office/drawing/2014/main" id="{6D9D94CE-3CF9-4491-D97C-E922A6BCDBAE}"/>
              </a:ext>
            </a:extLst>
          </p:cNvPr>
          <p:cNvSpPr/>
          <p:nvPr/>
        </p:nvSpPr>
        <p:spPr bwMode="auto">
          <a:xfrm>
            <a:off x="9798908" y="4438649"/>
            <a:ext cx="1556951" cy="238125"/>
          </a:xfrm>
          <a:prstGeom prst="rect">
            <a:avLst/>
          </a:prstGeom>
          <a:noFill/>
          <a:ln w="63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F3FFDADB-C161-2A78-2337-B13319D1A254}"/>
              </a:ext>
            </a:extLst>
          </p:cNvPr>
          <p:cNvSpPr txBox="1"/>
          <p:nvPr/>
        </p:nvSpPr>
        <p:spPr>
          <a:xfrm>
            <a:off x="6286500" y="1383942"/>
            <a:ext cx="5305425" cy="939231"/>
          </a:xfrm>
          <a:prstGeom prst="rect">
            <a:avLst/>
          </a:prstGeom>
          <a:noFill/>
        </p:spPr>
        <p:txBody>
          <a:bodyPr wrap="square">
            <a:spAutoFit/>
          </a:bodyPr>
          <a:lstStyle/>
          <a:p>
            <a:r>
              <a:rPr lang="da-DK" sz="1400"/>
              <a:t>Lønnummeret står fortsat under Ansættelsesinfo. og i</a:t>
            </a:r>
            <a:r>
              <a:rPr lang="da-DK"/>
              <a:t> </a:t>
            </a:r>
            <a:r>
              <a:rPr lang="da-DK" sz="1400"/>
              <a:t>rapporten ’medarbejderoversigt (fuldt udtræk)’.</a:t>
            </a:r>
          </a:p>
          <a:p>
            <a:endParaRPr lang="da-DK" sz="1400"/>
          </a:p>
        </p:txBody>
      </p:sp>
    </p:spTree>
    <p:extLst>
      <p:ext uri="{BB962C8B-B14F-4D97-AF65-F5344CB8AC3E}">
        <p14:creationId xmlns:p14="http://schemas.microsoft.com/office/powerpoint/2010/main" val="61512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71F0C6C-FBAB-E79F-F113-7B59EF716233}"/>
              </a:ext>
            </a:extLst>
          </p:cNvPr>
          <p:cNvSpPr>
            <a:spLocks noGrp="1"/>
          </p:cNvSpPr>
          <p:nvPr>
            <p:ph sz="half" idx="1"/>
          </p:nvPr>
        </p:nvSpPr>
        <p:spPr/>
        <p:txBody>
          <a:bodyPr/>
          <a:lstStyle/>
          <a:p>
            <a:pPr marL="0" indent="0">
              <a:spcBef>
                <a:spcPts val="0"/>
              </a:spcBef>
              <a:buNone/>
            </a:pPr>
            <a:r>
              <a:rPr lang="da-DK" sz="1200" b="1"/>
              <a:t>Situationer, hvor det nye element skal benyttes: </a:t>
            </a:r>
          </a:p>
          <a:p>
            <a:pPr marL="0" indent="0">
              <a:spcBef>
                <a:spcPts val="0"/>
              </a:spcBef>
              <a:buNone/>
            </a:pPr>
            <a:endParaRPr lang="da-DK" sz="1200" b="1"/>
          </a:p>
          <a:p>
            <a:pPr marL="228600" lvl="0" indent="-228600">
              <a:spcBef>
                <a:spcPts val="0"/>
              </a:spcBef>
              <a:buFont typeface="+mj-lt"/>
              <a:buAutoNum type="arabicPeriod"/>
            </a:pPr>
            <a:r>
              <a:rPr lang="da-DK" sz="1200"/>
              <a:t>Ændring af CPR-nummer fra fiktivt CPR-nummer til CPR-nummer </a:t>
            </a:r>
          </a:p>
          <a:p>
            <a:pPr lvl="1">
              <a:spcBef>
                <a:spcPts val="0"/>
              </a:spcBef>
            </a:pPr>
            <a:r>
              <a:rPr lang="da-DK" sz="1000"/>
              <a:t>HR skal ændre CPR-nummeret under ’Personlige Detaljer’ og herefter udfylde elementet ’Lønnummer – skift heraf’ med oplysning om det nye CPR-nummer og afsende en serviceanmodning til SAM. </a:t>
            </a:r>
          </a:p>
          <a:p>
            <a:pPr marL="419400" lvl="1" indent="-228600">
              <a:spcBef>
                <a:spcPts val="0"/>
              </a:spcBef>
              <a:buFont typeface="+mj-lt"/>
              <a:buAutoNum type="arabicPeriod"/>
            </a:pPr>
            <a:endParaRPr lang="da-DK" sz="1000"/>
          </a:p>
          <a:p>
            <a:pPr marL="228600" lvl="0" indent="-228600">
              <a:spcBef>
                <a:spcPts val="0"/>
              </a:spcBef>
              <a:buFont typeface="+mj-lt"/>
              <a:buAutoNum type="arabicPeriod"/>
            </a:pPr>
            <a:r>
              <a:rPr lang="da-DK" sz="1200"/>
              <a:t>Indtastning af nyt CPR-nummer fx som følge af kønsskifte, identitetstyveri </a:t>
            </a:r>
          </a:p>
          <a:p>
            <a:pPr lvl="1">
              <a:spcBef>
                <a:spcPts val="0"/>
              </a:spcBef>
            </a:pPr>
            <a:r>
              <a:rPr lang="da-DK" sz="1000"/>
              <a:t>HR skal ændre CPR-nummeret under Personlige Detaljer og herefter udfylde elementet ’Lønnummer – skift heraf’ med oplysning om det nye CPR-nummer samt årsagen (kønsskifte eller identitetstyveri) og afsende en serviceanmodning til SAM.</a:t>
            </a:r>
          </a:p>
          <a:p>
            <a:pPr marL="228600" lvl="0" indent="-228600">
              <a:spcBef>
                <a:spcPts val="0"/>
              </a:spcBef>
              <a:buFont typeface="+mj-lt"/>
              <a:buAutoNum type="arabicPeriod"/>
            </a:pPr>
            <a:endParaRPr lang="da-DK" sz="1200"/>
          </a:p>
          <a:p>
            <a:pPr marL="228600" lvl="0" indent="-228600">
              <a:spcBef>
                <a:spcPts val="0"/>
              </a:spcBef>
              <a:buFont typeface="+mj-lt"/>
              <a:buAutoNum type="arabicPeriod"/>
            </a:pPr>
            <a:r>
              <a:rPr lang="da-DK" sz="1200"/>
              <a:t>Lønnummer skal ændres/udfyldes pga. en integrationsfejl – kan forekomme fx som følge af samtidige ændringer, inden integrationen har returneret lønnummeret. </a:t>
            </a:r>
          </a:p>
          <a:p>
            <a:pPr lvl="1">
              <a:spcBef>
                <a:spcPts val="0"/>
              </a:spcBef>
            </a:pPr>
            <a:r>
              <a:rPr lang="da-DK" sz="1000"/>
              <a:t>HR skal udfylde elementet ’Lønnummer – skift heraf’ med oplysning om at lønløbenummeret skal genindsættes og afsende en serviceanmodning til SAM.</a:t>
            </a:r>
          </a:p>
          <a:p>
            <a:pPr marL="228600" lvl="0" indent="-228600">
              <a:spcBef>
                <a:spcPts val="0"/>
              </a:spcBef>
              <a:buFont typeface="+mj-lt"/>
              <a:buAutoNum type="arabicPeriod"/>
            </a:pPr>
            <a:endParaRPr lang="da-DK" sz="1200"/>
          </a:p>
          <a:p>
            <a:pPr marL="228600" lvl="0" indent="-228600">
              <a:spcBef>
                <a:spcPts val="0"/>
              </a:spcBef>
              <a:buFont typeface="+mj-lt"/>
              <a:buAutoNum type="arabicPeriod"/>
            </a:pPr>
            <a:r>
              <a:rPr lang="da-DK" sz="1200"/>
              <a:t>Lønnummeret skal slettes ifm. en supportsag – kan forekomme at supporten anviser dette, fx inden annullering af en arbejdsrelation. </a:t>
            </a:r>
          </a:p>
          <a:p>
            <a:pPr lvl="1">
              <a:spcBef>
                <a:spcPts val="0"/>
              </a:spcBef>
            </a:pPr>
            <a:r>
              <a:rPr lang="da-DK" sz="1000"/>
              <a:t>HR skal udfylde det elementet ’Lønnummer – skift heraf’ og angive at lønnummeret skal slettes og afsende en serviceanmodning til SAM</a:t>
            </a:r>
          </a:p>
          <a:p>
            <a:pPr marL="228600" lvl="0" indent="-228600">
              <a:spcBef>
                <a:spcPts val="0"/>
              </a:spcBef>
              <a:buFont typeface="+mj-lt"/>
              <a:buAutoNum type="arabicPeriod"/>
            </a:pPr>
            <a:endParaRPr lang="da-DK" sz="1200"/>
          </a:p>
          <a:p>
            <a:pPr marL="228600" lvl="0" indent="-228600">
              <a:spcBef>
                <a:spcPts val="0"/>
              </a:spcBef>
              <a:buFont typeface="+mj-lt"/>
              <a:buAutoNum type="arabicPeriod"/>
            </a:pPr>
            <a:r>
              <a:rPr lang="da-DK" sz="1200"/>
              <a:t>Ved ressort ændringer kan der også være behov for at skifte lønnummer. </a:t>
            </a:r>
          </a:p>
          <a:p>
            <a:pPr lvl="1">
              <a:spcBef>
                <a:spcPts val="0"/>
              </a:spcBef>
            </a:pPr>
            <a:r>
              <a:rPr lang="da-DK" sz="1000"/>
              <a:t>HR vil få besked herom i de konkrete sager og vejledning hertil. </a:t>
            </a:r>
            <a:r>
              <a:rPr lang="da-DK" sz="1000" err="1"/>
              <a:t>SAMs</a:t>
            </a:r>
            <a:r>
              <a:rPr lang="da-DK" sz="1000"/>
              <a:t> involvering afhænger af ressortændringen og hvordan den håndteres i ØS.</a:t>
            </a:r>
          </a:p>
          <a:p>
            <a:pPr>
              <a:spcBef>
                <a:spcPts val="0"/>
              </a:spcBef>
            </a:pPr>
            <a:endParaRPr lang="da-DK" sz="1200"/>
          </a:p>
        </p:txBody>
      </p:sp>
      <p:pic>
        <p:nvPicPr>
          <p:cNvPr id="8" name="Pladsholder til indhold 7">
            <a:extLst>
              <a:ext uri="{FF2B5EF4-FFF2-40B4-BE49-F238E27FC236}">
                <a16:creationId xmlns:a16="http://schemas.microsoft.com/office/drawing/2014/main" id="{FEBC3997-DD05-589C-3EAD-9BAAAB3B858C}"/>
              </a:ext>
            </a:extLst>
          </p:cNvPr>
          <p:cNvPicPr>
            <a:picLocks noGrp="1" noChangeAspect="1"/>
          </p:cNvPicPr>
          <p:nvPr>
            <p:ph sz="half" idx="2"/>
          </p:nvPr>
        </p:nvPicPr>
        <p:blipFill>
          <a:blip r:embed="rId3"/>
          <a:stretch>
            <a:fillRect/>
          </a:stretch>
        </p:blipFill>
        <p:spPr bwMode="auto">
          <a:xfrm>
            <a:off x="6375400" y="2126440"/>
            <a:ext cx="5111750" cy="311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slidenummer 3">
            <a:extLst>
              <a:ext uri="{FF2B5EF4-FFF2-40B4-BE49-F238E27FC236}">
                <a16:creationId xmlns:a16="http://schemas.microsoft.com/office/drawing/2014/main" id="{33489C51-D036-D93B-E668-B41560DAB566}"/>
              </a:ext>
            </a:extLst>
          </p:cNvPr>
          <p:cNvSpPr>
            <a:spLocks noGrp="1"/>
          </p:cNvSpPr>
          <p:nvPr>
            <p:ph type="sldNum" sz="quarter" idx="12"/>
          </p:nvPr>
        </p:nvSpPr>
        <p:spPr/>
        <p:txBody>
          <a:bodyPr/>
          <a:lstStyle/>
          <a:p>
            <a:fld id="{80AE25ED-097C-4BDC-A7CE-FA97BD9CA3B5}" type="slidenum">
              <a:rPr lang="da-DK" smtClean="0"/>
              <a:pPr/>
              <a:t>13</a:t>
            </a:fld>
            <a:endParaRPr lang="da-DK"/>
          </a:p>
        </p:txBody>
      </p:sp>
      <p:sp>
        <p:nvSpPr>
          <p:cNvPr id="2" name="Titel 1">
            <a:extLst>
              <a:ext uri="{FF2B5EF4-FFF2-40B4-BE49-F238E27FC236}">
                <a16:creationId xmlns:a16="http://schemas.microsoft.com/office/drawing/2014/main" id="{0F7E2577-A82A-3F82-7D5A-08FBEFA4359A}"/>
              </a:ext>
            </a:extLst>
          </p:cNvPr>
          <p:cNvSpPr>
            <a:spLocks noGrp="1"/>
          </p:cNvSpPr>
          <p:nvPr>
            <p:ph type="title"/>
          </p:nvPr>
        </p:nvSpPr>
        <p:spPr/>
        <p:txBody>
          <a:bodyPr/>
          <a:lstStyle/>
          <a:p>
            <a:r>
              <a:rPr lang="da-DK"/>
              <a:t>Nyt kompensationselement ’Lønnummer – skift heraf’ etableres</a:t>
            </a:r>
          </a:p>
        </p:txBody>
      </p:sp>
    </p:spTree>
    <p:extLst>
      <p:ext uri="{BB962C8B-B14F-4D97-AF65-F5344CB8AC3E}">
        <p14:creationId xmlns:p14="http://schemas.microsoft.com/office/powerpoint/2010/main" val="73474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14EC8-D4F8-6CE6-C816-887A9F3628F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5CB11D1-1655-3BEE-B015-973FED9479FC}"/>
              </a:ext>
            </a:extLst>
          </p:cNvPr>
          <p:cNvSpPr>
            <a:spLocks noGrp="1"/>
          </p:cNvSpPr>
          <p:nvPr>
            <p:ph sz="half" idx="1"/>
          </p:nvPr>
        </p:nvSpPr>
        <p:spPr/>
        <p:txBody>
          <a:bodyPr/>
          <a:lstStyle/>
          <a:p>
            <a:pPr marL="0" indent="0">
              <a:spcBef>
                <a:spcPts val="0"/>
              </a:spcBef>
              <a:buNone/>
            </a:pPr>
            <a:r>
              <a:rPr lang="da-DK" sz="1400" b="1"/>
              <a:t>Situationer, hvor I alene skal afsende en serviceanmodning til SAM: </a:t>
            </a:r>
          </a:p>
          <a:p>
            <a:pPr marL="342900" indent="-342900">
              <a:spcBef>
                <a:spcPts val="0"/>
              </a:spcBef>
              <a:buFont typeface="+mj-lt"/>
              <a:buAutoNum type="arabicPeriod"/>
            </a:pPr>
            <a:endParaRPr lang="da-DK" sz="1400"/>
          </a:p>
          <a:p>
            <a:pPr marL="342900" lvl="0" indent="-342900">
              <a:spcBef>
                <a:spcPts val="0"/>
              </a:spcBef>
              <a:buFont typeface="+mj-lt"/>
              <a:buAutoNum type="arabicPeriod" startAt="6"/>
            </a:pPr>
            <a:r>
              <a:rPr lang="da-DK" sz="1400"/>
              <a:t>Skift af skatteordning mellem skattefritagelse og ikke fritaget </a:t>
            </a:r>
          </a:p>
          <a:p>
            <a:pPr lvl="1">
              <a:spcBef>
                <a:spcPts val="0"/>
              </a:spcBef>
            </a:pPr>
            <a:r>
              <a:rPr lang="da-DK"/>
              <a:t>HR skal udfylde elementet ’Udland’ og afsende en serviceanmodning til SAM. (OBS: Feltet ’Skattefritaget’ får samtidig ny placering – nu under ’Udland’)</a:t>
            </a:r>
          </a:p>
          <a:p>
            <a:pPr lvl="1">
              <a:spcBef>
                <a:spcPts val="0"/>
              </a:spcBef>
            </a:pPr>
            <a:endParaRPr lang="da-DK"/>
          </a:p>
          <a:p>
            <a:pPr marL="342900" lvl="0" indent="-342900">
              <a:spcBef>
                <a:spcPts val="0"/>
              </a:spcBef>
              <a:buFont typeface="+mj-lt"/>
              <a:buAutoNum type="arabicPeriod" startAt="7"/>
            </a:pPr>
            <a:r>
              <a:rPr lang="da-DK" sz="1400"/>
              <a:t>Tilmelding, ændring, fjernelse af TIN nummer </a:t>
            </a:r>
          </a:p>
          <a:p>
            <a:pPr lvl="1">
              <a:spcBef>
                <a:spcPts val="0"/>
              </a:spcBef>
            </a:pPr>
            <a:r>
              <a:rPr lang="da-DK"/>
              <a:t>HR skal udfylde elementet ’Udland’ og afsende en serviceanmodning til SAM.</a:t>
            </a:r>
          </a:p>
          <a:p>
            <a:pPr>
              <a:spcBef>
                <a:spcPts val="0"/>
              </a:spcBef>
            </a:pPr>
            <a:endParaRPr lang="da-DK" sz="1200"/>
          </a:p>
        </p:txBody>
      </p:sp>
      <p:pic>
        <p:nvPicPr>
          <p:cNvPr id="7" name="Pladsholder til indhold 6">
            <a:extLst>
              <a:ext uri="{FF2B5EF4-FFF2-40B4-BE49-F238E27FC236}">
                <a16:creationId xmlns:a16="http://schemas.microsoft.com/office/drawing/2014/main" id="{6D783CC0-11D5-3DB7-CAA3-9708C79192A0}"/>
              </a:ext>
            </a:extLst>
          </p:cNvPr>
          <p:cNvPicPr>
            <a:picLocks noGrp="1" noChangeAspect="1"/>
          </p:cNvPicPr>
          <p:nvPr>
            <p:ph sz="half" idx="2"/>
          </p:nvPr>
        </p:nvPicPr>
        <p:blipFill>
          <a:blip r:embed="rId3"/>
          <a:stretch>
            <a:fillRect/>
          </a:stretch>
        </p:blipFill>
        <p:spPr bwMode="auto">
          <a:xfrm>
            <a:off x="6375400" y="1633193"/>
            <a:ext cx="5111750" cy="409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slidenummer 3">
            <a:extLst>
              <a:ext uri="{FF2B5EF4-FFF2-40B4-BE49-F238E27FC236}">
                <a16:creationId xmlns:a16="http://schemas.microsoft.com/office/drawing/2014/main" id="{A6D89AD4-AA39-0C20-699A-652EAA5AF2A9}"/>
              </a:ext>
            </a:extLst>
          </p:cNvPr>
          <p:cNvSpPr>
            <a:spLocks noGrp="1"/>
          </p:cNvSpPr>
          <p:nvPr>
            <p:ph type="sldNum" sz="quarter" idx="12"/>
          </p:nvPr>
        </p:nvSpPr>
        <p:spPr/>
        <p:txBody>
          <a:bodyPr/>
          <a:lstStyle/>
          <a:p>
            <a:fld id="{80AE25ED-097C-4BDC-A7CE-FA97BD9CA3B5}" type="slidenum">
              <a:rPr lang="da-DK" smtClean="0"/>
              <a:pPr/>
              <a:t>14</a:t>
            </a:fld>
            <a:endParaRPr lang="da-DK"/>
          </a:p>
        </p:txBody>
      </p:sp>
      <p:sp>
        <p:nvSpPr>
          <p:cNvPr id="2" name="Titel 1">
            <a:extLst>
              <a:ext uri="{FF2B5EF4-FFF2-40B4-BE49-F238E27FC236}">
                <a16:creationId xmlns:a16="http://schemas.microsoft.com/office/drawing/2014/main" id="{1216DF0F-1866-3D32-FD1B-8FF9AD23C1ED}"/>
              </a:ext>
            </a:extLst>
          </p:cNvPr>
          <p:cNvSpPr>
            <a:spLocks noGrp="1"/>
          </p:cNvSpPr>
          <p:nvPr>
            <p:ph type="title"/>
          </p:nvPr>
        </p:nvSpPr>
        <p:spPr/>
        <p:txBody>
          <a:bodyPr/>
          <a:lstStyle/>
          <a:p>
            <a:r>
              <a:rPr lang="da-DK"/>
              <a:t>Ændringer til beskatning og TIN nummer på ‘Udland’ igangsætter lønnummerskift ved SAM </a:t>
            </a:r>
          </a:p>
        </p:txBody>
      </p:sp>
      <p:sp>
        <p:nvSpPr>
          <p:cNvPr id="9" name="Rektangel 8">
            <a:extLst>
              <a:ext uri="{FF2B5EF4-FFF2-40B4-BE49-F238E27FC236}">
                <a16:creationId xmlns:a16="http://schemas.microsoft.com/office/drawing/2014/main" id="{DB98285F-074A-3C5B-B04C-0C60FAEE4032}"/>
              </a:ext>
            </a:extLst>
          </p:cNvPr>
          <p:cNvSpPr/>
          <p:nvPr/>
        </p:nvSpPr>
        <p:spPr bwMode="auto">
          <a:xfrm>
            <a:off x="8612659" y="2878667"/>
            <a:ext cx="2211860" cy="905933"/>
          </a:xfrm>
          <a:prstGeom prst="rect">
            <a:avLst/>
          </a:prstGeom>
          <a:noFill/>
          <a:ln w="63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298299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2D339-9BDF-49F0-17E7-B79F3E63D3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F7A496-C068-EEAA-2BB8-3DB74FF02C20}"/>
              </a:ext>
            </a:extLst>
          </p:cNvPr>
          <p:cNvSpPr>
            <a:spLocks noGrp="1"/>
          </p:cNvSpPr>
          <p:nvPr>
            <p:ph type="title"/>
          </p:nvPr>
        </p:nvSpPr>
        <p:spPr>
          <a:xfrm>
            <a:off x="701675" y="2780927"/>
            <a:ext cx="10785475" cy="3142743"/>
          </a:xfrm>
        </p:spPr>
        <p:txBody>
          <a:bodyPr/>
          <a:lstStyle/>
          <a:p>
            <a:r>
              <a:rPr lang="da-DK">
                <a:ea typeface="Cambria"/>
              </a:rPr>
              <a:t>Kompensation</a:t>
            </a:r>
            <a:endParaRPr lang="da-DK"/>
          </a:p>
        </p:txBody>
      </p:sp>
      <p:sp>
        <p:nvSpPr>
          <p:cNvPr id="3" name="Pladsholder til slidenummer 2">
            <a:extLst>
              <a:ext uri="{FF2B5EF4-FFF2-40B4-BE49-F238E27FC236}">
                <a16:creationId xmlns:a16="http://schemas.microsoft.com/office/drawing/2014/main" id="{6B3928BD-FA15-A5E1-BAEC-FCD8D25D0705}"/>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15</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24144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0EEDBF4E-C9EF-4168-DCCC-6192A4469858}"/>
              </a:ext>
            </a:extLst>
          </p:cNvPr>
          <p:cNvSpPr>
            <a:spLocks noGrp="1"/>
          </p:cNvSpPr>
          <p:nvPr>
            <p:ph type="sldNum" sz="quarter" idx="12"/>
          </p:nvPr>
        </p:nvSpPr>
        <p:spPr/>
        <p:txBody>
          <a:bodyPr/>
          <a:lstStyle/>
          <a:p>
            <a:fld id="{80AE25ED-097C-4BDC-A7CE-FA97BD9CA3B5}" type="slidenum">
              <a:rPr lang="da-DK" smtClean="0"/>
              <a:pPr/>
              <a:t>16</a:t>
            </a:fld>
            <a:endParaRPr lang="da-DK"/>
          </a:p>
        </p:txBody>
      </p:sp>
      <p:sp>
        <p:nvSpPr>
          <p:cNvPr id="5" name="Titel 4">
            <a:extLst>
              <a:ext uri="{FF2B5EF4-FFF2-40B4-BE49-F238E27FC236}">
                <a16:creationId xmlns:a16="http://schemas.microsoft.com/office/drawing/2014/main" id="{D6E75F2B-BADC-3875-9FAD-DBFC185E933C}"/>
              </a:ext>
            </a:extLst>
          </p:cNvPr>
          <p:cNvSpPr>
            <a:spLocks noGrp="1"/>
          </p:cNvSpPr>
          <p:nvPr>
            <p:ph type="title"/>
          </p:nvPr>
        </p:nvSpPr>
        <p:spPr/>
        <p:txBody>
          <a:bodyPr/>
          <a:lstStyle/>
          <a:p>
            <a:r>
              <a:rPr lang="da-DK"/>
              <a:t>Startdato i Kompensation på ventende ansatte følger ansættelsesdato</a:t>
            </a:r>
            <a:br>
              <a:rPr lang="da-DK"/>
            </a:br>
            <a:r>
              <a:rPr lang="da-DK" sz="1800"/>
              <a:t>– Brug rediger ventende ansat. Så kan alle data genkonverteres hvis HR 2 afviser  </a:t>
            </a:r>
            <a:r>
              <a:rPr lang="da-DK" sz="1800">
                <a:sym typeface="Wingdings" panose="05000000000000000000" pitchFamily="2" charset="2"/>
              </a:rPr>
              <a:t></a:t>
            </a:r>
            <a:endParaRPr lang="da-DK" sz="1800"/>
          </a:p>
        </p:txBody>
      </p:sp>
      <p:sp>
        <p:nvSpPr>
          <p:cNvPr id="13" name="Pladsholder til indhold 12">
            <a:extLst>
              <a:ext uri="{FF2B5EF4-FFF2-40B4-BE49-F238E27FC236}">
                <a16:creationId xmlns:a16="http://schemas.microsoft.com/office/drawing/2014/main" id="{591A8D8E-F2FD-4667-39BC-B77A741E7FF2}"/>
              </a:ext>
            </a:extLst>
          </p:cNvPr>
          <p:cNvSpPr>
            <a:spLocks noGrp="1"/>
          </p:cNvSpPr>
          <p:nvPr>
            <p:ph sz="half" idx="2"/>
          </p:nvPr>
        </p:nvSpPr>
        <p:spPr/>
        <p:txBody>
          <a:bodyPr/>
          <a:lstStyle/>
          <a:p>
            <a:r>
              <a:rPr lang="da-DK"/>
              <a:t>Startdatoen i kompensation følger nu ansættelsesdatoen i alle </a:t>
            </a:r>
            <a:r>
              <a:rPr lang="da-DK" err="1"/>
              <a:t>ansættelsesflow</a:t>
            </a:r>
            <a:r>
              <a:rPr lang="da-DK"/>
              <a:t>.</a:t>
            </a:r>
          </a:p>
          <a:p>
            <a:r>
              <a:rPr lang="da-DK"/>
              <a:t>Ændringen er tilføjet til ’Tilføj ventende ansat’ og ’rediger ventende ansat’. </a:t>
            </a:r>
          </a:p>
          <a:p>
            <a:r>
              <a:rPr lang="da-DK"/>
              <a:t>Ændringen muliggør at I kan arbejde med at redigere den ventende ansatte, frem for at gå direkte til konverteringen. </a:t>
            </a:r>
          </a:p>
          <a:p>
            <a:r>
              <a:rPr lang="da-DK"/>
              <a:t>Alle oplysninger tastet på en ventende ansat via ‘Rediger ventende ansat’ bliver overført i konverteringen. Hvis HR2 afviser godkendelsen af den konverterede ventende ansatte, kan du blot vende tilbage til den ventende ansatte inkl. de oplysninger, du har beriget med under ’Rediger ventende ansat’ og konvertere igen (du behøver dermed ikke at </a:t>
            </a:r>
            <a:r>
              <a:rPr lang="da-DK" err="1"/>
              <a:t>taste</a:t>
            </a:r>
            <a:r>
              <a:rPr lang="da-DK"/>
              <a:t> alle oplysninger på ny). </a:t>
            </a:r>
          </a:p>
          <a:p>
            <a:pPr marL="0" indent="0">
              <a:buNone/>
            </a:pPr>
            <a:endParaRPr lang="da-DK"/>
          </a:p>
        </p:txBody>
      </p:sp>
      <p:pic>
        <p:nvPicPr>
          <p:cNvPr id="16" name="Pladsholder til indhold 15">
            <a:extLst>
              <a:ext uri="{FF2B5EF4-FFF2-40B4-BE49-F238E27FC236}">
                <a16:creationId xmlns:a16="http://schemas.microsoft.com/office/drawing/2014/main" id="{CCBFB9F8-5DE9-FD4F-6A36-77BC4BB8C701}"/>
              </a:ext>
            </a:extLst>
          </p:cNvPr>
          <p:cNvPicPr>
            <a:picLocks noGrp="1" noChangeAspect="1"/>
          </p:cNvPicPr>
          <p:nvPr>
            <p:ph sz="half" idx="1"/>
          </p:nvPr>
        </p:nvPicPr>
        <p:blipFill>
          <a:blip r:embed="rId3"/>
          <a:stretch>
            <a:fillRect/>
          </a:stretch>
        </p:blipFill>
        <p:spPr bwMode="auto">
          <a:xfrm>
            <a:off x="603703" y="1751179"/>
            <a:ext cx="5111750" cy="348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lede 2" descr="Et billede, der indeholder tekst, Font/skrifttype, skærmbillede, logo&#10;&#10;AI-genereret indhold kan være ukorrekt.">
            <a:extLst>
              <a:ext uri="{FF2B5EF4-FFF2-40B4-BE49-F238E27FC236}">
                <a16:creationId xmlns:a16="http://schemas.microsoft.com/office/drawing/2014/main" id="{0980FBC6-4011-E805-200F-3E6C2A2BCD03}"/>
              </a:ext>
            </a:extLst>
          </p:cNvPr>
          <p:cNvPicPr>
            <a:picLocks noChangeAspect="1"/>
          </p:cNvPicPr>
          <p:nvPr/>
        </p:nvPicPr>
        <p:blipFill>
          <a:blip r:embed="rId4"/>
          <a:stretch>
            <a:fillRect/>
          </a:stretch>
        </p:blipFill>
        <p:spPr>
          <a:xfrm>
            <a:off x="10958020" y="4518255"/>
            <a:ext cx="907059" cy="377941"/>
          </a:xfrm>
          <a:prstGeom prst="rect">
            <a:avLst/>
          </a:prstGeom>
          <a:ln>
            <a:solidFill>
              <a:schemeClr val="tx1">
                <a:lumMod val="50000"/>
                <a:lumOff val="50000"/>
              </a:schemeClr>
            </a:solidFill>
          </a:ln>
        </p:spPr>
      </p:pic>
    </p:spTree>
    <p:extLst>
      <p:ext uri="{BB962C8B-B14F-4D97-AF65-F5344CB8AC3E}">
        <p14:creationId xmlns:p14="http://schemas.microsoft.com/office/powerpoint/2010/main" val="91624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87826-7982-0E7A-0072-30A9FACAC198}"/>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A30F705-9F06-C36A-9269-0B6A101CE4F5}"/>
              </a:ext>
            </a:extLst>
          </p:cNvPr>
          <p:cNvSpPr>
            <a:spLocks noGrp="1"/>
          </p:cNvSpPr>
          <p:nvPr>
            <p:ph sz="half" idx="2"/>
          </p:nvPr>
        </p:nvSpPr>
        <p:spPr/>
        <p:txBody>
          <a:bodyPr/>
          <a:lstStyle/>
          <a:p>
            <a:r>
              <a:rPr lang="da-DK"/>
              <a:t>Der er kommet en ny plan under Kompensation ‘Skattekort’ med direkte integration direkte til SLS. </a:t>
            </a:r>
          </a:p>
          <a:p>
            <a:r>
              <a:rPr lang="da-DK"/>
              <a:t>Elementet ’Skattekort’ medfører, at skift af Skattekort fra hovedkort til bikort automatisk overføres til SLS på den første dag i den efterfølgende måned, hvorefter oplysningen indgår i lønkørslen.</a:t>
            </a:r>
          </a:p>
          <a:p>
            <a:r>
              <a:rPr lang="da-DK"/>
              <a:t>Ændringen skal godkendes af HR2</a:t>
            </a:r>
          </a:p>
          <a:p>
            <a:r>
              <a:rPr lang="da-DK"/>
              <a:t>HR skal </a:t>
            </a:r>
            <a:r>
              <a:rPr lang="da-DK" b="1" i="1">
                <a:solidFill>
                  <a:schemeClr val="tx2"/>
                </a:solidFill>
              </a:rPr>
              <a:t>ikke sende en serviceanmodning til SAM</a:t>
            </a:r>
            <a:r>
              <a:rPr lang="da-DK"/>
              <a:t>, når den nye plan benyttes. </a:t>
            </a:r>
          </a:p>
          <a:p>
            <a:r>
              <a:rPr lang="da-DK"/>
              <a:t>Evt. integrationsfejl ses i Fejlhåndteringsmodulet.</a:t>
            </a:r>
          </a:p>
          <a:p>
            <a:endParaRPr lang="da-DK"/>
          </a:p>
          <a:p>
            <a:endParaRPr lang="da-DK"/>
          </a:p>
        </p:txBody>
      </p:sp>
      <p:sp>
        <p:nvSpPr>
          <p:cNvPr id="4" name="Pladsholder til slidenummer 3">
            <a:extLst>
              <a:ext uri="{FF2B5EF4-FFF2-40B4-BE49-F238E27FC236}">
                <a16:creationId xmlns:a16="http://schemas.microsoft.com/office/drawing/2014/main" id="{6DBAB107-81EA-FA77-907A-2ECFBCCC30B6}"/>
              </a:ext>
            </a:extLst>
          </p:cNvPr>
          <p:cNvSpPr>
            <a:spLocks noGrp="1"/>
          </p:cNvSpPr>
          <p:nvPr>
            <p:ph type="sldNum" sz="quarter" idx="12"/>
          </p:nvPr>
        </p:nvSpPr>
        <p:spPr/>
        <p:txBody>
          <a:bodyPr/>
          <a:lstStyle/>
          <a:p>
            <a:fld id="{80AE25ED-097C-4BDC-A7CE-FA97BD9CA3B5}" type="slidenum">
              <a:rPr lang="da-DK" smtClean="0"/>
              <a:pPr/>
              <a:t>17</a:t>
            </a:fld>
            <a:endParaRPr lang="da-DK"/>
          </a:p>
        </p:txBody>
      </p:sp>
      <p:sp>
        <p:nvSpPr>
          <p:cNvPr id="5" name="Titel 4">
            <a:extLst>
              <a:ext uri="{FF2B5EF4-FFF2-40B4-BE49-F238E27FC236}">
                <a16:creationId xmlns:a16="http://schemas.microsoft.com/office/drawing/2014/main" id="{C3FAE1DE-E006-AE8B-C21F-4FAA981AFE77}"/>
              </a:ext>
            </a:extLst>
          </p:cNvPr>
          <p:cNvSpPr>
            <a:spLocks noGrp="1"/>
          </p:cNvSpPr>
          <p:nvPr>
            <p:ph type="title"/>
          </p:nvPr>
        </p:nvSpPr>
        <p:spPr/>
        <p:txBody>
          <a:bodyPr/>
          <a:lstStyle/>
          <a:p>
            <a:r>
              <a:rPr lang="da-DK"/>
              <a:t>Nyt kompensationselement med integration af Skattekort til SLS</a:t>
            </a:r>
          </a:p>
        </p:txBody>
      </p:sp>
      <p:pic>
        <p:nvPicPr>
          <p:cNvPr id="10" name="Pladsholder til indhold 9">
            <a:extLst>
              <a:ext uri="{FF2B5EF4-FFF2-40B4-BE49-F238E27FC236}">
                <a16:creationId xmlns:a16="http://schemas.microsoft.com/office/drawing/2014/main" id="{DA2D9C97-7A4C-1750-621D-E5B233BC3D2A}"/>
              </a:ext>
            </a:extLst>
          </p:cNvPr>
          <p:cNvPicPr>
            <a:picLocks noGrp="1" noChangeAspect="1"/>
          </p:cNvPicPr>
          <p:nvPr>
            <p:ph sz="half" idx="1"/>
          </p:nvPr>
        </p:nvPicPr>
        <p:blipFill>
          <a:blip r:embed="rId3"/>
          <a:stretch>
            <a:fillRect/>
          </a:stretch>
        </p:blipFill>
        <p:spPr bwMode="auto">
          <a:xfrm>
            <a:off x="701675" y="1826978"/>
            <a:ext cx="5111750" cy="371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30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616E4-A76D-B734-165E-0323FB2D17DE}"/>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F8DFE8A-769C-05AA-213C-5327CECCCAAA}"/>
              </a:ext>
            </a:extLst>
          </p:cNvPr>
          <p:cNvSpPr>
            <a:spLocks noGrp="1"/>
          </p:cNvSpPr>
          <p:nvPr>
            <p:ph sz="half" idx="1"/>
          </p:nvPr>
        </p:nvSpPr>
        <p:spPr/>
        <p:txBody>
          <a:bodyPr/>
          <a:lstStyle/>
          <a:p>
            <a:pPr marL="0" indent="0">
              <a:buNone/>
            </a:pPr>
            <a:r>
              <a:rPr lang="da-DK" b="1"/>
              <a:t>Det hidtidige element Skattekort lukkes</a:t>
            </a:r>
            <a:br>
              <a:rPr lang="da-DK" b="1"/>
            </a:br>
            <a:endParaRPr lang="da-DK"/>
          </a:p>
        </p:txBody>
      </p:sp>
      <p:sp>
        <p:nvSpPr>
          <p:cNvPr id="13" name="Pladsholder til indhold 12">
            <a:extLst>
              <a:ext uri="{FF2B5EF4-FFF2-40B4-BE49-F238E27FC236}">
                <a16:creationId xmlns:a16="http://schemas.microsoft.com/office/drawing/2014/main" id="{601FDF02-D9EC-7A14-3F06-E66A11C759A7}"/>
              </a:ext>
            </a:extLst>
          </p:cNvPr>
          <p:cNvSpPr>
            <a:spLocks noGrp="1"/>
          </p:cNvSpPr>
          <p:nvPr>
            <p:ph sz="half" idx="2"/>
          </p:nvPr>
        </p:nvSpPr>
        <p:spPr/>
        <p:txBody>
          <a:bodyPr/>
          <a:lstStyle/>
          <a:p>
            <a:pPr marL="0" indent="0">
              <a:buNone/>
            </a:pPr>
            <a:r>
              <a:rPr lang="da-DK" b="1"/>
              <a:t>Feltet Skattefritaget flyttet til Udland </a:t>
            </a:r>
            <a:endParaRPr lang="da-DK"/>
          </a:p>
        </p:txBody>
      </p:sp>
      <p:sp>
        <p:nvSpPr>
          <p:cNvPr id="4" name="Pladsholder til slidenummer 3">
            <a:extLst>
              <a:ext uri="{FF2B5EF4-FFF2-40B4-BE49-F238E27FC236}">
                <a16:creationId xmlns:a16="http://schemas.microsoft.com/office/drawing/2014/main" id="{A125473C-B8E8-9FAC-BEEE-4681775996F4}"/>
              </a:ext>
            </a:extLst>
          </p:cNvPr>
          <p:cNvSpPr>
            <a:spLocks noGrp="1"/>
          </p:cNvSpPr>
          <p:nvPr>
            <p:ph type="sldNum" sz="quarter" idx="12"/>
          </p:nvPr>
        </p:nvSpPr>
        <p:spPr/>
        <p:txBody>
          <a:bodyPr/>
          <a:lstStyle/>
          <a:p>
            <a:fld id="{80AE25ED-097C-4BDC-A7CE-FA97BD9CA3B5}" type="slidenum">
              <a:rPr lang="da-DK" smtClean="0"/>
              <a:pPr/>
              <a:t>18</a:t>
            </a:fld>
            <a:endParaRPr lang="da-DK"/>
          </a:p>
        </p:txBody>
      </p:sp>
      <p:sp>
        <p:nvSpPr>
          <p:cNvPr id="5" name="Titel 4">
            <a:extLst>
              <a:ext uri="{FF2B5EF4-FFF2-40B4-BE49-F238E27FC236}">
                <a16:creationId xmlns:a16="http://schemas.microsoft.com/office/drawing/2014/main" id="{DB82C4B8-83F6-4843-CEF1-B9BD82B8BA6E}"/>
              </a:ext>
            </a:extLst>
          </p:cNvPr>
          <p:cNvSpPr>
            <a:spLocks noGrp="1"/>
          </p:cNvSpPr>
          <p:nvPr>
            <p:ph type="title"/>
          </p:nvPr>
        </p:nvSpPr>
        <p:spPr/>
        <p:txBody>
          <a:bodyPr/>
          <a:lstStyle/>
          <a:p>
            <a:r>
              <a:rPr lang="da-DK"/>
              <a:t>Det hidtidige element Skattekort lukkes</a:t>
            </a:r>
          </a:p>
        </p:txBody>
      </p:sp>
      <p:pic>
        <p:nvPicPr>
          <p:cNvPr id="8" name="Pladsholder til indhold 6">
            <a:extLst>
              <a:ext uri="{FF2B5EF4-FFF2-40B4-BE49-F238E27FC236}">
                <a16:creationId xmlns:a16="http://schemas.microsoft.com/office/drawing/2014/main" id="{DED44134-FDA5-158E-E417-E702AB35DA4B}"/>
              </a:ext>
            </a:extLst>
          </p:cNvPr>
          <p:cNvPicPr>
            <a:picLocks noChangeAspect="1"/>
          </p:cNvPicPr>
          <p:nvPr/>
        </p:nvPicPr>
        <p:blipFill>
          <a:blip r:embed="rId3"/>
          <a:stretch>
            <a:fillRect/>
          </a:stretch>
        </p:blipFill>
        <p:spPr bwMode="auto">
          <a:xfrm>
            <a:off x="6375400" y="2119986"/>
            <a:ext cx="5111750" cy="409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a:extLst>
              <a:ext uri="{FF2B5EF4-FFF2-40B4-BE49-F238E27FC236}">
                <a16:creationId xmlns:a16="http://schemas.microsoft.com/office/drawing/2014/main" id="{A9BE560C-4D5A-35D0-E54A-C1459072B1FB}"/>
              </a:ext>
            </a:extLst>
          </p:cNvPr>
          <p:cNvSpPr/>
          <p:nvPr/>
        </p:nvSpPr>
        <p:spPr bwMode="auto">
          <a:xfrm>
            <a:off x="8612659" y="3319395"/>
            <a:ext cx="2211860" cy="414406"/>
          </a:xfrm>
          <a:prstGeom prst="rect">
            <a:avLst/>
          </a:prstGeom>
          <a:noFill/>
          <a:ln w="63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pic>
        <p:nvPicPr>
          <p:cNvPr id="10" name="Pladsholder til indhold 6">
            <a:extLst>
              <a:ext uri="{FF2B5EF4-FFF2-40B4-BE49-F238E27FC236}">
                <a16:creationId xmlns:a16="http://schemas.microsoft.com/office/drawing/2014/main" id="{3F055F78-9D96-8D67-9735-0A33BD62510E}"/>
              </a:ext>
            </a:extLst>
          </p:cNvPr>
          <p:cNvPicPr>
            <a:picLocks noChangeAspect="1"/>
          </p:cNvPicPr>
          <p:nvPr/>
        </p:nvPicPr>
        <p:blipFill>
          <a:blip r:embed="rId4"/>
          <a:stretch>
            <a:fillRect/>
          </a:stretch>
        </p:blipFill>
        <p:spPr bwMode="auto">
          <a:xfrm>
            <a:off x="479376" y="2420888"/>
            <a:ext cx="5529961" cy="23467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Lige forbindelse 11">
            <a:extLst>
              <a:ext uri="{FF2B5EF4-FFF2-40B4-BE49-F238E27FC236}">
                <a16:creationId xmlns:a16="http://schemas.microsoft.com/office/drawing/2014/main" id="{11693F3B-0F43-7E65-B271-A2355816C67D}"/>
              </a:ext>
            </a:extLst>
          </p:cNvPr>
          <p:cNvCxnSpPr/>
          <p:nvPr/>
        </p:nvCxnSpPr>
        <p:spPr bwMode="auto">
          <a:xfrm flipV="1">
            <a:off x="701675" y="1952625"/>
            <a:ext cx="4394200" cy="38100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0860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2DCC-13B4-EB52-1E8B-06B00E5CB568}"/>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A361404-C2AC-69FA-C1F5-233FFEAAB647}"/>
              </a:ext>
            </a:extLst>
          </p:cNvPr>
          <p:cNvSpPr>
            <a:spLocks noGrp="1"/>
          </p:cNvSpPr>
          <p:nvPr>
            <p:ph sz="half" idx="2"/>
          </p:nvPr>
        </p:nvSpPr>
        <p:spPr/>
        <p:txBody>
          <a:bodyPr/>
          <a:lstStyle/>
          <a:p>
            <a:r>
              <a:rPr lang="da-DK"/>
              <a:t>Der er kommet en ny plan under Kompensation ‘Trækprocent’ med direkte integration direkte til SLS. </a:t>
            </a:r>
          </a:p>
          <a:p>
            <a:r>
              <a:rPr lang="da-DK"/>
              <a:t>Elementet ‘Trækprocent’ medfører, at forhøjelsen af trækprocenten automatisk overføres til SLS på den første dag i den efterfølgende måned, hvorefter oplysningen indgår i lønkørslen.</a:t>
            </a:r>
          </a:p>
          <a:p>
            <a:r>
              <a:rPr lang="da-DK"/>
              <a:t>Ændringen skal godkendes af HR2</a:t>
            </a:r>
          </a:p>
          <a:p>
            <a:r>
              <a:rPr lang="da-DK"/>
              <a:t>HR skal </a:t>
            </a:r>
            <a:r>
              <a:rPr lang="da-DK" b="1" i="1">
                <a:solidFill>
                  <a:schemeClr val="tx2"/>
                </a:solidFill>
              </a:rPr>
              <a:t>ikke sende en serviceanmodning til SAM</a:t>
            </a:r>
            <a:r>
              <a:rPr lang="da-DK"/>
              <a:t>, når den nye plan benyttes. </a:t>
            </a:r>
          </a:p>
          <a:p>
            <a:r>
              <a:rPr lang="da-DK"/>
              <a:t>Evt. integrationsfejl ses i Fejlhåndteringsmodulet.</a:t>
            </a:r>
          </a:p>
          <a:p>
            <a:endParaRPr lang="da-DK"/>
          </a:p>
          <a:p>
            <a:endParaRPr lang="da-DK"/>
          </a:p>
        </p:txBody>
      </p:sp>
      <p:sp>
        <p:nvSpPr>
          <p:cNvPr id="4" name="Pladsholder til slidenummer 3">
            <a:extLst>
              <a:ext uri="{FF2B5EF4-FFF2-40B4-BE49-F238E27FC236}">
                <a16:creationId xmlns:a16="http://schemas.microsoft.com/office/drawing/2014/main" id="{50F413BE-71F9-845F-FA18-FCFADC7A9EE0}"/>
              </a:ext>
            </a:extLst>
          </p:cNvPr>
          <p:cNvSpPr>
            <a:spLocks noGrp="1"/>
          </p:cNvSpPr>
          <p:nvPr>
            <p:ph type="sldNum" sz="quarter" idx="12"/>
          </p:nvPr>
        </p:nvSpPr>
        <p:spPr/>
        <p:txBody>
          <a:bodyPr/>
          <a:lstStyle/>
          <a:p>
            <a:fld id="{80AE25ED-097C-4BDC-A7CE-FA97BD9CA3B5}" type="slidenum">
              <a:rPr lang="da-DK" smtClean="0"/>
              <a:pPr/>
              <a:t>19</a:t>
            </a:fld>
            <a:endParaRPr lang="da-DK"/>
          </a:p>
        </p:txBody>
      </p:sp>
      <p:sp>
        <p:nvSpPr>
          <p:cNvPr id="5" name="Titel 4">
            <a:extLst>
              <a:ext uri="{FF2B5EF4-FFF2-40B4-BE49-F238E27FC236}">
                <a16:creationId xmlns:a16="http://schemas.microsoft.com/office/drawing/2014/main" id="{E2B22904-A3D3-D1F4-00BD-F488A18BE556}"/>
              </a:ext>
            </a:extLst>
          </p:cNvPr>
          <p:cNvSpPr>
            <a:spLocks noGrp="1"/>
          </p:cNvSpPr>
          <p:nvPr>
            <p:ph type="title"/>
          </p:nvPr>
        </p:nvSpPr>
        <p:spPr/>
        <p:txBody>
          <a:bodyPr/>
          <a:lstStyle/>
          <a:p>
            <a:r>
              <a:rPr lang="da-DK"/>
              <a:t>Nyt kompensationselement med integration af Trækprocent til SLS</a:t>
            </a:r>
          </a:p>
        </p:txBody>
      </p:sp>
      <p:pic>
        <p:nvPicPr>
          <p:cNvPr id="6" name="Billede 5">
            <a:extLst>
              <a:ext uri="{FF2B5EF4-FFF2-40B4-BE49-F238E27FC236}">
                <a16:creationId xmlns:a16="http://schemas.microsoft.com/office/drawing/2014/main" id="{67E6CBE1-934A-7DB5-26AA-B63C74FB04DC}"/>
              </a:ext>
            </a:extLst>
          </p:cNvPr>
          <p:cNvPicPr>
            <a:picLocks noChangeAspect="1"/>
          </p:cNvPicPr>
          <p:nvPr/>
        </p:nvPicPr>
        <p:blipFill>
          <a:blip r:embed="rId3"/>
          <a:stretch>
            <a:fillRect/>
          </a:stretch>
        </p:blipFill>
        <p:spPr>
          <a:xfrm>
            <a:off x="712678" y="1532466"/>
            <a:ext cx="5100748" cy="4128690"/>
          </a:xfrm>
          <a:prstGeom prst="rect">
            <a:avLst/>
          </a:prstGeom>
        </p:spPr>
      </p:pic>
    </p:spTree>
    <p:extLst>
      <p:ext uri="{BB962C8B-B14F-4D97-AF65-F5344CB8AC3E}">
        <p14:creationId xmlns:p14="http://schemas.microsoft.com/office/powerpoint/2010/main" val="225748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D4DF-DC48-6392-22B9-49C4A366B6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0EC098-17CA-A0E6-0029-E81B56B91CB6}"/>
              </a:ext>
            </a:extLst>
          </p:cNvPr>
          <p:cNvSpPr>
            <a:spLocks noGrp="1"/>
          </p:cNvSpPr>
          <p:nvPr>
            <p:ph type="title"/>
          </p:nvPr>
        </p:nvSpPr>
        <p:spPr/>
        <p:txBody>
          <a:bodyPr/>
          <a:lstStyle/>
          <a:p>
            <a:r>
              <a:rPr lang="da-DK"/>
              <a:t>Dagsorden</a:t>
            </a:r>
          </a:p>
        </p:txBody>
      </p:sp>
      <p:sp>
        <p:nvSpPr>
          <p:cNvPr id="3" name="Pladsholder til indhold 2">
            <a:extLst>
              <a:ext uri="{FF2B5EF4-FFF2-40B4-BE49-F238E27FC236}">
                <a16:creationId xmlns:a16="http://schemas.microsoft.com/office/drawing/2014/main" id="{3DAAD605-7530-35EC-0B8F-B7468AE6147E}"/>
              </a:ext>
            </a:extLst>
          </p:cNvPr>
          <p:cNvSpPr>
            <a:spLocks noGrp="1"/>
          </p:cNvSpPr>
          <p:nvPr>
            <p:ph idx="1"/>
          </p:nvPr>
        </p:nvSpPr>
        <p:spPr>
          <a:xfrm>
            <a:off x="702667" y="1124744"/>
            <a:ext cx="10784483" cy="4464049"/>
          </a:xfrm>
        </p:spPr>
        <p:txBody>
          <a:bodyPr/>
          <a:lstStyle/>
          <a:p>
            <a:pPr marL="0" indent="0">
              <a:buNone/>
            </a:pPr>
            <a:r>
              <a:rPr lang="da-DK" sz="1500" b="1"/>
              <a:t>Denne gang er der ændringer til følgende områder:</a:t>
            </a:r>
          </a:p>
          <a:p>
            <a:pPr marL="0" indent="0">
              <a:buNone/>
            </a:pPr>
            <a:r>
              <a:rPr lang="da-DK" sz="1500" b="1"/>
              <a:t>Ansættelsesforhold</a:t>
            </a:r>
          </a:p>
          <a:p>
            <a:r>
              <a:rPr lang="da-DK" sz="1200"/>
              <a:t>Felter om fysisk placering fjernet</a:t>
            </a:r>
          </a:p>
          <a:p>
            <a:r>
              <a:rPr lang="da-DK" sz="1200"/>
              <a:t>Fastansat/Tidsbegrænset og Fuldtid/Deltid skjules</a:t>
            </a:r>
          </a:p>
          <a:p>
            <a:r>
              <a:rPr lang="da-DK" sz="1200">
                <a:ea typeface="Cambria"/>
              </a:rPr>
              <a:t>E-mail fjernes fra ansættelsesforhold</a:t>
            </a:r>
          </a:p>
          <a:p>
            <a:r>
              <a:rPr lang="da-DK" sz="1200">
                <a:ea typeface="Cambria"/>
              </a:rPr>
              <a:t>Ny logik til brug af ansættelsesområde</a:t>
            </a:r>
          </a:p>
          <a:p>
            <a:r>
              <a:rPr lang="da-DK" sz="1200">
                <a:ea typeface="Cambria"/>
              </a:rPr>
              <a:t>Påmindelser i flere flows</a:t>
            </a:r>
          </a:p>
          <a:p>
            <a:r>
              <a:rPr lang="da-DK" sz="1200"/>
              <a:t>Lønnummerfeltet skjules</a:t>
            </a:r>
          </a:p>
          <a:p>
            <a:r>
              <a:rPr lang="da-DK" sz="1200"/>
              <a:t>Nyt kompensationselement ’Lønnummer – skift heraf’ etableres</a:t>
            </a:r>
          </a:p>
          <a:p>
            <a:r>
              <a:rPr lang="da-DK" sz="1200"/>
              <a:t>Ændringer til beskatning og TIN nummer på ‘Udland’ igangsætter lønnummerskift ved SAM</a:t>
            </a:r>
          </a:p>
        </p:txBody>
      </p:sp>
      <p:sp>
        <p:nvSpPr>
          <p:cNvPr id="4" name="Pladsholder til slidenummer 3">
            <a:extLst>
              <a:ext uri="{FF2B5EF4-FFF2-40B4-BE49-F238E27FC236}">
                <a16:creationId xmlns:a16="http://schemas.microsoft.com/office/drawing/2014/main" id="{6BE33F48-65E2-6EE6-9C48-34C04DC800F7}"/>
              </a:ext>
            </a:extLst>
          </p:cNvPr>
          <p:cNvSpPr>
            <a:spLocks noGrp="1"/>
          </p:cNvSpPr>
          <p:nvPr>
            <p:ph type="sldNum" sz="quarter" idx="12"/>
          </p:nvPr>
        </p:nvSpPr>
        <p:spPr/>
        <p:txBody>
          <a:bodyPr/>
          <a:lstStyle/>
          <a:p>
            <a:fld id="{80AE25ED-097C-4BDC-A7CE-FA97BD9CA3B5}" type="slidenum">
              <a:rPr lang="da-DK" smtClean="0"/>
              <a:pPr/>
              <a:t>2</a:t>
            </a:fld>
            <a:endParaRPr lang="da-DK"/>
          </a:p>
        </p:txBody>
      </p:sp>
    </p:spTree>
    <p:extLst>
      <p:ext uri="{BB962C8B-B14F-4D97-AF65-F5344CB8AC3E}">
        <p14:creationId xmlns:p14="http://schemas.microsoft.com/office/powerpoint/2010/main" val="137829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AC900BE-1018-ECBD-ABB8-23159872CC5B}"/>
              </a:ext>
            </a:extLst>
          </p:cNvPr>
          <p:cNvSpPr>
            <a:spLocks noGrp="1"/>
          </p:cNvSpPr>
          <p:nvPr>
            <p:ph sz="half" idx="1"/>
          </p:nvPr>
        </p:nvSpPr>
        <p:spPr/>
        <p:txBody>
          <a:bodyPr/>
          <a:lstStyle/>
          <a:p>
            <a:pPr marL="0" indent="0">
              <a:buNone/>
            </a:pPr>
            <a:r>
              <a:rPr lang="da-DK" b="1"/>
              <a:t>En godkendelse til HR2 fra en medarbejder</a:t>
            </a:r>
          </a:p>
          <a:p>
            <a:endParaRPr lang="da-DK"/>
          </a:p>
        </p:txBody>
      </p:sp>
      <p:sp>
        <p:nvSpPr>
          <p:cNvPr id="3" name="Pladsholder til indhold 2">
            <a:extLst>
              <a:ext uri="{FF2B5EF4-FFF2-40B4-BE49-F238E27FC236}">
                <a16:creationId xmlns:a16="http://schemas.microsoft.com/office/drawing/2014/main" id="{42688148-7BAB-10F7-DAB1-221446E186BD}"/>
              </a:ext>
            </a:extLst>
          </p:cNvPr>
          <p:cNvSpPr>
            <a:spLocks noGrp="1"/>
          </p:cNvSpPr>
          <p:nvPr>
            <p:ph sz="half" idx="2"/>
          </p:nvPr>
        </p:nvSpPr>
        <p:spPr/>
        <p:txBody>
          <a:bodyPr/>
          <a:lstStyle/>
          <a:p>
            <a:pPr marL="0" indent="0">
              <a:buNone/>
            </a:pPr>
            <a:r>
              <a:rPr lang="da-DK" b="1"/>
              <a:t>P.t. sendes ingen mailnotifikationer</a:t>
            </a:r>
          </a:p>
          <a:p>
            <a:r>
              <a:rPr lang="da-DK"/>
              <a:t>Medarbejdere kan se, at de har oprettet sagen i </a:t>
            </a:r>
            <a:r>
              <a:rPr lang="da-DK" err="1"/>
              <a:t>arbejdslisten</a:t>
            </a:r>
            <a:r>
              <a:rPr lang="da-DK"/>
              <a:t> under emnet ‘Oprettet af mig’. </a:t>
            </a:r>
          </a:p>
          <a:p>
            <a:r>
              <a:rPr lang="da-DK"/>
              <a:t>I nær fremtid og i takt med at selvbetjeningsfunktionalitet udvides, vil Statens HR åbne for at der sendes mailnotifikationer om </a:t>
            </a:r>
            <a:r>
              <a:rPr lang="da-DK" err="1"/>
              <a:t>arbejdslisten</a:t>
            </a:r>
            <a:r>
              <a:rPr lang="da-DK"/>
              <a:t>. </a:t>
            </a:r>
          </a:p>
          <a:p>
            <a:endParaRPr lang="da-DK"/>
          </a:p>
        </p:txBody>
      </p:sp>
      <p:sp>
        <p:nvSpPr>
          <p:cNvPr id="4" name="Pladsholder til slidenummer 3">
            <a:extLst>
              <a:ext uri="{FF2B5EF4-FFF2-40B4-BE49-F238E27FC236}">
                <a16:creationId xmlns:a16="http://schemas.microsoft.com/office/drawing/2014/main" id="{32891D8D-DDD9-1225-0A0B-F7FA659DC9A8}"/>
              </a:ext>
            </a:extLst>
          </p:cNvPr>
          <p:cNvSpPr>
            <a:spLocks noGrp="1"/>
          </p:cNvSpPr>
          <p:nvPr>
            <p:ph type="sldNum" sz="quarter" idx="12"/>
          </p:nvPr>
        </p:nvSpPr>
        <p:spPr/>
        <p:txBody>
          <a:bodyPr/>
          <a:lstStyle/>
          <a:p>
            <a:fld id="{80AE25ED-097C-4BDC-A7CE-FA97BD9CA3B5}" type="slidenum">
              <a:rPr lang="da-DK" smtClean="0"/>
              <a:pPr/>
              <a:t>20</a:t>
            </a:fld>
            <a:endParaRPr lang="da-DK"/>
          </a:p>
        </p:txBody>
      </p:sp>
      <p:sp>
        <p:nvSpPr>
          <p:cNvPr id="5" name="Titel 4">
            <a:extLst>
              <a:ext uri="{FF2B5EF4-FFF2-40B4-BE49-F238E27FC236}">
                <a16:creationId xmlns:a16="http://schemas.microsoft.com/office/drawing/2014/main" id="{3A5B76B8-C9B9-7895-F015-196C8AD8E46B}"/>
              </a:ext>
            </a:extLst>
          </p:cNvPr>
          <p:cNvSpPr>
            <a:spLocks noGrp="1"/>
          </p:cNvSpPr>
          <p:nvPr>
            <p:ph type="title"/>
          </p:nvPr>
        </p:nvSpPr>
        <p:spPr/>
        <p:txBody>
          <a:bodyPr/>
          <a:lstStyle/>
          <a:p>
            <a:r>
              <a:rPr lang="da-DK"/>
              <a:t>Godkendelse og notifikationer vedr. Skattekort/trækprocent</a:t>
            </a:r>
          </a:p>
        </p:txBody>
      </p:sp>
      <p:pic>
        <p:nvPicPr>
          <p:cNvPr id="7" name="Billede 6">
            <a:extLst>
              <a:ext uri="{FF2B5EF4-FFF2-40B4-BE49-F238E27FC236}">
                <a16:creationId xmlns:a16="http://schemas.microsoft.com/office/drawing/2014/main" id="{9712F482-AF3F-0933-FDC2-38442C18F573}"/>
              </a:ext>
            </a:extLst>
          </p:cNvPr>
          <p:cNvPicPr>
            <a:picLocks noChangeAspect="1"/>
          </p:cNvPicPr>
          <p:nvPr/>
        </p:nvPicPr>
        <p:blipFill>
          <a:blip r:embed="rId3"/>
          <a:stretch>
            <a:fillRect/>
          </a:stretch>
        </p:blipFill>
        <p:spPr>
          <a:xfrm>
            <a:off x="829524" y="1826065"/>
            <a:ext cx="4614695" cy="3982067"/>
          </a:xfrm>
          <a:prstGeom prst="rect">
            <a:avLst/>
          </a:prstGeom>
        </p:spPr>
      </p:pic>
    </p:spTree>
    <p:extLst>
      <p:ext uri="{BB962C8B-B14F-4D97-AF65-F5344CB8AC3E}">
        <p14:creationId xmlns:p14="http://schemas.microsoft.com/office/powerpoint/2010/main" val="408768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0AEED-2EB3-1054-E9E9-3BE830DE8EE4}"/>
            </a:ext>
          </a:extLst>
        </p:cNvPr>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DE02F2CE-E49F-4DAA-6D5B-5F138FD5A7EF}"/>
              </a:ext>
            </a:extLst>
          </p:cNvPr>
          <p:cNvPicPr>
            <a:picLocks noGrp="1" noChangeAspect="1"/>
          </p:cNvPicPr>
          <p:nvPr>
            <p:ph sz="half" idx="1"/>
          </p:nvPr>
        </p:nvPicPr>
        <p:blipFill>
          <a:blip r:embed="rId3"/>
          <a:stretch>
            <a:fillRect/>
          </a:stretch>
        </p:blipFill>
        <p:spPr bwMode="auto">
          <a:xfrm>
            <a:off x="701675" y="1457348"/>
            <a:ext cx="5111750" cy="445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indhold 2">
            <a:extLst>
              <a:ext uri="{FF2B5EF4-FFF2-40B4-BE49-F238E27FC236}">
                <a16:creationId xmlns:a16="http://schemas.microsoft.com/office/drawing/2014/main" id="{820C150F-C2A2-077F-2FA7-F5BB5257AE17}"/>
              </a:ext>
            </a:extLst>
          </p:cNvPr>
          <p:cNvSpPr>
            <a:spLocks noGrp="1"/>
          </p:cNvSpPr>
          <p:nvPr>
            <p:ph sz="half" idx="2"/>
          </p:nvPr>
        </p:nvSpPr>
        <p:spPr/>
        <p:txBody>
          <a:bodyPr/>
          <a:lstStyle/>
          <a:p>
            <a:pPr marL="0" indent="0">
              <a:buNone/>
            </a:pPr>
            <a:r>
              <a:rPr lang="da-DK"/>
              <a:t>Mig: </a:t>
            </a:r>
          </a:p>
          <a:p>
            <a:r>
              <a:rPr lang="da-DK"/>
              <a:t>De to nye elementer Skattekort og Trækprocent kan også tilgås fra siden </a:t>
            </a:r>
            <a:r>
              <a:rPr lang="da-DK" b="1"/>
              <a:t>’Mig’ </a:t>
            </a:r>
            <a:r>
              <a:rPr lang="da-DK"/>
              <a:t>under en ny hurtighandling ’Selvbetjening i Statens HR’. Medarbejdere kan dermed selv </a:t>
            </a:r>
            <a:r>
              <a:rPr lang="da-DK" err="1"/>
              <a:t>taste</a:t>
            </a:r>
            <a:r>
              <a:rPr lang="da-DK"/>
              <a:t> ændringen i Statens HR og sende til godkendelse ved HR2.</a:t>
            </a:r>
          </a:p>
          <a:p>
            <a:pPr marL="0" indent="0">
              <a:buNone/>
            </a:pPr>
            <a:endParaRPr lang="da-DK"/>
          </a:p>
          <a:p>
            <a:pPr marL="0" indent="0">
              <a:buNone/>
            </a:pPr>
            <a:r>
              <a:rPr lang="da-DK"/>
              <a:t>Direkte link: </a:t>
            </a:r>
          </a:p>
          <a:p>
            <a:r>
              <a:rPr lang="da-DK"/>
              <a:t>Det er muligt at </a:t>
            </a:r>
            <a:r>
              <a:rPr lang="da-DK" b="1"/>
              <a:t>tilgå elementet direkte fra et link </a:t>
            </a:r>
            <a:r>
              <a:rPr lang="da-DK"/>
              <a:t>uden om SHR-forsiden. HR kan sende linket på en mail eller sætte på en intern hjemmeside. </a:t>
            </a:r>
          </a:p>
          <a:p>
            <a:pPr marL="226800" lvl="1" indent="0">
              <a:buNone/>
            </a:pPr>
            <a:r>
              <a:rPr lang="da-DK" sz="1000" u="sng">
                <a:hlinkClick r:id="rId4"/>
              </a:rPr>
              <a:t>https://hdse.fa.em2.oraclecloud.com/fscmUI/faces/deeplink?objType=NFX_MANAGE_MY_PER_CONTRIBUTION&amp;action=NONE</a:t>
            </a:r>
            <a:r>
              <a:rPr lang="da-DK" sz="1000" u="sng"/>
              <a:t>.</a:t>
            </a:r>
            <a:r>
              <a:rPr lang="da-DK" sz="1000"/>
              <a:t> </a:t>
            </a:r>
          </a:p>
          <a:p>
            <a:r>
              <a:rPr lang="da-DK"/>
              <a:t>Statens HR vil snarest formidle linket i en ny vejledning til ‘Anmod om ændringer i eget ansættelsesforhold’.</a:t>
            </a:r>
          </a:p>
        </p:txBody>
      </p:sp>
      <p:sp>
        <p:nvSpPr>
          <p:cNvPr id="4" name="Pladsholder til slidenummer 3">
            <a:extLst>
              <a:ext uri="{FF2B5EF4-FFF2-40B4-BE49-F238E27FC236}">
                <a16:creationId xmlns:a16="http://schemas.microsoft.com/office/drawing/2014/main" id="{215F9DEC-354B-B2BE-2266-6C449144187C}"/>
              </a:ext>
            </a:extLst>
          </p:cNvPr>
          <p:cNvSpPr>
            <a:spLocks noGrp="1"/>
          </p:cNvSpPr>
          <p:nvPr>
            <p:ph type="sldNum" sz="quarter" idx="12"/>
          </p:nvPr>
        </p:nvSpPr>
        <p:spPr/>
        <p:txBody>
          <a:bodyPr/>
          <a:lstStyle/>
          <a:p>
            <a:fld id="{80AE25ED-097C-4BDC-A7CE-FA97BD9CA3B5}" type="slidenum">
              <a:rPr lang="da-DK" smtClean="0"/>
              <a:pPr/>
              <a:t>21</a:t>
            </a:fld>
            <a:endParaRPr lang="da-DK"/>
          </a:p>
        </p:txBody>
      </p:sp>
      <p:sp>
        <p:nvSpPr>
          <p:cNvPr id="5" name="Titel 4">
            <a:extLst>
              <a:ext uri="{FF2B5EF4-FFF2-40B4-BE49-F238E27FC236}">
                <a16:creationId xmlns:a16="http://schemas.microsoft.com/office/drawing/2014/main" id="{9E237736-7BB9-847A-77D4-657ABB2B1E2F}"/>
              </a:ext>
            </a:extLst>
          </p:cNvPr>
          <p:cNvSpPr>
            <a:spLocks noGrp="1"/>
          </p:cNvSpPr>
          <p:nvPr>
            <p:ph type="title"/>
          </p:nvPr>
        </p:nvSpPr>
        <p:spPr/>
        <p:txBody>
          <a:bodyPr/>
          <a:lstStyle/>
          <a:p>
            <a:r>
              <a:rPr lang="da-DK"/>
              <a:t>Ny hurtighandling ‘Selvbetjening’ under Mig og direkte link</a:t>
            </a:r>
          </a:p>
        </p:txBody>
      </p:sp>
      <p:sp>
        <p:nvSpPr>
          <p:cNvPr id="2" name="Rektangel 1">
            <a:extLst>
              <a:ext uri="{FF2B5EF4-FFF2-40B4-BE49-F238E27FC236}">
                <a16:creationId xmlns:a16="http://schemas.microsoft.com/office/drawing/2014/main" id="{521EB621-3DEF-3F75-E9AA-9CBFEF97EEB3}"/>
              </a:ext>
            </a:extLst>
          </p:cNvPr>
          <p:cNvSpPr/>
          <p:nvPr/>
        </p:nvSpPr>
        <p:spPr bwMode="auto">
          <a:xfrm>
            <a:off x="783771" y="5274129"/>
            <a:ext cx="1298122" cy="514350"/>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319294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464CA-9859-90DD-4C0F-5F877222EF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A6E144-654A-56A9-032A-ED691BE35742}"/>
              </a:ext>
            </a:extLst>
          </p:cNvPr>
          <p:cNvSpPr>
            <a:spLocks noGrp="1"/>
          </p:cNvSpPr>
          <p:nvPr>
            <p:ph type="title"/>
          </p:nvPr>
        </p:nvSpPr>
        <p:spPr>
          <a:xfrm>
            <a:off x="701675" y="2780927"/>
            <a:ext cx="10785475" cy="3142743"/>
          </a:xfrm>
        </p:spPr>
        <p:txBody>
          <a:bodyPr/>
          <a:lstStyle/>
          <a:p>
            <a:r>
              <a:rPr lang="da-DK">
                <a:ea typeface="Cambria"/>
              </a:rPr>
              <a:t>Personlige detaljer</a:t>
            </a:r>
            <a:endParaRPr lang="da-DK"/>
          </a:p>
        </p:txBody>
      </p:sp>
      <p:sp>
        <p:nvSpPr>
          <p:cNvPr id="3" name="Pladsholder til slidenummer 2">
            <a:extLst>
              <a:ext uri="{FF2B5EF4-FFF2-40B4-BE49-F238E27FC236}">
                <a16:creationId xmlns:a16="http://schemas.microsoft.com/office/drawing/2014/main" id="{1B2733E1-9006-5774-9B23-D8B482430D48}"/>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22</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141554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8C881-B002-5E22-4050-5F3000BCA6E4}"/>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7483F91-DAC1-4EA6-EDDC-D088EF750BAA}"/>
              </a:ext>
            </a:extLst>
          </p:cNvPr>
          <p:cNvSpPr>
            <a:spLocks noGrp="1"/>
          </p:cNvSpPr>
          <p:nvPr>
            <p:ph sz="half" idx="1"/>
          </p:nvPr>
        </p:nvSpPr>
        <p:spPr>
          <a:xfrm>
            <a:off x="701676" y="1450800"/>
            <a:ext cx="5111750" cy="4892850"/>
          </a:xfrm>
        </p:spPr>
        <p:txBody>
          <a:bodyPr/>
          <a:lstStyle/>
          <a:p>
            <a:pPr marL="0" indent="0">
              <a:spcBef>
                <a:spcPts val="0"/>
              </a:spcBef>
              <a:buNone/>
            </a:pPr>
            <a:r>
              <a:rPr lang="da-DK" sz="1400"/>
              <a:t>Fremover hedder sektionen kun ’Tilladelser’. </a:t>
            </a:r>
          </a:p>
          <a:p>
            <a:pPr marL="0" indent="0">
              <a:spcBef>
                <a:spcPts val="0"/>
              </a:spcBef>
              <a:buNone/>
            </a:pPr>
            <a:endParaRPr lang="da-DK" sz="1400"/>
          </a:p>
          <a:p>
            <a:pPr>
              <a:spcBef>
                <a:spcPts val="0"/>
              </a:spcBef>
            </a:pPr>
            <a:r>
              <a:rPr lang="da-DK" sz="1400"/>
              <a:t>Listen over tilladelser, der kan registreres for at det i Statens HR vil være muligt at få et overblik over hvilke tilladelser, der er givet eller forevist og trække en rapport. </a:t>
            </a:r>
          </a:p>
          <a:p>
            <a:pPr>
              <a:spcBef>
                <a:spcPts val="0"/>
              </a:spcBef>
            </a:pPr>
            <a:endParaRPr lang="da-DK" sz="1400"/>
          </a:p>
          <a:p>
            <a:pPr>
              <a:spcBef>
                <a:spcPts val="0"/>
              </a:spcBef>
            </a:pPr>
            <a:r>
              <a:rPr lang="da-DK" sz="1400"/>
              <a:t>Der kan vælges følgende typer af tilladelser: </a:t>
            </a:r>
          </a:p>
          <a:p>
            <a:pPr lvl="1">
              <a:spcBef>
                <a:spcPts val="0"/>
              </a:spcBef>
            </a:pPr>
            <a:r>
              <a:rPr lang="da-DK" sz="1000"/>
              <a:t>Arbejdstilladelse</a:t>
            </a:r>
          </a:p>
          <a:p>
            <a:pPr lvl="1">
              <a:spcBef>
                <a:spcPts val="0"/>
              </a:spcBef>
            </a:pPr>
            <a:r>
              <a:rPr lang="da-DK" sz="1000"/>
              <a:t>Børneattest</a:t>
            </a:r>
          </a:p>
          <a:p>
            <a:pPr lvl="1">
              <a:spcBef>
                <a:spcPts val="0"/>
              </a:spcBef>
            </a:pPr>
            <a:r>
              <a:rPr lang="da-DK" sz="1000"/>
              <a:t>Hjemmearbejde</a:t>
            </a:r>
          </a:p>
          <a:p>
            <a:pPr lvl="1">
              <a:spcBef>
                <a:spcPts val="0"/>
              </a:spcBef>
            </a:pPr>
            <a:r>
              <a:rPr lang="da-DK" sz="1000"/>
              <a:t>Kørselsbemyndigelse</a:t>
            </a:r>
          </a:p>
          <a:p>
            <a:pPr lvl="1">
              <a:spcBef>
                <a:spcPts val="0"/>
              </a:spcBef>
            </a:pPr>
            <a:r>
              <a:rPr lang="da-DK" sz="1000"/>
              <a:t>Sikkerhedsgodkendelse</a:t>
            </a:r>
          </a:p>
          <a:p>
            <a:pPr lvl="1">
              <a:spcBef>
                <a:spcPts val="0"/>
              </a:spcBef>
            </a:pPr>
            <a:r>
              <a:rPr lang="da-DK" sz="1000"/>
              <a:t>Straffeattest</a:t>
            </a:r>
          </a:p>
          <a:p>
            <a:pPr lvl="1">
              <a:spcBef>
                <a:spcPts val="0"/>
              </a:spcBef>
            </a:pPr>
            <a:r>
              <a:rPr lang="da-DK" sz="1000"/>
              <a:t>Tilladelse 1</a:t>
            </a:r>
          </a:p>
          <a:p>
            <a:pPr lvl="1">
              <a:spcBef>
                <a:spcPts val="0"/>
              </a:spcBef>
            </a:pPr>
            <a:r>
              <a:rPr lang="da-DK" sz="1000"/>
              <a:t>Tilladelse 2</a:t>
            </a:r>
          </a:p>
          <a:p>
            <a:pPr lvl="1">
              <a:spcBef>
                <a:spcPts val="0"/>
              </a:spcBef>
            </a:pPr>
            <a:r>
              <a:rPr lang="da-DK" sz="1000"/>
              <a:t>Tilladelse 3</a:t>
            </a:r>
          </a:p>
          <a:p>
            <a:pPr lvl="1">
              <a:spcBef>
                <a:spcPts val="0"/>
              </a:spcBef>
            </a:pPr>
            <a:r>
              <a:rPr lang="da-DK" sz="1000"/>
              <a:t>Tilladelse 4</a:t>
            </a:r>
          </a:p>
          <a:p>
            <a:pPr lvl="1">
              <a:spcBef>
                <a:spcPts val="0"/>
              </a:spcBef>
            </a:pPr>
            <a:r>
              <a:rPr lang="da-DK" sz="1000"/>
              <a:t>Visum</a:t>
            </a:r>
          </a:p>
          <a:p>
            <a:pPr lvl="1">
              <a:spcBef>
                <a:spcPts val="0"/>
              </a:spcBef>
            </a:pPr>
            <a:endParaRPr lang="da-DK"/>
          </a:p>
          <a:p>
            <a:pPr>
              <a:spcBef>
                <a:spcPts val="0"/>
              </a:spcBef>
            </a:pPr>
            <a:r>
              <a:rPr lang="da-DK" sz="1400"/>
              <a:t>For typen sikkerhedsgodkendelse kan yderligere vælges en kategori: Igangværende, Fortrolig, Yderst hemmelig, Hemmelig. </a:t>
            </a:r>
          </a:p>
          <a:p>
            <a:pPr>
              <a:spcBef>
                <a:spcPts val="0"/>
              </a:spcBef>
            </a:pPr>
            <a:endParaRPr lang="da-DK" sz="1400"/>
          </a:p>
          <a:p>
            <a:pPr>
              <a:spcBef>
                <a:spcPts val="0"/>
              </a:spcBef>
            </a:pPr>
            <a:r>
              <a:rPr lang="da-DK" sz="1400"/>
              <a:t>Der er udarbejdet en rapport ’Tilladelser’, som ligger under fanen Rapporter og ikonet Persondata.</a:t>
            </a:r>
          </a:p>
          <a:p>
            <a:endParaRPr lang="da-DK" sz="1400"/>
          </a:p>
        </p:txBody>
      </p:sp>
      <p:pic>
        <p:nvPicPr>
          <p:cNvPr id="7" name="Pladsholder til indhold 6">
            <a:extLst>
              <a:ext uri="{FF2B5EF4-FFF2-40B4-BE49-F238E27FC236}">
                <a16:creationId xmlns:a16="http://schemas.microsoft.com/office/drawing/2014/main" id="{7A106189-AA84-6E6D-E527-38095B8C037A}"/>
              </a:ext>
            </a:extLst>
          </p:cNvPr>
          <p:cNvPicPr>
            <a:picLocks noGrp="1" noChangeAspect="1"/>
          </p:cNvPicPr>
          <p:nvPr>
            <p:ph sz="half" idx="2"/>
          </p:nvPr>
        </p:nvPicPr>
        <p:blipFill>
          <a:blip r:embed="rId3"/>
          <a:stretch>
            <a:fillRect/>
          </a:stretch>
        </p:blipFill>
        <p:spPr bwMode="auto">
          <a:xfrm>
            <a:off x="6375400" y="1450800"/>
            <a:ext cx="5111750" cy="337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slidenummer 3">
            <a:extLst>
              <a:ext uri="{FF2B5EF4-FFF2-40B4-BE49-F238E27FC236}">
                <a16:creationId xmlns:a16="http://schemas.microsoft.com/office/drawing/2014/main" id="{B139D825-2244-3D06-2A75-DEBC657123AD}"/>
              </a:ext>
            </a:extLst>
          </p:cNvPr>
          <p:cNvSpPr>
            <a:spLocks noGrp="1"/>
          </p:cNvSpPr>
          <p:nvPr>
            <p:ph type="sldNum" sz="quarter" idx="12"/>
          </p:nvPr>
        </p:nvSpPr>
        <p:spPr/>
        <p:txBody>
          <a:bodyPr/>
          <a:lstStyle/>
          <a:p>
            <a:fld id="{80AE25ED-097C-4BDC-A7CE-FA97BD9CA3B5}" type="slidenum">
              <a:rPr lang="da-DK" smtClean="0"/>
              <a:pPr/>
              <a:t>23</a:t>
            </a:fld>
            <a:endParaRPr lang="da-DK"/>
          </a:p>
        </p:txBody>
      </p:sp>
      <p:sp>
        <p:nvSpPr>
          <p:cNvPr id="5" name="Titel 4">
            <a:extLst>
              <a:ext uri="{FF2B5EF4-FFF2-40B4-BE49-F238E27FC236}">
                <a16:creationId xmlns:a16="http://schemas.microsoft.com/office/drawing/2014/main" id="{3394ED82-4708-2A68-2262-A7672E2C0DAB}"/>
              </a:ext>
            </a:extLst>
          </p:cNvPr>
          <p:cNvSpPr>
            <a:spLocks noGrp="1"/>
          </p:cNvSpPr>
          <p:nvPr>
            <p:ph type="title"/>
          </p:nvPr>
        </p:nvSpPr>
        <p:spPr/>
        <p:txBody>
          <a:bodyPr/>
          <a:lstStyle/>
          <a:p>
            <a:r>
              <a:rPr lang="da-DK"/>
              <a:t>Ændringer til sektionen Visum og tilladelser</a:t>
            </a:r>
          </a:p>
        </p:txBody>
      </p:sp>
      <p:sp>
        <p:nvSpPr>
          <p:cNvPr id="8" name="Tekstfelt 7">
            <a:extLst>
              <a:ext uri="{FF2B5EF4-FFF2-40B4-BE49-F238E27FC236}">
                <a16:creationId xmlns:a16="http://schemas.microsoft.com/office/drawing/2014/main" id="{33EE3EB8-BF00-81FA-4927-9E840472B010}"/>
              </a:ext>
            </a:extLst>
          </p:cNvPr>
          <p:cNvSpPr txBox="1"/>
          <p:nvPr/>
        </p:nvSpPr>
        <p:spPr>
          <a:xfrm>
            <a:off x="6499654" y="5154688"/>
            <a:ext cx="4987496" cy="923330"/>
          </a:xfrm>
          <a:prstGeom prst="rect">
            <a:avLst/>
          </a:prstGeom>
          <a:noFill/>
          <a:ln w="19050">
            <a:solidFill>
              <a:srgbClr val="FF0000"/>
            </a:solidFill>
          </a:ln>
        </p:spPr>
        <p:txBody>
          <a:bodyPr wrap="square" lIns="0" tIns="0" rIns="0" bIns="0" rtlCol="0" anchor="ctr">
            <a:spAutoFit/>
          </a:bodyPr>
          <a:lstStyle/>
          <a:p>
            <a:pPr algn="ctr">
              <a:lnSpc>
                <a:spcPct val="100000"/>
              </a:lnSpc>
              <a:spcBef>
                <a:spcPts val="0"/>
              </a:spcBef>
            </a:pPr>
            <a:r>
              <a:rPr lang="da-DK" sz="1200" b="1"/>
              <a:t>OBS vedr. sikkerhedsgodkendelse</a:t>
            </a:r>
          </a:p>
          <a:p>
            <a:pPr marL="171450" indent="-171450">
              <a:lnSpc>
                <a:spcPct val="100000"/>
              </a:lnSpc>
              <a:spcBef>
                <a:spcPts val="0"/>
              </a:spcBef>
              <a:buFont typeface="Arial" panose="020B0604020202020204" pitchFamily="34" charset="0"/>
              <a:buChar char="•"/>
            </a:pPr>
            <a:r>
              <a:rPr lang="da-DK" sz="1200"/>
              <a:t>Udfyld sikkerhedsgodkendelse, hvis jeres </a:t>
            </a:r>
            <a:r>
              <a:rPr lang="da-DK" sz="1200" i="1"/>
              <a:t>direktion har godkendt </a:t>
            </a:r>
            <a:r>
              <a:rPr lang="da-DK" sz="1200"/>
              <a:t>at kategorien registres i Statens HR. </a:t>
            </a:r>
          </a:p>
          <a:p>
            <a:pPr marL="171450" indent="-171450">
              <a:lnSpc>
                <a:spcPct val="100000"/>
              </a:lnSpc>
              <a:spcBef>
                <a:spcPts val="0"/>
              </a:spcBef>
              <a:buFont typeface="Arial" panose="020B0604020202020204" pitchFamily="34" charset="0"/>
              <a:buChar char="•"/>
            </a:pPr>
            <a:r>
              <a:rPr lang="da-DK" sz="1200" i="1"/>
              <a:t>Upload ikke dokumenter </a:t>
            </a:r>
            <a:r>
              <a:rPr lang="da-DK" sz="1200"/>
              <a:t>om sikkerhedsgodkendelse og strafbare forhold i Statens HR</a:t>
            </a:r>
          </a:p>
        </p:txBody>
      </p:sp>
      <p:sp>
        <p:nvSpPr>
          <p:cNvPr id="3" name="Ellipse 2">
            <a:extLst>
              <a:ext uri="{FF2B5EF4-FFF2-40B4-BE49-F238E27FC236}">
                <a16:creationId xmlns:a16="http://schemas.microsoft.com/office/drawing/2014/main" id="{ED69E009-AC68-9BB0-0FDD-A0A4C459CBC6}"/>
              </a:ext>
            </a:extLst>
          </p:cNvPr>
          <p:cNvSpPr/>
          <p:nvPr/>
        </p:nvSpPr>
        <p:spPr bwMode="auto">
          <a:xfrm>
            <a:off x="8927565" y="203192"/>
            <a:ext cx="2440256" cy="1108587"/>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400" b="0" i="0" u="none" strike="noStrike" cap="none" normalizeH="0" baseline="0">
                <a:ln>
                  <a:noFill/>
                </a:ln>
                <a:solidFill>
                  <a:schemeClr val="bg1"/>
                </a:solidFill>
                <a:effectLst/>
                <a:latin typeface="Arial" charset="0"/>
              </a:rPr>
              <a:t>Drøft anvendelsen af Tilladelser med jeres</a:t>
            </a:r>
            <a:r>
              <a:rPr lang="da-DK" sz="1400">
                <a:solidFill>
                  <a:schemeClr val="bg1"/>
                </a:solidFill>
              </a:rPr>
              <a:t> ledelse og sikkerhedsfunktion</a:t>
            </a:r>
            <a:endParaRPr kumimoji="0" lang="da-DK" sz="14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984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C7F5-07EA-A256-C68E-597307114D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AEB964-A758-3F52-8BE7-EBE9601227BB}"/>
              </a:ext>
            </a:extLst>
          </p:cNvPr>
          <p:cNvSpPr>
            <a:spLocks noGrp="1"/>
          </p:cNvSpPr>
          <p:nvPr>
            <p:ph type="title"/>
          </p:nvPr>
        </p:nvSpPr>
        <p:spPr>
          <a:xfrm>
            <a:off x="701675" y="2780927"/>
            <a:ext cx="10785475" cy="3142743"/>
          </a:xfrm>
        </p:spPr>
        <p:txBody>
          <a:bodyPr/>
          <a:lstStyle/>
          <a:p>
            <a:r>
              <a:rPr lang="da-DK"/>
              <a:t>Integrationer</a:t>
            </a:r>
          </a:p>
        </p:txBody>
      </p:sp>
      <p:sp>
        <p:nvSpPr>
          <p:cNvPr id="3" name="Pladsholder til slidenummer 2">
            <a:extLst>
              <a:ext uri="{FF2B5EF4-FFF2-40B4-BE49-F238E27FC236}">
                <a16:creationId xmlns:a16="http://schemas.microsoft.com/office/drawing/2014/main" id="{0C67213A-FC2D-25BA-D476-5A6A09F02E62}"/>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24</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415508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03CDA-582C-5DB1-C1AF-5CA6BFFBD8FA}"/>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15B912A6-2710-2C4B-BAD1-B66A17D4F855}"/>
              </a:ext>
            </a:extLst>
          </p:cNvPr>
          <p:cNvSpPr>
            <a:spLocks noGrp="1"/>
          </p:cNvSpPr>
          <p:nvPr>
            <p:ph type="sldNum" sz="quarter" idx="12"/>
          </p:nvPr>
        </p:nvSpPr>
        <p:spPr/>
        <p:txBody>
          <a:bodyPr/>
          <a:lstStyle/>
          <a:p>
            <a:fld id="{80AE25ED-097C-4BDC-A7CE-FA97BD9CA3B5}" type="slidenum">
              <a:rPr lang="da-DK" smtClean="0"/>
              <a:pPr/>
              <a:t>25</a:t>
            </a:fld>
            <a:endParaRPr lang="da-DK"/>
          </a:p>
        </p:txBody>
      </p:sp>
      <p:sp>
        <p:nvSpPr>
          <p:cNvPr id="5" name="Titel 4">
            <a:extLst>
              <a:ext uri="{FF2B5EF4-FFF2-40B4-BE49-F238E27FC236}">
                <a16:creationId xmlns:a16="http://schemas.microsoft.com/office/drawing/2014/main" id="{FC6AAC58-8D17-CBB6-39BB-08E0EEDB1D16}"/>
              </a:ext>
            </a:extLst>
          </p:cNvPr>
          <p:cNvSpPr>
            <a:spLocks noGrp="1"/>
          </p:cNvSpPr>
          <p:nvPr>
            <p:ph type="title"/>
          </p:nvPr>
        </p:nvSpPr>
        <p:spPr/>
        <p:txBody>
          <a:bodyPr/>
          <a:lstStyle/>
          <a:p>
            <a:r>
              <a:rPr lang="da-DK">
                <a:ea typeface="Cambria"/>
              </a:rPr>
              <a:t>Børn og nødkontakter overføres fra SRL</a:t>
            </a:r>
            <a:endParaRPr lang="da-DK"/>
          </a:p>
        </p:txBody>
      </p:sp>
      <p:sp>
        <p:nvSpPr>
          <p:cNvPr id="2" name="Pladsholder til indhold 1">
            <a:extLst>
              <a:ext uri="{FF2B5EF4-FFF2-40B4-BE49-F238E27FC236}">
                <a16:creationId xmlns:a16="http://schemas.microsoft.com/office/drawing/2014/main" id="{9E6BB8DB-2F5B-B39E-5EB1-F67E32D1B5CB}"/>
              </a:ext>
            </a:extLst>
          </p:cNvPr>
          <p:cNvSpPr>
            <a:spLocks noGrp="1"/>
          </p:cNvSpPr>
          <p:nvPr>
            <p:ph sz="half" idx="2"/>
          </p:nvPr>
        </p:nvSpPr>
        <p:spPr>
          <a:xfrm>
            <a:off x="6375150" y="1450800"/>
            <a:ext cx="5112000" cy="4384516"/>
          </a:xfrm>
        </p:spPr>
        <p:txBody>
          <a:bodyPr/>
          <a:lstStyle/>
          <a:p>
            <a:pPr marL="0" indent="0">
              <a:buNone/>
            </a:pPr>
            <a:r>
              <a:rPr lang="da-DK" b="1">
                <a:cs typeface="Arial"/>
              </a:rPr>
              <a:t>Data der overføres</a:t>
            </a:r>
          </a:p>
          <a:p>
            <a:pPr marL="179705" indent="-179705"/>
            <a:r>
              <a:rPr lang="da-DK" sz="1400">
                <a:latin typeface="Calibri"/>
                <a:ea typeface="Calibri"/>
                <a:cs typeface="Calibri"/>
              </a:rPr>
              <a:t>Børn</a:t>
            </a:r>
          </a:p>
          <a:p>
            <a:pPr lvl="1"/>
            <a:r>
              <a:rPr lang="da-DK" sz="1200">
                <a:latin typeface="Calibri"/>
                <a:ea typeface="Calibri"/>
                <a:cs typeface="Calibri"/>
              </a:rPr>
              <a:t>Fornavn</a:t>
            </a:r>
          </a:p>
          <a:p>
            <a:pPr lvl="1"/>
            <a:r>
              <a:rPr lang="da-DK" sz="1200">
                <a:latin typeface="Calibri"/>
                <a:ea typeface="Calibri"/>
                <a:cs typeface="Calibri"/>
              </a:rPr>
              <a:t>Efternavn</a:t>
            </a:r>
          </a:p>
          <a:p>
            <a:pPr lvl="1"/>
            <a:r>
              <a:rPr lang="da-DK" sz="1200">
                <a:latin typeface="Calibri"/>
                <a:ea typeface="Calibri"/>
                <a:cs typeface="Calibri"/>
              </a:rPr>
              <a:t>Fødselsdato</a:t>
            </a:r>
          </a:p>
          <a:p>
            <a:pPr lvl="1"/>
            <a:r>
              <a:rPr lang="da-DK" sz="1200">
                <a:latin typeface="Calibri"/>
                <a:ea typeface="Calibri"/>
                <a:cs typeface="Calibri"/>
              </a:rPr>
              <a:t>Startdato for relation (ansættelsesdatoen)</a:t>
            </a:r>
          </a:p>
          <a:p>
            <a:pPr lvl="1"/>
            <a:r>
              <a:rPr lang="da-DK" sz="1200">
                <a:latin typeface="Calibri"/>
                <a:ea typeface="Calibri"/>
                <a:cs typeface="Calibri"/>
              </a:rPr>
              <a:t>Type af relation (Barn)</a:t>
            </a:r>
          </a:p>
          <a:p>
            <a:r>
              <a:rPr lang="da-DK" sz="1400">
                <a:latin typeface="Calibri"/>
                <a:ea typeface="Calibri"/>
                <a:cs typeface="Calibri"/>
              </a:rPr>
              <a:t>Nødkontakter</a:t>
            </a:r>
          </a:p>
          <a:p>
            <a:pPr lvl="1"/>
            <a:r>
              <a:rPr lang="da-DK" sz="1200">
                <a:latin typeface="Calibri"/>
                <a:ea typeface="Calibri"/>
                <a:cs typeface="Calibri"/>
              </a:rPr>
              <a:t>Fornavn</a:t>
            </a:r>
          </a:p>
          <a:p>
            <a:pPr lvl="1"/>
            <a:r>
              <a:rPr lang="da-DK" sz="1200">
                <a:latin typeface="Calibri"/>
                <a:ea typeface="Calibri"/>
                <a:cs typeface="Calibri"/>
              </a:rPr>
              <a:t>Efternavn</a:t>
            </a:r>
          </a:p>
          <a:p>
            <a:pPr lvl="1"/>
            <a:r>
              <a:rPr lang="da-DK" sz="1200">
                <a:latin typeface="Calibri"/>
                <a:ea typeface="Calibri"/>
                <a:cs typeface="Calibri"/>
              </a:rPr>
              <a:t>Mobilnummer</a:t>
            </a:r>
          </a:p>
          <a:p>
            <a:pPr lvl="1"/>
            <a:r>
              <a:rPr lang="da-DK" sz="1200">
                <a:latin typeface="Calibri"/>
                <a:ea typeface="Calibri"/>
                <a:cs typeface="Calibri"/>
              </a:rPr>
              <a:t>E-mail</a:t>
            </a:r>
          </a:p>
          <a:p>
            <a:pPr lvl="1"/>
            <a:r>
              <a:rPr lang="da-DK" sz="1200">
                <a:latin typeface="Calibri"/>
                <a:ea typeface="Calibri"/>
                <a:cs typeface="Calibri"/>
              </a:rPr>
              <a:t>Type af relation (Nødkontakt)</a:t>
            </a:r>
          </a:p>
          <a:p>
            <a:pPr lvl="1"/>
            <a:r>
              <a:rPr lang="da-DK" sz="1200">
                <a:latin typeface="Calibri"/>
                <a:ea typeface="Calibri"/>
                <a:cs typeface="Calibri"/>
              </a:rPr>
              <a:t>Angivelse i feltet ”Denne person er nødkontakt”</a:t>
            </a:r>
          </a:p>
          <a:p>
            <a:pPr lvl="1"/>
            <a:r>
              <a:rPr lang="da-DK" sz="1200">
                <a:latin typeface="Calibri"/>
                <a:ea typeface="Calibri"/>
                <a:cs typeface="Calibri"/>
              </a:rPr>
              <a:t>Startdato for relation (ansættelsesdato)</a:t>
            </a:r>
          </a:p>
        </p:txBody>
      </p:sp>
      <p:sp>
        <p:nvSpPr>
          <p:cNvPr id="6" name="Pladsholder til indhold 1">
            <a:extLst>
              <a:ext uri="{FF2B5EF4-FFF2-40B4-BE49-F238E27FC236}">
                <a16:creationId xmlns:a16="http://schemas.microsoft.com/office/drawing/2014/main" id="{1F950246-A82B-5B3C-8DE1-3C4745F2153B}"/>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da-DK" b="1" kern="0">
                <a:cs typeface="Arial"/>
              </a:rPr>
              <a:t>Registrering i SRL og SHR</a:t>
            </a:r>
            <a:endParaRPr lang="en-US" b="1"/>
          </a:p>
          <a:p>
            <a:pPr marL="179705" indent="-179705"/>
            <a:r>
              <a:rPr lang="da-DK" sz="1400" kern="0">
                <a:latin typeface="Calibri"/>
                <a:ea typeface="Calibri"/>
                <a:cs typeface="Calibri"/>
              </a:rPr>
              <a:t>Hvis der registreres børn eller nødkontakter i SRL vil disse fremadrettet blive overført til den ventende medarbejder i SHR</a:t>
            </a:r>
          </a:p>
          <a:p>
            <a:pPr marL="179705" indent="-179705"/>
            <a:r>
              <a:rPr lang="da-DK" sz="1400" kern="0">
                <a:latin typeface="Calibri"/>
                <a:ea typeface="Calibri"/>
                <a:cs typeface="Calibri"/>
              </a:rPr>
              <a:t>I SRL kan oplysningerne registreres i kandidatoplysningsskemaet</a:t>
            </a:r>
          </a:p>
          <a:p>
            <a:pPr marL="179705" indent="-179705"/>
            <a:r>
              <a:rPr lang="da-DK" sz="1400" kern="0">
                <a:latin typeface="Calibri"/>
                <a:ea typeface="Calibri"/>
                <a:cs typeface="Calibri"/>
              </a:rPr>
              <a:t>I SHR overføres data til ”Familie og kontakter i nødstilfælde”</a:t>
            </a:r>
          </a:p>
          <a:p>
            <a:pPr marL="179705" indent="-179705"/>
            <a:r>
              <a:rPr lang="da-DK" sz="1400" kern="0">
                <a:latin typeface="Calibri"/>
                <a:ea typeface="Calibri"/>
                <a:cs typeface="Calibri"/>
              </a:rPr>
              <a:t>På sigt vil data om fx børn kunne benyttes i integration til fx </a:t>
            </a:r>
            <a:r>
              <a:rPr lang="da-DK" sz="1400" kern="0" err="1">
                <a:latin typeface="Calibri"/>
                <a:ea typeface="Calibri"/>
                <a:cs typeface="Calibri"/>
              </a:rPr>
              <a:t>mTime</a:t>
            </a:r>
            <a:r>
              <a:rPr lang="da-DK" sz="1400" kern="0">
                <a:latin typeface="Calibri"/>
                <a:ea typeface="Calibri"/>
                <a:cs typeface="Calibri"/>
              </a:rPr>
              <a:t> og andre tidsregistreringsløsninger</a:t>
            </a:r>
            <a:endParaRPr lang="da-DK" kern="0">
              <a:cs typeface="Arial"/>
            </a:endParaRPr>
          </a:p>
        </p:txBody>
      </p:sp>
    </p:spTree>
    <p:extLst>
      <p:ext uri="{BB962C8B-B14F-4D97-AF65-F5344CB8AC3E}">
        <p14:creationId xmlns:p14="http://schemas.microsoft.com/office/powerpoint/2010/main" val="113659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338B8-6DF5-818A-3385-C3D6195192FC}"/>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926AB56-1B72-8D7F-EA3A-457EF37D6B96}"/>
              </a:ext>
            </a:extLst>
          </p:cNvPr>
          <p:cNvSpPr>
            <a:spLocks noGrp="1"/>
          </p:cNvSpPr>
          <p:nvPr>
            <p:ph type="sldNum" sz="quarter" idx="12"/>
          </p:nvPr>
        </p:nvSpPr>
        <p:spPr/>
        <p:txBody>
          <a:bodyPr/>
          <a:lstStyle/>
          <a:p>
            <a:fld id="{80AE25ED-097C-4BDC-A7CE-FA97BD9CA3B5}" type="slidenum">
              <a:rPr lang="da-DK" smtClean="0"/>
              <a:pPr/>
              <a:t>26</a:t>
            </a:fld>
            <a:endParaRPr lang="da-DK"/>
          </a:p>
        </p:txBody>
      </p:sp>
      <p:sp>
        <p:nvSpPr>
          <p:cNvPr id="5" name="Titel 4">
            <a:extLst>
              <a:ext uri="{FF2B5EF4-FFF2-40B4-BE49-F238E27FC236}">
                <a16:creationId xmlns:a16="http://schemas.microsoft.com/office/drawing/2014/main" id="{EE190B9C-0324-3556-9B96-5910EF9E26D2}"/>
              </a:ext>
            </a:extLst>
          </p:cNvPr>
          <p:cNvSpPr>
            <a:spLocks noGrp="1"/>
          </p:cNvSpPr>
          <p:nvPr>
            <p:ph type="title"/>
          </p:nvPr>
        </p:nvSpPr>
        <p:spPr/>
        <p:txBody>
          <a:bodyPr/>
          <a:lstStyle/>
          <a:p>
            <a:r>
              <a:rPr lang="da-DK"/>
              <a:t>Tom værdi for stedkoder kan nu overføres til SLS segment</a:t>
            </a:r>
          </a:p>
        </p:txBody>
      </p:sp>
      <p:pic>
        <p:nvPicPr>
          <p:cNvPr id="7" name="Pladsholder til indhold 6">
            <a:extLst>
              <a:ext uri="{FF2B5EF4-FFF2-40B4-BE49-F238E27FC236}">
                <a16:creationId xmlns:a16="http://schemas.microsoft.com/office/drawing/2014/main" id="{357CD78C-6A8A-E207-6628-396B39838300}"/>
              </a:ext>
            </a:extLst>
          </p:cNvPr>
          <p:cNvPicPr>
            <a:picLocks noGrp="1" noChangeAspect="1"/>
          </p:cNvPicPr>
          <p:nvPr>
            <p:ph sz="half" idx="2"/>
          </p:nvPr>
        </p:nvPicPr>
        <p:blipFill>
          <a:blip r:embed="rId3"/>
          <a:stretch>
            <a:fillRect/>
          </a:stretch>
        </p:blipFill>
        <p:spPr bwMode="auto">
          <a:xfrm>
            <a:off x="6189044" y="2165362"/>
            <a:ext cx="5914444" cy="258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dsholder til indhold 1">
            <a:extLst>
              <a:ext uri="{FF2B5EF4-FFF2-40B4-BE49-F238E27FC236}">
                <a16:creationId xmlns:a16="http://schemas.microsoft.com/office/drawing/2014/main" id="{61061F31-83D5-1C05-6694-83E8012C07C1}"/>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en-US" b="1"/>
              <a:t>Tomme </a:t>
            </a:r>
            <a:r>
              <a:rPr lang="en-US" b="1" err="1"/>
              <a:t>værdier</a:t>
            </a:r>
            <a:r>
              <a:rPr lang="en-US" b="1"/>
              <a:t> for </a:t>
            </a:r>
            <a:r>
              <a:rPr lang="en-US" b="1" err="1"/>
              <a:t>stedkode</a:t>
            </a:r>
            <a:r>
              <a:rPr lang="en-US" b="1"/>
              <a:t> </a:t>
            </a:r>
            <a:r>
              <a:rPr lang="en-US" b="1" err="1"/>
              <a:t>overføres</a:t>
            </a:r>
            <a:r>
              <a:rPr lang="en-US" b="1"/>
              <a:t> nu </a:t>
            </a:r>
            <a:r>
              <a:rPr lang="en-US" b="1" err="1"/>
              <a:t>til</a:t>
            </a:r>
            <a:r>
              <a:rPr lang="en-US" b="1"/>
              <a:t> SLS</a:t>
            </a:r>
          </a:p>
          <a:p>
            <a:pPr marL="179705" indent="-179705"/>
            <a:r>
              <a:rPr lang="da-DK" sz="1400" kern="0">
                <a:latin typeface="Calibri"/>
                <a:ea typeface="Calibri"/>
                <a:cs typeface="Calibri"/>
              </a:rPr>
              <a:t>Hvis en medarbejder skifter fra en afdeling med Navision stedkode registreret til en afdeling uden Navision stedkode registreret, vil integrationen til SLS nu fjerne den eksisterende stedkode</a:t>
            </a:r>
          </a:p>
          <a:p>
            <a:pPr marL="179705" indent="-179705"/>
            <a:r>
              <a:rPr lang="da-DK" sz="1400" kern="0">
                <a:latin typeface="Calibri"/>
                <a:ea typeface="Calibri"/>
                <a:cs typeface="Calibri"/>
              </a:rPr>
              <a:t>Det samme gør sig gældende, hvis en medarbejder får fjernet en værdi i feltet ”Alternativt sted” på ansættelsesforholdet</a:t>
            </a:r>
            <a:endParaRPr lang="da-DK" kern="0">
              <a:cs typeface="Arial"/>
            </a:endParaRPr>
          </a:p>
        </p:txBody>
      </p:sp>
    </p:spTree>
    <p:extLst>
      <p:ext uri="{BB962C8B-B14F-4D97-AF65-F5344CB8AC3E}">
        <p14:creationId xmlns:p14="http://schemas.microsoft.com/office/powerpoint/2010/main" val="58496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DBF4-5CA2-5747-8A63-41AA50CC4F44}"/>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F74B6DD-FC1E-5C85-7F6C-B352497C0E11}"/>
              </a:ext>
            </a:extLst>
          </p:cNvPr>
          <p:cNvSpPr>
            <a:spLocks noGrp="1"/>
          </p:cNvSpPr>
          <p:nvPr>
            <p:ph type="sldNum" sz="quarter" idx="12"/>
          </p:nvPr>
        </p:nvSpPr>
        <p:spPr/>
        <p:txBody>
          <a:bodyPr/>
          <a:lstStyle/>
          <a:p>
            <a:fld id="{80AE25ED-097C-4BDC-A7CE-FA97BD9CA3B5}" type="slidenum">
              <a:rPr lang="da-DK" smtClean="0"/>
              <a:pPr/>
              <a:t>27</a:t>
            </a:fld>
            <a:endParaRPr lang="da-DK"/>
          </a:p>
        </p:txBody>
      </p:sp>
      <p:sp>
        <p:nvSpPr>
          <p:cNvPr id="5" name="Titel 4">
            <a:extLst>
              <a:ext uri="{FF2B5EF4-FFF2-40B4-BE49-F238E27FC236}">
                <a16:creationId xmlns:a16="http://schemas.microsoft.com/office/drawing/2014/main" id="{D7B4546E-F10F-6E1D-2DCC-53D3AB0F032E}"/>
              </a:ext>
            </a:extLst>
          </p:cNvPr>
          <p:cNvSpPr>
            <a:spLocks noGrp="1"/>
          </p:cNvSpPr>
          <p:nvPr>
            <p:ph type="title"/>
          </p:nvPr>
        </p:nvSpPr>
        <p:spPr/>
        <p:txBody>
          <a:bodyPr/>
          <a:lstStyle/>
          <a:p>
            <a:r>
              <a:rPr lang="da-DK"/>
              <a:t>Integration af </a:t>
            </a:r>
            <a:r>
              <a:rPr lang="da-DK" err="1"/>
              <a:t>emailændringer</a:t>
            </a:r>
            <a:r>
              <a:rPr lang="da-DK"/>
              <a:t> fra SIT IGA</a:t>
            </a:r>
          </a:p>
        </p:txBody>
      </p:sp>
      <p:sp>
        <p:nvSpPr>
          <p:cNvPr id="6" name="Pladsholder til indhold 1">
            <a:extLst>
              <a:ext uri="{FF2B5EF4-FFF2-40B4-BE49-F238E27FC236}">
                <a16:creationId xmlns:a16="http://schemas.microsoft.com/office/drawing/2014/main" id="{C545A725-EE78-C88F-C487-DE7386DADA48}"/>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da-DK"/>
              <a:t>Integrationen fra </a:t>
            </a:r>
            <a:r>
              <a:rPr lang="da-DK" err="1"/>
              <a:t>SITs</a:t>
            </a:r>
            <a:r>
              <a:rPr lang="da-DK"/>
              <a:t> IGA til Statens HR er blev udvidet til at håndtere </a:t>
            </a:r>
            <a:r>
              <a:rPr lang="da-DK" err="1"/>
              <a:t>emailændringer</a:t>
            </a:r>
            <a:r>
              <a:rPr lang="da-DK"/>
              <a:t>, hvor den hidtil kun har integreret mails ved nyoprettelser. Institutioner der er på IGA behøver dermed fremadrettet ikke mere at opdatere mails samt oprette en supportsag på at få opdateret </a:t>
            </a:r>
            <a:r>
              <a:rPr lang="da-DK" err="1"/>
              <a:t>emailen</a:t>
            </a:r>
            <a:r>
              <a:rPr lang="da-DK"/>
              <a:t> i Statens HR.</a:t>
            </a:r>
          </a:p>
          <a:p>
            <a:r>
              <a:rPr lang="da-DK"/>
              <a:t>Proces hidtil: </a:t>
            </a:r>
          </a:p>
          <a:p>
            <a:pPr marL="342900" indent="-342900">
              <a:buFont typeface="+mj-lt"/>
              <a:buAutoNum type="arabicPeriod"/>
            </a:pPr>
            <a:r>
              <a:rPr lang="da-DK" err="1"/>
              <a:t>Inst</a:t>
            </a:r>
            <a:r>
              <a:rPr lang="da-DK"/>
              <a:t>. fik ændret en mail af SIT</a:t>
            </a:r>
          </a:p>
          <a:p>
            <a:pPr marL="342900" indent="-342900">
              <a:buFont typeface="+mj-lt"/>
              <a:buAutoNum type="arabicPeriod"/>
            </a:pPr>
            <a:r>
              <a:rPr lang="da-DK" err="1"/>
              <a:t>Inst</a:t>
            </a:r>
            <a:r>
              <a:rPr lang="da-DK"/>
              <a:t>. ændrede mailen i mailfeltet på ansættelsen*</a:t>
            </a:r>
          </a:p>
          <a:p>
            <a:pPr marL="342900" indent="-342900">
              <a:buFont typeface="+mj-lt"/>
              <a:buAutoNum type="arabicPeriod"/>
            </a:pPr>
            <a:r>
              <a:rPr lang="da-DK" err="1"/>
              <a:t>Inst</a:t>
            </a:r>
            <a:r>
              <a:rPr lang="da-DK"/>
              <a:t>. lavede en supportsag til SHR om ændring af mail</a:t>
            </a:r>
          </a:p>
          <a:p>
            <a:pPr marL="342900" indent="-342900">
              <a:buFont typeface="+mj-lt"/>
              <a:buAutoNum type="arabicPeriod"/>
            </a:pPr>
            <a:r>
              <a:rPr lang="da-DK"/>
              <a:t>Supporten ændrer mailen manuelt på øvrige felter ”bagom systemet” så ændringen slår igennem i integrationerne til Campus og Navision.</a:t>
            </a:r>
          </a:p>
          <a:p>
            <a:pPr marL="342900" indent="-342900">
              <a:buFont typeface="+mj-lt"/>
              <a:buAutoNum type="arabicPeriod"/>
            </a:pPr>
            <a:endParaRPr lang="da-DK"/>
          </a:p>
          <a:p>
            <a:pPr marL="0" indent="0">
              <a:buNone/>
            </a:pPr>
            <a:r>
              <a:rPr lang="da-DK" kern="0">
                <a:cs typeface="Arial"/>
              </a:rPr>
              <a:t>* det mailfelt som forsvinder med denne opdatering</a:t>
            </a:r>
          </a:p>
        </p:txBody>
      </p:sp>
      <p:sp>
        <p:nvSpPr>
          <p:cNvPr id="2" name="Pladsholder til indhold 1">
            <a:extLst>
              <a:ext uri="{FF2B5EF4-FFF2-40B4-BE49-F238E27FC236}">
                <a16:creationId xmlns:a16="http://schemas.microsoft.com/office/drawing/2014/main" id="{1FE379F0-050E-D236-6C0C-452B3520BC71}"/>
              </a:ext>
            </a:extLst>
          </p:cNvPr>
          <p:cNvSpPr>
            <a:spLocks noGrp="1"/>
          </p:cNvSpPr>
          <p:nvPr>
            <p:ph sz="half" idx="2"/>
          </p:nvPr>
        </p:nvSpPr>
        <p:spPr/>
        <p:txBody>
          <a:bodyPr/>
          <a:lstStyle/>
          <a:p>
            <a:r>
              <a:rPr lang="da-DK"/>
              <a:t>Ny proces: </a:t>
            </a:r>
          </a:p>
          <a:p>
            <a:pPr marL="342900" indent="-342900">
              <a:buFont typeface="+mj-lt"/>
              <a:buAutoNum type="arabicPeriod"/>
            </a:pPr>
            <a:r>
              <a:rPr lang="da-DK" err="1"/>
              <a:t>Inst</a:t>
            </a:r>
            <a:r>
              <a:rPr lang="da-DK"/>
              <a:t>. får ændret mailen af SIT</a:t>
            </a:r>
          </a:p>
          <a:p>
            <a:pPr marL="342900" indent="-342900">
              <a:buFont typeface="+mj-lt"/>
              <a:buAutoNum type="arabicPeriod"/>
            </a:pPr>
            <a:r>
              <a:rPr lang="da-DK"/>
              <a:t>Ændringen slår automatisk igennem i feltet ”Arbejdsmail” på personen i Statens HR samt ”bagom systemet” og i integrationerne. </a:t>
            </a:r>
          </a:p>
        </p:txBody>
      </p:sp>
    </p:spTree>
    <p:extLst>
      <p:ext uri="{BB962C8B-B14F-4D97-AF65-F5344CB8AC3E}">
        <p14:creationId xmlns:p14="http://schemas.microsoft.com/office/powerpoint/2010/main" val="1283462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2CA47-8119-CF8C-D030-A195B0B2A8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261190-9D27-8A0C-45E4-BFB26B21A1DB}"/>
              </a:ext>
            </a:extLst>
          </p:cNvPr>
          <p:cNvSpPr>
            <a:spLocks noGrp="1"/>
          </p:cNvSpPr>
          <p:nvPr>
            <p:ph type="title"/>
          </p:nvPr>
        </p:nvSpPr>
        <p:spPr>
          <a:xfrm>
            <a:off x="701675" y="2780927"/>
            <a:ext cx="10785475" cy="3142743"/>
          </a:xfrm>
        </p:spPr>
        <p:txBody>
          <a:bodyPr/>
          <a:lstStyle/>
          <a:p>
            <a:r>
              <a:rPr lang="da-DK">
                <a:ea typeface="Cambria"/>
              </a:rPr>
              <a:t>Fravær</a:t>
            </a:r>
          </a:p>
        </p:txBody>
      </p:sp>
      <p:sp>
        <p:nvSpPr>
          <p:cNvPr id="3" name="Pladsholder til slidenummer 2">
            <a:extLst>
              <a:ext uri="{FF2B5EF4-FFF2-40B4-BE49-F238E27FC236}">
                <a16:creationId xmlns:a16="http://schemas.microsoft.com/office/drawing/2014/main" id="{3EBC97E4-58C3-A579-8E33-41012523C5F5}"/>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28</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4144060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D660-8A5B-6FA9-0C68-E43208C1DC7B}"/>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58F09059-7C03-D376-9DE7-F1DCFD49B268}"/>
              </a:ext>
            </a:extLst>
          </p:cNvPr>
          <p:cNvSpPr>
            <a:spLocks noGrp="1"/>
          </p:cNvSpPr>
          <p:nvPr>
            <p:ph type="sldNum" sz="quarter" idx="12"/>
          </p:nvPr>
        </p:nvSpPr>
        <p:spPr/>
        <p:txBody>
          <a:bodyPr/>
          <a:lstStyle/>
          <a:p>
            <a:fld id="{80AE25ED-097C-4BDC-A7CE-FA97BD9CA3B5}" type="slidenum">
              <a:rPr lang="da-DK" smtClean="0"/>
              <a:pPr/>
              <a:t>29</a:t>
            </a:fld>
            <a:endParaRPr lang="da-DK"/>
          </a:p>
        </p:txBody>
      </p:sp>
      <p:sp>
        <p:nvSpPr>
          <p:cNvPr id="5" name="Titel 4">
            <a:extLst>
              <a:ext uri="{FF2B5EF4-FFF2-40B4-BE49-F238E27FC236}">
                <a16:creationId xmlns:a16="http://schemas.microsoft.com/office/drawing/2014/main" id="{E75F4113-0A03-FF98-1047-58FBB645BE5A}"/>
              </a:ext>
            </a:extLst>
          </p:cNvPr>
          <p:cNvSpPr>
            <a:spLocks noGrp="1"/>
          </p:cNvSpPr>
          <p:nvPr>
            <p:ph type="title"/>
          </p:nvPr>
        </p:nvSpPr>
        <p:spPr/>
        <p:txBody>
          <a:bodyPr/>
          <a:lstStyle/>
          <a:p>
            <a:r>
              <a:rPr lang="da-DK">
                <a:ea typeface="Cambria"/>
              </a:rPr>
              <a:t>To nye fraværstyper</a:t>
            </a:r>
          </a:p>
        </p:txBody>
      </p:sp>
      <p:sp>
        <p:nvSpPr>
          <p:cNvPr id="2" name="Pladsholder til indhold 1">
            <a:extLst>
              <a:ext uri="{FF2B5EF4-FFF2-40B4-BE49-F238E27FC236}">
                <a16:creationId xmlns:a16="http://schemas.microsoft.com/office/drawing/2014/main" id="{80FF022F-D93E-8717-32D9-D6EDE460BC5B}"/>
              </a:ext>
            </a:extLst>
          </p:cNvPr>
          <p:cNvSpPr>
            <a:spLocks noGrp="1"/>
          </p:cNvSpPr>
          <p:nvPr>
            <p:ph sz="half" idx="2"/>
          </p:nvPr>
        </p:nvSpPr>
        <p:spPr>
          <a:xfrm>
            <a:off x="6375151" y="448769"/>
            <a:ext cx="5112000" cy="5872021"/>
          </a:xfrm>
          <a:solidFill>
            <a:schemeClr val="bg1"/>
          </a:solidFill>
        </p:spPr>
        <p:txBody>
          <a:bodyPr/>
          <a:lstStyle/>
          <a:p>
            <a:pPr marL="0" indent="0">
              <a:buNone/>
            </a:pPr>
            <a:r>
              <a:rPr lang="da-DK" b="1">
                <a:cs typeface="Arial"/>
              </a:rPr>
              <a:t>Barsel: Afventer barselsplan</a:t>
            </a:r>
          </a:p>
          <a:p>
            <a:pPr marL="179705" indent="-179705">
              <a:spcBef>
                <a:spcPts val="600"/>
              </a:spcBef>
            </a:pPr>
            <a:r>
              <a:rPr lang="da-DK" sz="1400">
                <a:latin typeface="Calibri"/>
                <a:ea typeface="Calibri"/>
                <a:cs typeface="Calibri"/>
              </a:rPr>
              <a:t>Afgangsårsag: 191 (samme som graviditetsorlov)</a:t>
            </a:r>
          </a:p>
          <a:p>
            <a:pPr marL="179705" indent="-179705">
              <a:spcBef>
                <a:spcPts val="600"/>
              </a:spcBef>
            </a:pPr>
            <a:r>
              <a:rPr lang="da-DK" sz="1400">
                <a:latin typeface="Calibri"/>
                <a:ea typeface="Calibri"/>
                <a:cs typeface="Calibri"/>
              </a:rPr>
              <a:t>Registreres i kalenderdage</a:t>
            </a:r>
          </a:p>
          <a:p>
            <a:pPr marL="0" indent="0">
              <a:buNone/>
            </a:pPr>
            <a:r>
              <a:rPr lang="da-DK" sz="1400">
                <a:latin typeface="Calibri"/>
                <a:ea typeface="Calibri"/>
                <a:cs typeface="Calibri"/>
              </a:rPr>
              <a:t>Hvorfor?</a:t>
            </a:r>
          </a:p>
          <a:p>
            <a:pPr marL="179705" indent="-179705">
              <a:spcBef>
                <a:spcPts val="600"/>
              </a:spcBef>
            </a:pPr>
            <a:r>
              <a:rPr lang="da-DK" sz="1400">
                <a:latin typeface="Calibri"/>
                <a:ea typeface="Calibri"/>
                <a:cs typeface="Calibri"/>
              </a:rPr>
              <a:t>Et </a:t>
            </a:r>
            <a:r>
              <a:rPr lang="da-DK" sz="1400" b="1">
                <a:latin typeface="Calibri"/>
                <a:ea typeface="Calibri"/>
                <a:cs typeface="Calibri"/>
              </a:rPr>
              <a:t>tilbud</a:t>
            </a:r>
            <a:r>
              <a:rPr lang="da-DK" sz="1400">
                <a:latin typeface="Calibri"/>
                <a:ea typeface="Calibri"/>
                <a:cs typeface="Calibri"/>
              </a:rPr>
              <a:t> til brug for registrering af perioden efter graviditetsorloven</a:t>
            </a:r>
          </a:p>
          <a:p>
            <a:pPr marL="179705" indent="-179705">
              <a:spcBef>
                <a:spcPts val="600"/>
              </a:spcBef>
            </a:pPr>
            <a:r>
              <a:rPr lang="da-DK" sz="1400">
                <a:latin typeface="Calibri"/>
                <a:ea typeface="Calibri"/>
                <a:cs typeface="Calibri"/>
              </a:rPr>
              <a:t>Statens Refusion har behov for en åben fraværsregistrering indtil at refusionen er kommet på plads</a:t>
            </a:r>
          </a:p>
          <a:p>
            <a:pPr marL="179705" indent="-179705">
              <a:spcBef>
                <a:spcPts val="600"/>
              </a:spcBef>
            </a:pPr>
            <a:r>
              <a:rPr lang="da-DK" sz="1400">
                <a:latin typeface="Calibri"/>
                <a:ea typeface="Calibri"/>
                <a:cs typeface="Calibri"/>
              </a:rPr>
              <a:t>Angivelse af en slutdato 6 måneder frem i tiden</a:t>
            </a:r>
            <a:endParaRPr lang="en-US" sz="1400">
              <a:latin typeface="Calibri"/>
              <a:ea typeface="Calibri"/>
              <a:cs typeface="Calibri"/>
            </a:endParaRPr>
          </a:p>
          <a:p>
            <a:pPr marL="179705" indent="-179705">
              <a:spcBef>
                <a:spcPts val="600"/>
              </a:spcBef>
            </a:pPr>
            <a:r>
              <a:rPr lang="da-DK" sz="1400">
                <a:latin typeface="Calibri"/>
                <a:ea typeface="Calibri"/>
                <a:cs typeface="Calibri"/>
              </a:rPr>
              <a:t>Når barselsplanen er OK kan denne fraværstype trækkes tilbage og den korrekte barselsplan kan </a:t>
            </a:r>
            <a:r>
              <a:rPr lang="da-DK" sz="1400" err="1">
                <a:latin typeface="Calibri"/>
                <a:ea typeface="Calibri"/>
                <a:cs typeface="Calibri"/>
              </a:rPr>
              <a:t>tastes</a:t>
            </a:r>
            <a:r>
              <a:rPr lang="da-DK" sz="1400">
                <a:latin typeface="Calibri"/>
                <a:ea typeface="Calibri"/>
                <a:cs typeface="Calibri"/>
              </a:rPr>
              <a:t> </a:t>
            </a:r>
          </a:p>
          <a:p>
            <a:pPr marL="0" indent="0">
              <a:buNone/>
            </a:pPr>
            <a:r>
              <a:rPr lang="da-DK" sz="1400">
                <a:latin typeface="Calibri"/>
                <a:ea typeface="Calibri"/>
                <a:cs typeface="Calibri"/>
              </a:rPr>
              <a:t>Anvendelse:</a:t>
            </a:r>
          </a:p>
          <a:p>
            <a:pPr marL="179705" indent="-179705">
              <a:spcBef>
                <a:spcPts val="600"/>
              </a:spcBef>
            </a:pPr>
            <a:r>
              <a:rPr lang="da-DK" sz="1400">
                <a:latin typeface="Calibri"/>
                <a:ea typeface="Calibri"/>
                <a:cs typeface="Calibri"/>
              </a:rPr>
              <a:t>Den rigtige </a:t>
            </a:r>
            <a:r>
              <a:rPr lang="da-DK" sz="1400" i="1">
                <a:latin typeface="Calibri"/>
                <a:ea typeface="Calibri"/>
                <a:cs typeface="Calibri"/>
              </a:rPr>
              <a:t>graviditetsorlov</a:t>
            </a:r>
            <a:r>
              <a:rPr lang="da-DK" sz="1400">
                <a:latin typeface="Calibri"/>
                <a:ea typeface="Calibri"/>
                <a:cs typeface="Calibri"/>
              </a:rPr>
              <a:t> er kendt og registreres som normalt.</a:t>
            </a:r>
          </a:p>
          <a:p>
            <a:pPr marL="179705" indent="-179705">
              <a:spcBef>
                <a:spcPts val="600"/>
              </a:spcBef>
            </a:pPr>
            <a:r>
              <a:rPr lang="da-DK" sz="1400">
                <a:latin typeface="Calibri"/>
                <a:ea typeface="Calibri"/>
                <a:cs typeface="Calibri"/>
              </a:rPr>
              <a:t>Ved registrering “</a:t>
            </a:r>
            <a:r>
              <a:rPr lang="da-DK" sz="1400" i="1">
                <a:latin typeface="Calibri"/>
                <a:ea typeface="Calibri"/>
                <a:cs typeface="Calibri"/>
              </a:rPr>
              <a:t>Afventer barselsplan</a:t>
            </a:r>
            <a:r>
              <a:rPr lang="da-DK" sz="1400">
                <a:latin typeface="Calibri"/>
                <a:ea typeface="Calibri"/>
                <a:cs typeface="Calibri"/>
              </a:rPr>
              <a:t>” 6 måneder ud i fremtiden kan selve barselsplanen ikke indtastes. OBS:  ”Afventer barselsplan” </a:t>
            </a:r>
            <a:r>
              <a:rPr lang="da-DK" sz="1400" u="sng">
                <a:latin typeface="Calibri"/>
                <a:ea typeface="Calibri"/>
                <a:cs typeface="Calibri"/>
              </a:rPr>
              <a:t>skal</a:t>
            </a:r>
            <a:r>
              <a:rPr lang="da-DK" sz="1400">
                <a:latin typeface="Calibri"/>
                <a:ea typeface="Calibri"/>
                <a:cs typeface="Calibri"/>
              </a:rPr>
              <a:t> starte dagen efter graviditetsorloven slutter uanset om det er hverdag eller weekend. </a:t>
            </a:r>
          </a:p>
          <a:p>
            <a:pPr marL="179705" indent="-179705"/>
            <a:r>
              <a:rPr lang="da-DK" sz="1400">
                <a:latin typeface="Calibri"/>
                <a:ea typeface="Calibri"/>
                <a:cs typeface="Calibri"/>
              </a:rPr>
              <a:t>Den rigtige barselsplan registreres, når medarbejderen indmelder den aktuelle fødselsdato. ‘Afventer barselsplan’ slettes eller forkortes alt efter om fødsel er før eller efter terminsdato. </a:t>
            </a:r>
          </a:p>
          <a:p>
            <a:pPr marL="0" indent="0">
              <a:buNone/>
            </a:pPr>
            <a:r>
              <a:rPr lang="da-DK" sz="1400">
                <a:latin typeface="Calibri"/>
                <a:ea typeface="Calibri"/>
                <a:cs typeface="Calibri"/>
              </a:rPr>
              <a:t>Uddybet information fra SAM kan findes her: </a:t>
            </a:r>
            <a:r>
              <a:rPr lang="da-DK" sz="1400">
                <a:hlinkClick r:id="rId3"/>
              </a:rPr>
              <a:t>Ændret praksis for brug af afgangsårsager i forbindelse med udrulningen af Statens Refusion</a:t>
            </a:r>
            <a:endParaRPr lang="da-DK" sz="1400">
              <a:latin typeface="Calibri"/>
              <a:ea typeface="Calibri"/>
              <a:cs typeface="Calibri"/>
            </a:endParaRPr>
          </a:p>
          <a:p>
            <a:pPr marL="179705" indent="-179705"/>
            <a:endParaRPr lang="da-DK" b="1">
              <a:cs typeface="Arial"/>
            </a:endParaRPr>
          </a:p>
        </p:txBody>
      </p:sp>
      <p:sp>
        <p:nvSpPr>
          <p:cNvPr id="6" name="Pladsholder til indhold 1">
            <a:extLst>
              <a:ext uri="{FF2B5EF4-FFF2-40B4-BE49-F238E27FC236}">
                <a16:creationId xmlns:a16="http://schemas.microsoft.com/office/drawing/2014/main" id="{1FF9116C-BEC0-A1A6-4574-E0A3FC3A45BD}"/>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da-DK" b="1" kern="0">
                <a:cs typeface="Arial"/>
              </a:rPr>
              <a:t>Barsel: Delvis forældreorlov uden løn – forlængelse uden løn og pension </a:t>
            </a:r>
            <a:endParaRPr lang="en-US" b="1"/>
          </a:p>
          <a:p>
            <a:pPr marL="179705" indent="-179705">
              <a:buFont typeface="Symbol"/>
              <a:buChar char=""/>
            </a:pPr>
            <a:r>
              <a:rPr lang="da-DK" sz="1400" kern="0">
                <a:latin typeface="Calibri"/>
                <a:ea typeface="Calibri"/>
                <a:cs typeface="Calibri"/>
              </a:rPr>
              <a:t>Afgangsårsag: 190</a:t>
            </a:r>
          </a:p>
          <a:p>
            <a:pPr marL="179705" indent="-179705">
              <a:buFont typeface="Symbol"/>
              <a:buChar char=""/>
            </a:pPr>
            <a:r>
              <a:rPr lang="da-DK" sz="1400" kern="0">
                <a:latin typeface="Calibri"/>
                <a:ea typeface="Calibri"/>
                <a:cs typeface="Calibri"/>
              </a:rPr>
              <a:t>Skal registreres i timer  </a:t>
            </a:r>
            <a:endParaRPr lang="da-DK"/>
          </a:p>
          <a:p>
            <a:pPr marL="0" indent="0">
              <a:buNone/>
            </a:pPr>
            <a:endParaRPr lang="da-DK" b="1" kern="0">
              <a:latin typeface="Arial"/>
              <a:ea typeface="Calibri"/>
              <a:cs typeface="Arial"/>
            </a:endParaRPr>
          </a:p>
          <a:p>
            <a:pPr marL="179705" indent="-179705"/>
            <a:endParaRPr lang="da-DK" sz="1400" kern="0">
              <a:latin typeface="Calibri"/>
              <a:ea typeface="Calibri"/>
              <a:cs typeface="Calibri"/>
            </a:endParaRPr>
          </a:p>
        </p:txBody>
      </p:sp>
    </p:spTree>
    <p:extLst>
      <p:ext uri="{BB962C8B-B14F-4D97-AF65-F5344CB8AC3E}">
        <p14:creationId xmlns:p14="http://schemas.microsoft.com/office/powerpoint/2010/main" val="197192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CDC0-4797-EA76-8D34-C7C9DBA82F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4FE5F4-E719-1A9A-86CA-59BAEFB863C5}"/>
              </a:ext>
            </a:extLst>
          </p:cNvPr>
          <p:cNvSpPr>
            <a:spLocks noGrp="1"/>
          </p:cNvSpPr>
          <p:nvPr>
            <p:ph type="title"/>
          </p:nvPr>
        </p:nvSpPr>
        <p:spPr/>
        <p:txBody>
          <a:bodyPr/>
          <a:lstStyle/>
          <a:p>
            <a:r>
              <a:rPr lang="da-DK"/>
              <a:t>Dagsorden</a:t>
            </a:r>
          </a:p>
        </p:txBody>
      </p:sp>
      <p:sp>
        <p:nvSpPr>
          <p:cNvPr id="3" name="Pladsholder til indhold 2">
            <a:extLst>
              <a:ext uri="{FF2B5EF4-FFF2-40B4-BE49-F238E27FC236}">
                <a16:creationId xmlns:a16="http://schemas.microsoft.com/office/drawing/2014/main" id="{24C9B3FD-CFFB-41F1-098B-323231C91327}"/>
              </a:ext>
            </a:extLst>
          </p:cNvPr>
          <p:cNvSpPr>
            <a:spLocks noGrp="1"/>
          </p:cNvSpPr>
          <p:nvPr>
            <p:ph idx="1"/>
          </p:nvPr>
        </p:nvSpPr>
        <p:spPr>
          <a:xfrm>
            <a:off x="702667" y="1124744"/>
            <a:ext cx="10784483" cy="4464049"/>
          </a:xfrm>
        </p:spPr>
        <p:txBody>
          <a:bodyPr/>
          <a:lstStyle/>
          <a:p>
            <a:pPr marL="0" indent="0">
              <a:buNone/>
            </a:pPr>
            <a:r>
              <a:rPr lang="da-DK" sz="1500" b="1"/>
              <a:t>Kompensation</a:t>
            </a:r>
          </a:p>
          <a:p>
            <a:r>
              <a:rPr lang="da-DK" sz="1200"/>
              <a:t>Ændringer </a:t>
            </a:r>
            <a:r>
              <a:rPr lang="da-DK" sz="1200" err="1"/>
              <a:t>vedr</a:t>
            </a:r>
            <a:r>
              <a:rPr lang="da-DK" sz="1200"/>
              <a:t> lønnummer</a:t>
            </a:r>
            <a:endParaRPr lang="da-DK" sz="1200">
              <a:cs typeface="Arial"/>
            </a:endParaRPr>
          </a:p>
          <a:p>
            <a:r>
              <a:rPr lang="da-DK" sz="1200"/>
              <a:t>Startdato i Kompensation på ventende ansatte</a:t>
            </a:r>
          </a:p>
          <a:p>
            <a:r>
              <a:rPr lang="da-DK" sz="1200"/>
              <a:t>Nyt kompensationselement med integration af Skattekort til SLS</a:t>
            </a:r>
          </a:p>
          <a:p>
            <a:r>
              <a:rPr lang="da-DK" sz="1200"/>
              <a:t>Det hidtidige element Skattekort lukkes</a:t>
            </a:r>
          </a:p>
          <a:p>
            <a:r>
              <a:rPr lang="da-DK" sz="1200"/>
              <a:t>Nyt kompensationselement med integration af Trækprocent til SLS</a:t>
            </a:r>
          </a:p>
          <a:p>
            <a:r>
              <a:rPr lang="da-DK" sz="1200"/>
              <a:t>Godkendelse og notifikationer vedr. Skattekort/trækprocent</a:t>
            </a:r>
          </a:p>
          <a:p>
            <a:r>
              <a:rPr lang="da-DK" sz="1200"/>
              <a:t>Nyt kompensationselement med integration af Skattekort og trækprocent til SLS</a:t>
            </a:r>
            <a:endParaRPr lang="da-DK" sz="1200" b="1"/>
          </a:p>
        </p:txBody>
      </p:sp>
      <p:sp>
        <p:nvSpPr>
          <p:cNvPr id="4" name="Pladsholder til slidenummer 3">
            <a:extLst>
              <a:ext uri="{FF2B5EF4-FFF2-40B4-BE49-F238E27FC236}">
                <a16:creationId xmlns:a16="http://schemas.microsoft.com/office/drawing/2014/main" id="{C2D1AF86-6981-EDAB-A570-C0C78282EB89}"/>
              </a:ext>
            </a:extLst>
          </p:cNvPr>
          <p:cNvSpPr>
            <a:spLocks noGrp="1"/>
          </p:cNvSpPr>
          <p:nvPr>
            <p:ph type="sldNum" sz="quarter" idx="12"/>
          </p:nvPr>
        </p:nvSpPr>
        <p:spPr/>
        <p:txBody>
          <a:bodyPr/>
          <a:lstStyle/>
          <a:p>
            <a:fld id="{80AE25ED-097C-4BDC-A7CE-FA97BD9CA3B5}" type="slidenum">
              <a:rPr lang="da-DK" smtClean="0"/>
              <a:pPr/>
              <a:t>3</a:t>
            </a:fld>
            <a:endParaRPr lang="da-DK"/>
          </a:p>
        </p:txBody>
      </p:sp>
    </p:spTree>
    <p:extLst>
      <p:ext uri="{BB962C8B-B14F-4D97-AF65-F5344CB8AC3E}">
        <p14:creationId xmlns:p14="http://schemas.microsoft.com/office/powerpoint/2010/main" val="292343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20AB-E29A-7F0C-DDC5-A7F555DF31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564FC7-BD2C-AA4A-F569-1D22EEA216FD}"/>
              </a:ext>
            </a:extLst>
          </p:cNvPr>
          <p:cNvSpPr>
            <a:spLocks noGrp="1"/>
          </p:cNvSpPr>
          <p:nvPr>
            <p:ph type="title"/>
          </p:nvPr>
        </p:nvSpPr>
        <p:spPr>
          <a:xfrm>
            <a:off x="701675" y="2780927"/>
            <a:ext cx="10785475" cy="3142743"/>
          </a:xfrm>
        </p:spPr>
        <p:txBody>
          <a:bodyPr/>
          <a:lstStyle/>
          <a:p>
            <a:r>
              <a:rPr lang="da-DK">
                <a:ea typeface="Cambria"/>
              </a:rPr>
              <a:t>Rapporter</a:t>
            </a:r>
          </a:p>
        </p:txBody>
      </p:sp>
      <p:sp>
        <p:nvSpPr>
          <p:cNvPr id="3" name="Pladsholder til slidenummer 2">
            <a:extLst>
              <a:ext uri="{FF2B5EF4-FFF2-40B4-BE49-F238E27FC236}">
                <a16:creationId xmlns:a16="http://schemas.microsoft.com/office/drawing/2014/main" id="{18DBF7B7-7C5B-D6FE-ECC4-0F120165518C}"/>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30</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4214926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7FC59-835F-1D96-5D6B-63CF8EA90E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E70490-292D-E496-9DAB-2CB4501DA5C1}"/>
              </a:ext>
            </a:extLst>
          </p:cNvPr>
          <p:cNvSpPr>
            <a:spLocks noGrp="1"/>
          </p:cNvSpPr>
          <p:nvPr>
            <p:ph type="title"/>
          </p:nvPr>
        </p:nvSpPr>
        <p:spPr/>
        <p:txBody>
          <a:bodyPr/>
          <a:lstStyle/>
          <a:p>
            <a:r>
              <a:rPr lang="da-DK"/>
              <a:t>Fire nye rapporter – 1. Juridisk arbejdsgiver</a:t>
            </a:r>
          </a:p>
        </p:txBody>
      </p:sp>
      <p:sp>
        <p:nvSpPr>
          <p:cNvPr id="3" name="Pladsholder til indhold 2">
            <a:extLst>
              <a:ext uri="{FF2B5EF4-FFF2-40B4-BE49-F238E27FC236}">
                <a16:creationId xmlns:a16="http://schemas.microsoft.com/office/drawing/2014/main" id="{A538F856-1AE2-48C1-3615-5D626341B08C}"/>
              </a:ext>
            </a:extLst>
          </p:cNvPr>
          <p:cNvSpPr>
            <a:spLocks noGrp="1"/>
          </p:cNvSpPr>
          <p:nvPr>
            <p:ph idx="1"/>
          </p:nvPr>
        </p:nvSpPr>
        <p:spPr>
          <a:xfrm>
            <a:off x="702667" y="1124744"/>
            <a:ext cx="10784483" cy="4464049"/>
          </a:xfrm>
        </p:spPr>
        <p:txBody>
          <a:bodyPr/>
          <a:lstStyle/>
          <a:p>
            <a:pPr marL="0" indent="0">
              <a:buNone/>
            </a:pPr>
            <a:endParaRPr lang="da-DK" sz="1500"/>
          </a:p>
          <a:p>
            <a:pPr marL="0" indent="0">
              <a:buNone/>
            </a:pPr>
            <a:endParaRPr lang="da-DK" sz="1500"/>
          </a:p>
          <a:p>
            <a:pPr marL="179705" indent="-179705">
              <a:buFont typeface="Calibri" panose="05050102010706020507" pitchFamily="18" charset="2"/>
              <a:buChar char="-"/>
            </a:pPr>
            <a:endParaRPr lang="da-DK">
              <a:cs typeface="Arial"/>
            </a:endParaRPr>
          </a:p>
        </p:txBody>
      </p:sp>
      <p:sp>
        <p:nvSpPr>
          <p:cNvPr id="4" name="Pladsholder til slidenummer 3">
            <a:extLst>
              <a:ext uri="{FF2B5EF4-FFF2-40B4-BE49-F238E27FC236}">
                <a16:creationId xmlns:a16="http://schemas.microsoft.com/office/drawing/2014/main" id="{7E6328D9-8E35-15F8-8619-515BFBE43DB3}"/>
              </a:ext>
            </a:extLst>
          </p:cNvPr>
          <p:cNvSpPr>
            <a:spLocks noGrp="1"/>
          </p:cNvSpPr>
          <p:nvPr>
            <p:ph type="sldNum" sz="quarter" idx="12"/>
          </p:nvPr>
        </p:nvSpPr>
        <p:spPr/>
        <p:txBody>
          <a:bodyPr/>
          <a:lstStyle/>
          <a:p>
            <a:fld id="{80AE25ED-097C-4BDC-A7CE-FA97BD9CA3B5}" type="slidenum">
              <a:rPr lang="da-DK" smtClean="0"/>
              <a:pPr/>
              <a:t>31</a:t>
            </a:fld>
            <a:endParaRPr lang="da-DK"/>
          </a:p>
        </p:txBody>
      </p:sp>
      <p:pic>
        <p:nvPicPr>
          <p:cNvPr id="6" name="Billede 5" descr="Et billede, der indeholder tekst, software, nummer/tal, linje/række&#10;&#10;AI-genereret indhold kan være ukorrekt.">
            <a:extLst>
              <a:ext uri="{FF2B5EF4-FFF2-40B4-BE49-F238E27FC236}">
                <a16:creationId xmlns:a16="http://schemas.microsoft.com/office/drawing/2014/main" id="{F8FEDA5C-B349-F72D-69ED-30B627DADD2E}"/>
              </a:ext>
            </a:extLst>
          </p:cNvPr>
          <p:cNvPicPr>
            <a:picLocks noChangeAspect="1"/>
          </p:cNvPicPr>
          <p:nvPr/>
        </p:nvPicPr>
        <p:blipFill>
          <a:blip r:embed="rId3"/>
          <a:stretch>
            <a:fillRect/>
          </a:stretch>
        </p:blipFill>
        <p:spPr>
          <a:xfrm>
            <a:off x="349857" y="1124744"/>
            <a:ext cx="11349162" cy="3618683"/>
          </a:xfrm>
          <a:prstGeom prst="rect">
            <a:avLst/>
          </a:prstGeom>
        </p:spPr>
      </p:pic>
    </p:spTree>
    <p:extLst>
      <p:ext uri="{BB962C8B-B14F-4D97-AF65-F5344CB8AC3E}">
        <p14:creationId xmlns:p14="http://schemas.microsoft.com/office/powerpoint/2010/main" val="15060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AA9A2-0852-192A-F7F9-D6717D35AC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FA09E7-D9DD-4725-AC80-2E5923B1B5D7}"/>
              </a:ext>
            </a:extLst>
          </p:cNvPr>
          <p:cNvSpPr>
            <a:spLocks noGrp="1"/>
          </p:cNvSpPr>
          <p:nvPr>
            <p:ph type="title"/>
          </p:nvPr>
        </p:nvSpPr>
        <p:spPr/>
        <p:txBody>
          <a:bodyPr/>
          <a:lstStyle/>
          <a:p>
            <a:r>
              <a:rPr lang="da-DK"/>
              <a:t>Fire nye rapporter – 2. Tilladelser</a:t>
            </a:r>
          </a:p>
        </p:txBody>
      </p:sp>
      <p:sp>
        <p:nvSpPr>
          <p:cNvPr id="3" name="Pladsholder til indhold 2">
            <a:extLst>
              <a:ext uri="{FF2B5EF4-FFF2-40B4-BE49-F238E27FC236}">
                <a16:creationId xmlns:a16="http://schemas.microsoft.com/office/drawing/2014/main" id="{36D8DE2B-4B6B-60DE-6C6C-65E265ECBFAF}"/>
              </a:ext>
            </a:extLst>
          </p:cNvPr>
          <p:cNvSpPr>
            <a:spLocks noGrp="1"/>
          </p:cNvSpPr>
          <p:nvPr>
            <p:ph idx="1"/>
          </p:nvPr>
        </p:nvSpPr>
        <p:spPr>
          <a:xfrm>
            <a:off x="702667" y="1124744"/>
            <a:ext cx="10784483" cy="4464049"/>
          </a:xfrm>
        </p:spPr>
        <p:txBody>
          <a:bodyPr/>
          <a:lstStyle/>
          <a:p>
            <a:pPr marL="0" indent="0">
              <a:buNone/>
            </a:pPr>
            <a:endParaRPr lang="da-DK" sz="1500"/>
          </a:p>
          <a:p>
            <a:pPr marL="0" indent="0">
              <a:buNone/>
            </a:pPr>
            <a:endParaRPr lang="da-DK" sz="1500"/>
          </a:p>
          <a:p>
            <a:pPr marL="179705" indent="-179705">
              <a:buFont typeface="Calibri" panose="05050102010706020507" pitchFamily="18" charset="2"/>
              <a:buChar char="-"/>
            </a:pPr>
            <a:endParaRPr lang="da-DK">
              <a:cs typeface="Arial"/>
            </a:endParaRPr>
          </a:p>
        </p:txBody>
      </p:sp>
      <p:sp>
        <p:nvSpPr>
          <p:cNvPr id="4" name="Pladsholder til slidenummer 3">
            <a:extLst>
              <a:ext uri="{FF2B5EF4-FFF2-40B4-BE49-F238E27FC236}">
                <a16:creationId xmlns:a16="http://schemas.microsoft.com/office/drawing/2014/main" id="{0008F781-E8A1-327D-DDAC-04D5971C99DE}"/>
              </a:ext>
            </a:extLst>
          </p:cNvPr>
          <p:cNvSpPr>
            <a:spLocks noGrp="1"/>
          </p:cNvSpPr>
          <p:nvPr>
            <p:ph type="sldNum" sz="quarter" idx="12"/>
          </p:nvPr>
        </p:nvSpPr>
        <p:spPr/>
        <p:txBody>
          <a:bodyPr/>
          <a:lstStyle/>
          <a:p>
            <a:fld id="{80AE25ED-097C-4BDC-A7CE-FA97BD9CA3B5}" type="slidenum">
              <a:rPr lang="da-DK" smtClean="0"/>
              <a:pPr/>
              <a:t>32</a:t>
            </a:fld>
            <a:endParaRPr lang="da-DK"/>
          </a:p>
        </p:txBody>
      </p:sp>
      <p:pic>
        <p:nvPicPr>
          <p:cNvPr id="7" name="Billede 6" descr="Et billede, der indeholder tekst, skærmbillede, nummer/tal, software&#10;&#10;AI-genereret indhold kan være ukorrekt.">
            <a:extLst>
              <a:ext uri="{FF2B5EF4-FFF2-40B4-BE49-F238E27FC236}">
                <a16:creationId xmlns:a16="http://schemas.microsoft.com/office/drawing/2014/main" id="{2418353B-5A14-7386-6157-1D939FB49960}"/>
              </a:ext>
            </a:extLst>
          </p:cNvPr>
          <p:cNvPicPr>
            <a:picLocks noChangeAspect="1"/>
          </p:cNvPicPr>
          <p:nvPr/>
        </p:nvPicPr>
        <p:blipFill>
          <a:blip r:embed="rId3"/>
          <a:stretch>
            <a:fillRect/>
          </a:stretch>
        </p:blipFill>
        <p:spPr>
          <a:xfrm>
            <a:off x="421418" y="865083"/>
            <a:ext cx="10895937" cy="4723710"/>
          </a:xfrm>
          <a:prstGeom prst="rect">
            <a:avLst/>
          </a:prstGeom>
        </p:spPr>
      </p:pic>
    </p:spTree>
    <p:extLst>
      <p:ext uri="{BB962C8B-B14F-4D97-AF65-F5344CB8AC3E}">
        <p14:creationId xmlns:p14="http://schemas.microsoft.com/office/powerpoint/2010/main" val="402160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3F0A0-1BC8-9E5E-7B6A-AF9CEE6022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E4CD98-888E-0C34-BC66-4B1714CD22FE}"/>
              </a:ext>
            </a:extLst>
          </p:cNvPr>
          <p:cNvSpPr>
            <a:spLocks noGrp="1"/>
          </p:cNvSpPr>
          <p:nvPr>
            <p:ph type="title"/>
          </p:nvPr>
        </p:nvSpPr>
        <p:spPr/>
        <p:txBody>
          <a:bodyPr/>
          <a:lstStyle/>
          <a:p>
            <a:r>
              <a:rPr lang="da-DK"/>
              <a:t>Fire nye rapporter – 3. Ansvarsområder</a:t>
            </a:r>
          </a:p>
        </p:txBody>
      </p:sp>
      <p:sp>
        <p:nvSpPr>
          <p:cNvPr id="3" name="Pladsholder til indhold 2">
            <a:extLst>
              <a:ext uri="{FF2B5EF4-FFF2-40B4-BE49-F238E27FC236}">
                <a16:creationId xmlns:a16="http://schemas.microsoft.com/office/drawing/2014/main" id="{6E77CCFC-703D-BC63-ECDE-183DA800798C}"/>
              </a:ext>
            </a:extLst>
          </p:cNvPr>
          <p:cNvSpPr>
            <a:spLocks noGrp="1"/>
          </p:cNvSpPr>
          <p:nvPr>
            <p:ph idx="1"/>
          </p:nvPr>
        </p:nvSpPr>
        <p:spPr>
          <a:xfrm>
            <a:off x="702667" y="1124744"/>
            <a:ext cx="10784483" cy="4464049"/>
          </a:xfrm>
        </p:spPr>
        <p:txBody>
          <a:bodyPr/>
          <a:lstStyle/>
          <a:p>
            <a:pPr marL="0" indent="0">
              <a:buNone/>
            </a:pPr>
            <a:endParaRPr lang="da-DK" sz="1500"/>
          </a:p>
          <a:p>
            <a:pPr marL="0" indent="0">
              <a:buNone/>
            </a:pPr>
            <a:endParaRPr lang="da-DK" sz="1500"/>
          </a:p>
          <a:p>
            <a:pPr marL="179705" indent="-179705">
              <a:buFont typeface="Calibri" panose="05050102010706020507" pitchFamily="18" charset="2"/>
              <a:buChar char="-"/>
            </a:pPr>
            <a:endParaRPr lang="da-DK">
              <a:cs typeface="Arial"/>
            </a:endParaRPr>
          </a:p>
        </p:txBody>
      </p:sp>
      <p:sp>
        <p:nvSpPr>
          <p:cNvPr id="4" name="Pladsholder til slidenummer 3">
            <a:extLst>
              <a:ext uri="{FF2B5EF4-FFF2-40B4-BE49-F238E27FC236}">
                <a16:creationId xmlns:a16="http://schemas.microsoft.com/office/drawing/2014/main" id="{310A34CC-8B30-B95F-46BD-AA08059C09EF}"/>
              </a:ext>
            </a:extLst>
          </p:cNvPr>
          <p:cNvSpPr>
            <a:spLocks noGrp="1"/>
          </p:cNvSpPr>
          <p:nvPr>
            <p:ph type="sldNum" sz="quarter" idx="12"/>
          </p:nvPr>
        </p:nvSpPr>
        <p:spPr/>
        <p:txBody>
          <a:bodyPr/>
          <a:lstStyle/>
          <a:p>
            <a:fld id="{80AE25ED-097C-4BDC-A7CE-FA97BD9CA3B5}" type="slidenum">
              <a:rPr lang="da-DK" smtClean="0"/>
              <a:pPr/>
              <a:t>33</a:t>
            </a:fld>
            <a:endParaRPr lang="da-DK"/>
          </a:p>
        </p:txBody>
      </p:sp>
      <p:pic>
        <p:nvPicPr>
          <p:cNvPr id="6" name="Billede 5" descr="Et billede, der indeholder tekst, skærmbillede, linje/række, software&#10;&#10;AI-genereret indhold kan være ukorrekt.">
            <a:extLst>
              <a:ext uri="{FF2B5EF4-FFF2-40B4-BE49-F238E27FC236}">
                <a16:creationId xmlns:a16="http://schemas.microsoft.com/office/drawing/2014/main" id="{7899484E-B7E6-3CA5-291B-D46D7A7B2A53}"/>
              </a:ext>
            </a:extLst>
          </p:cNvPr>
          <p:cNvPicPr>
            <a:picLocks noChangeAspect="1"/>
          </p:cNvPicPr>
          <p:nvPr/>
        </p:nvPicPr>
        <p:blipFill>
          <a:blip r:embed="rId3"/>
          <a:stretch>
            <a:fillRect/>
          </a:stretch>
        </p:blipFill>
        <p:spPr>
          <a:xfrm>
            <a:off x="138048" y="1297840"/>
            <a:ext cx="11915904" cy="2801421"/>
          </a:xfrm>
          <a:prstGeom prst="rect">
            <a:avLst/>
          </a:prstGeom>
        </p:spPr>
      </p:pic>
    </p:spTree>
    <p:extLst>
      <p:ext uri="{BB962C8B-B14F-4D97-AF65-F5344CB8AC3E}">
        <p14:creationId xmlns:p14="http://schemas.microsoft.com/office/powerpoint/2010/main" val="388924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AACA9-FBEE-988C-A3F7-483DB98526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888940-224D-45B8-B919-B9F337BEC62A}"/>
              </a:ext>
            </a:extLst>
          </p:cNvPr>
          <p:cNvSpPr>
            <a:spLocks noGrp="1"/>
          </p:cNvSpPr>
          <p:nvPr>
            <p:ph type="title"/>
          </p:nvPr>
        </p:nvSpPr>
        <p:spPr/>
        <p:txBody>
          <a:bodyPr/>
          <a:lstStyle/>
          <a:p>
            <a:r>
              <a:rPr lang="da-DK"/>
              <a:t>Fire nye rapporter – 4. Ansvarsområder og roller</a:t>
            </a:r>
          </a:p>
        </p:txBody>
      </p:sp>
      <p:sp>
        <p:nvSpPr>
          <p:cNvPr id="3" name="Pladsholder til indhold 2">
            <a:extLst>
              <a:ext uri="{FF2B5EF4-FFF2-40B4-BE49-F238E27FC236}">
                <a16:creationId xmlns:a16="http://schemas.microsoft.com/office/drawing/2014/main" id="{532D50FE-3CBD-A0A1-F972-0F74DFE477EE}"/>
              </a:ext>
            </a:extLst>
          </p:cNvPr>
          <p:cNvSpPr>
            <a:spLocks noGrp="1"/>
          </p:cNvSpPr>
          <p:nvPr>
            <p:ph idx="1"/>
          </p:nvPr>
        </p:nvSpPr>
        <p:spPr>
          <a:xfrm>
            <a:off x="702667" y="1124744"/>
            <a:ext cx="10784483" cy="4464049"/>
          </a:xfrm>
        </p:spPr>
        <p:txBody>
          <a:bodyPr/>
          <a:lstStyle/>
          <a:p>
            <a:pPr marL="0" indent="0">
              <a:buNone/>
            </a:pPr>
            <a:endParaRPr lang="da-DK" sz="1500"/>
          </a:p>
          <a:p>
            <a:pPr marL="0" indent="0">
              <a:buNone/>
            </a:pPr>
            <a:endParaRPr lang="da-DK" sz="1500"/>
          </a:p>
          <a:p>
            <a:pPr marL="179705" indent="-179705">
              <a:buFont typeface="Calibri" panose="05050102010706020507" pitchFamily="18" charset="2"/>
              <a:buChar char="-"/>
            </a:pPr>
            <a:endParaRPr lang="da-DK">
              <a:cs typeface="Arial"/>
            </a:endParaRPr>
          </a:p>
        </p:txBody>
      </p:sp>
      <p:sp>
        <p:nvSpPr>
          <p:cNvPr id="4" name="Pladsholder til slidenummer 3">
            <a:extLst>
              <a:ext uri="{FF2B5EF4-FFF2-40B4-BE49-F238E27FC236}">
                <a16:creationId xmlns:a16="http://schemas.microsoft.com/office/drawing/2014/main" id="{E2191F72-8352-63AC-3D1A-5C69617A3030}"/>
              </a:ext>
            </a:extLst>
          </p:cNvPr>
          <p:cNvSpPr>
            <a:spLocks noGrp="1"/>
          </p:cNvSpPr>
          <p:nvPr>
            <p:ph type="sldNum" sz="quarter" idx="12"/>
          </p:nvPr>
        </p:nvSpPr>
        <p:spPr/>
        <p:txBody>
          <a:bodyPr/>
          <a:lstStyle/>
          <a:p>
            <a:fld id="{80AE25ED-097C-4BDC-A7CE-FA97BD9CA3B5}" type="slidenum">
              <a:rPr lang="da-DK" smtClean="0"/>
              <a:pPr/>
              <a:t>34</a:t>
            </a:fld>
            <a:endParaRPr lang="da-DK"/>
          </a:p>
        </p:txBody>
      </p:sp>
      <p:pic>
        <p:nvPicPr>
          <p:cNvPr id="15" name="Billede 14" descr="Et billede, der indeholder tekst, skærmbillede, software, linje/række&#10;&#10;AI-genereret indhold kan være ukorrekt.">
            <a:extLst>
              <a:ext uri="{FF2B5EF4-FFF2-40B4-BE49-F238E27FC236}">
                <a16:creationId xmlns:a16="http://schemas.microsoft.com/office/drawing/2014/main" id="{19DBD8D7-FECF-D91F-255B-AF3CEA54C6A5}"/>
              </a:ext>
            </a:extLst>
          </p:cNvPr>
          <p:cNvPicPr>
            <a:picLocks noChangeAspect="1"/>
          </p:cNvPicPr>
          <p:nvPr/>
        </p:nvPicPr>
        <p:blipFill>
          <a:blip r:embed="rId3"/>
          <a:stretch>
            <a:fillRect/>
          </a:stretch>
        </p:blipFill>
        <p:spPr>
          <a:xfrm>
            <a:off x="373710" y="762868"/>
            <a:ext cx="11593189" cy="1843269"/>
          </a:xfrm>
          <a:prstGeom prst="rect">
            <a:avLst/>
          </a:prstGeom>
        </p:spPr>
      </p:pic>
      <p:sp>
        <p:nvSpPr>
          <p:cNvPr id="16" name="Rektangel 15">
            <a:extLst>
              <a:ext uri="{FF2B5EF4-FFF2-40B4-BE49-F238E27FC236}">
                <a16:creationId xmlns:a16="http://schemas.microsoft.com/office/drawing/2014/main" id="{0F542564-3E5A-42E1-1132-E4BDD92FC3AC}"/>
              </a:ext>
            </a:extLst>
          </p:cNvPr>
          <p:cNvSpPr/>
          <p:nvPr/>
        </p:nvSpPr>
        <p:spPr bwMode="auto">
          <a:xfrm>
            <a:off x="1998733" y="2023009"/>
            <a:ext cx="623086" cy="129472"/>
          </a:xfrm>
          <a:prstGeom prst="rect">
            <a:avLst/>
          </a:prstGeom>
          <a:solidFill>
            <a:schemeClr val="tx1"/>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effectLst/>
              <a:latin typeface="Arial" charset="0"/>
            </a:endParaRPr>
          </a:p>
        </p:txBody>
      </p:sp>
      <p:pic>
        <p:nvPicPr>
          <p:cNvPr id="18" name="Billede 17" descr="Et billede, der indeholder tekst, skærmbillede, linje/række, nummer/tal&#10;&#10;AI-genereret indhold kan være ukorrekt.">
            <a:extLst>
              <a:ext uri="{FF2B5EF4-FFF2-40B4-BE49-F238E27FC236}">
                <a16:creationId xmlns:a16="http://schemas.microsoft.com/office/drawing/2014/main" id="{360D6787-58FC-0C69-9CE5-9BB412869685}"/>
              </a:ext>
            </a:extLst>
          </p:cNvPr>
          <p:cNvPicPr>
            <a:picLocks noChangeAspect="1"/>
          </p:cNvPicPr>
          <p:nvPr/>
        </p:nvPicPr>
        <p:blipFill>
          <a:blip r:embed="rId4"/>
          <a:stretch>
            <a:fillRect/>
          </a:stretch>
        </p:blipFill>
        <p:spPr>
          <a:xfrm>
            <a:off x="486504" y="2606137"/>
            <a:ext cx="11215816" cy="4140980"/>
          </a:xfrm>
          <a:prstGeom prst="rect">
            <a:avLst/>
          </a:prstGeom>
        </p:spPr>
      </p:pic>
    </p:spTree>
    <p:extLst>
      <p:ext uri="{BB962C8B-B14F-4D97-AF65-F5344CB8AC3E}">
        <p14:creationId xmlns:p14="http://schemas.microsoft.com/office/powerpoint/2010/main" val="2614645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FCB24-48E1-F5DD-078E-080153EA74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FE06F4-CFBF-6753-6E27-7265630C0CFE}"/>
              </a:ext>
            </a:extLst>
          </p:cNvPr>
          <p:cNvSpPr>
            <a:spLocks noGrp="1"/>
          </p:cNvSpPr>
          <p:nvPr>
            <p:ph type="title"/>
          </p:nvPr>
        </p:nvSpPr>
        <p:spPr>
          <a:xfrm>
            <a:off x="701675" y="2780927"/>
            <a:ext cx="10785475" cy="3142743"/>
          </a:xfrm>
        </p:spPr>
        <p:txBody>
          <a:bodyPr/>
          <a:lstStyle/>
          <a:p>
            <a:r>
              <a:rPr lang="da-DK"/>
              <a:t>Andet</a:t>
            </a:r>
          </a:p>
        </p:txBody>
      </p:sp>
      <p:sp>
        <p:nvSpPr>
          <p:cNvPr id="3" name="Pladsholder til slidenummer 2">
            <a:extLst>
              <a:ext uri="{FF2B5EF4-FFF2-40B4-BE49-F238E27FC236}">
                <a16:creationId xmlns:a16="http://schemas.microsoft.com/office/drawing/2014/main" id="{7A86D866-2DE4-09E5-B7C3-3EB27E937FE2}"/>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35</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1351674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73BB5-06FB-8020-BD25-3CEAA1850DFA}"/>
            </a:ext>
          </a:extLst>
        </p:cNvPr>
        <p:cNvGrpSpPr/>
        <p:nvPr/>
      </p:nvGrpSpPr>
      <p:grpSpPr>
        <a:xfrm>
          <a:off x="0" y="0"/>
          <a:ext cx="0" cy="0"/>
          <a:chOff x="0" y="0"/>
          <a:chExt cx="0" cy="0"/>
        </a:xfrm>
      </p:grpSpPr>
      <p:sp>
        <p:nvSpPr>
          <p:cNvPr id="6" name="Pladsholder til indhold 1">
            <a:extLst>
              <a:ext uri="{FF2B5EF4-FFF2-40B4-BE49-F238E27FC236}">
                <a16:creationId xmlns:a16="http://schemas.microsoft.com/office/drawing/2014/main" id="{3AB48220-CDF9-925C-3F63-3019685B6376}"/>
              </a:ext>
            </a:extLst>
          </p:cNvPr>
          <p:cNvSpPr txBox="1">
            <a:spLocks/>
          </p:cNvSpPr>
          <p:nvPr/>
        </p:nvSpPr>
        <p:spPr bwMode="auto">
          <a:xfrm>
            <a:off x="701676" y="1450800"/>
            <a:ext cx="5111750" cy="44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normAutofit/>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r>
              <a:rPr lang="da-DK" b="0" kern="0" err="1"/>
              <a:t>Redwood</a:t>
            </a:r>
            <a:r>
              <a:rPr lang="da-DK" b="0" kern="0"/>
              <a:t> på ansvarsområder</a:t>
            </a:r>
            <a:endParaRPr lang="da-DK" b="0"/>
          </a:p>
          <a:p>
            <a:r>
              <a:rPr lang="da-DK" b="0" kern="0" err="1"/>
              <a:t>Redwood</a:t>
            </a:r>
            <a:r>
              <a:rPr lang="da-DK" b="0" kern="0"/>
              <a:t> design lanceret</a:t>
            </a:r>
          </a:p>
          <a:p>
            <a:r>
              <a:rPr lang="da-DK" b="0" kern="0"/>
              <a:t>Ingen ændring i funktionalitet, kun udsende i brugergrænsefladen</a:t>
            </a:r>
          </a:p>
        </p:txBody>
      </p:sp>
      <p:pic>
        <p:nvPicPr>
          <p:cNvPr id="7" name="Pladsholder til indhold 6">
            <a:extLst>
              <a:ext uri="{FF2B5EF4-FFF2-40B4-BE49-F238E27FC236}">
                <a16:creationId xmlns:a16="http://schemas.microsoft.com/office/drawing/2014/main" id="{8806E8D0-BC9C-C3DA-E707-0236C9731706}"/>
              </a:ext>
            </a:extLst>
          </p:cNvPr>
          <p:cNvPicPr>
            <a:picLocks noGrp="1" noChangeAspect="1"/>
          </p:cNvPicPr>
          <p:nvPr>
            <p:ph sz="half" idx="2"/>
          </p:nvPr>
        </p:nvPicPr>
        <p:blipFill>
          <a:blip r:embed="rId3"/>
          <a:stretch>
            <a:fillRect/>
          </a:stretch>
        </p:blipFill>
        <p:spPr bwMode="auto">
          <a:xfrm>
            <a:off x="6192719" y="1809830"/>
            <a:ext cx="5838787" cy="36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a:extLst>
              <a:ext uri="{FF2B5EF4-FFF2-40B4-BE49-F238E27FC236}">
                <a16:creationId xmlns:a16="http://schemas.microsoft.com/office/drawing/2014/main" id="{F5EF8B03-4D39-1E64-8930-7E5591B8B8ED}"/>
              </a:ext>
            </a:extLst>
          </p:cNvPr>
          <p:cNvSpPr>
            <a:spLocks noGrp="1"/>
          </p:cNvSpPr>
          <p:nvPr>
            <p:ph type="title"/>
          </p:nvPr>
        </p:nvSpPr>
        <p:spPr>
          <a:xfrm>
            <a:off x="701675" y="361840"/>
            <a:ext cx="10785475" cy="936000"/>
          </a:xfrm>
        </p:spPr>
        <p:txBody>
          <a:bodyPr vert="horz" wrap="square" lIns="0" tIns="0" rIns="0" bIns="0" numCol="1" anchor="t" anchorCtr="0" compatLnSpc="1">
            <a:prstTxWarp prst="textNoShape">
              <a:avLst/>
            </a:prstTxWarp>
            <a:normAutofit/>
          </a:bodyPr>
          <a:lstStyle/>
          <a:p>
            <a:r>
              <a:rPr lang="da-DK" b="0" cap="none" baseline="0">
                <a:latin typeface="+mj-lt"/>
                <a:ea typeface="+mj-ea"/>
                <a:cs typeface="+mj-cs"/>
              </a:rPr>
              <a:t>Overgang til Redwood design på siden ”Ansvarsområder”</a:t>
            </a:r>
          </a:p>
        </p:txBody>
      </p:sp>
      <p:sp>
        <p:nvSpPr>
          <p:cNvPr id="4" name="Pladsholder til slidenummer 3">
            <a:extLst>
              <a:ext uri="{FF2B5EF4-FFF2-40B4-BE49-F238E27FC236}">
                <a16:creationId xmlns:a16="http://schemas.microsoft.com/office/drawing/2014/main" id="{1A94F3A2-82FB-B76B-A0B9-C87A22FE9423}"/>
              </a:ext>
            </a:extLst>
          </p:cNvPr>
          <p:cNvSpPr>
            <a:spLocks noGrp="1"/>
          </p:cNvSpPr>
          <p:nvPr>
            <p:ph type="sldNum" sz="quarter" idx="12"/>
          </p:nvPr>
        </p:nvSpPr>
        <p:spPr/>
        <p:txBody>
          <a:bodyPr/>
          <a:lstStyle/>
          <a:p>
            <a:fld id="{80AE25ED-097C-4BDC-A7CE-FA97BD9CA3B5}" type="slidenum">
              <a:rPr lang="da-DK" smtClean="0"/>
              <a:pPr/>
              <a:t>36</a:t>
            </a:fld>
            <a:endParaRPr lang="da-DK"/>
          </a:p>
        </p:txBody>
      </p:sp>
    </p:spTree>
    <p:extLst>
      <p:ext uri="{BB962C8B-B14F-4D97-AF65-F5344CB8AC3E}">
        <p14:creationId xmlns:p14="http://schemas.microsoft.com/office/powerpoint/2010/main" val="3393709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C130FB1-34B1-EBC9-41A5-AC9894218612}"/>
              </a:ext>
            </a:extLst>
          </p:cNvPr>
          <p:cNvSpPr>
            <a:spLocks noGrp="1"/>
          </p:cNvSpPr>
          <p:nvPr>
            <p:ph sz="half" idx="1"/>
          </p:nvPr>
        </p:nvSpPr>
        <p:spPr>
          <a:xfrm>
            <a:off x="727075" y="1439093"/>
            <a:ext cx="5111750" cy="4464000"/>
          </a:xfrm>
        </p:spPr>
        <p:txBody>
          <a:bodyPr/>
          <a:lstStyle/>
          <a:p>
            <a:pPr marL="0" indent="0">
              <a:buNone/>
            </a:pPr>
            <a:r>
              <a:rPr lang="da-DK"/>
              <a:t>Personlige Detaljer er nu overgået til Oracles nye layout kaldet </a:t>
            </a:r>
            <a:r>
              <a:rPr lang="da-DK" err="1"/>
              <a:t>Redwood</a:t>
            </a:r>
            <a:r>
              <a:rPr lang="da-DK"/>
              <a:t>. </a:t>
            </a:r>
          </a:p>
          <a:p>
            <a:pPr marL="0" indent="0">
              <a:buNone/>
            </a:pPr>
            <a:r>
              <a:rPr lang="da-DK"/>
              <a:t>I forbindelse med overgangen har vi arbejdet med hjælpeteksterne på felter under Personlige Detaljer. </a:t>
            </a:r>
          </a:p>
          <a:p>
            <a:endParaRPr lang="da-DK"/>
          </a:p>
        </p:txBody>
      </p:sp>
      <p:pic>
        <p:nvPicPr>
          <p:cNvPr id="7" name="Pladsholder til indhold 6">
            <a:extLst>
              <a:ext uri="{FF2B5EF4-FFF2-40B4-BE49-F238E27FC236}">
                <a16:creationId xmlns:a16="http://schemas.microsoft.com/office/drawing/2014/main" id="{EF9D476D-6492-D413-5687-1F7999737F57}"/>
              </a:ext>
            </a:extLst>
          </p:cNvPr>
          <p:cNvPicPr>
            <a:picLocks noGrp="1" noChangeAspect="1"/>
          </p:cNvPicPr>
          <p:nvPr>
            <p:ph sz="half" idx="2"/>
          </p:nvPr>
        </p:nvPicPr>
        <p:blipFill>
          <a:blip r:embed="rId3"/>
          <a:stretch>
            <a:fillRect/>
          </a:stretch>
        </p:blipFill>
        <p:spPr bwMode="auto">
          <a:xfrm>
            <a:off x="6898236" y="1450975"/>
            <a:ext cx="406607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slidenummer 3">
            <a:extLst>
              <a:ext uri="{FF2B5EF4-FFF2-40B4-BE49-F238E27FC236}">
                <a16:creationId xmlns:a16="http://schemas.microsoft.com/office/drawing/2014/main" id="{9CDBFF0D-4E05-99B0-3557-AE40AFED499B}"/>
              </a:ext>
            </a:extLst>
          </p:cNvPr>
          <p:cNvSpPr>
            <a:spLocks noGrp="1"/>
          </p:cNvSpPr>
          <p:nvPr>
            <p:ph type="sldNum" sz="quarter" idx="12"/>
          </p:nvPr>
        </p:nvSpPr>
        <p:spPr/>
        <p:txBody>
          <a:bodyPr/>
          <a:lstStyle/>
          <a:p>
            <a:fld id="{80AE25ED-097C-4BDC-A7CE-FA97BD9CA3B5}" type="slidenum">
              <a:rPr lang="da-DK" smtClean="0"/>
              <a:pPr/>
              <a:t>37</a:t>
            </a:fld>
            <a:endParaRPr lang="da-DK"/>
          </a:p>
        </p:txBody>
      </p:sp>
      <p:sp>
        <p:nvSpPr>
          <p:cNvPr id="5" name="Titel 4">
            <a:extLst>
              <a:ext uri="{FF2B5EF4-FFF2-40B4-BE49-F238E27FC236}">
                <a16:creationId xmlns:a16="http://schemas.microsoft.com/office/drawing/2014/main" id="{0A63BC9A-7151-977B-17E6-40FA2DE1E5B4}"/>
              </a:ext>
            </a:extLst>
          </p:cNvPr>
          <p:cNvSpPr>
            <a:spLocks noGrp="1"/>
          </p:cNvSpPr>
          <p:nvPr>
            <p:ph type="title"/>
          </p:nvPr>
        </p:nvSpPr>
        <p:spPr/>
        <p:txBody>
          <a:bodyPr/>
          <a:lstStyle/>
          <a:p>
            <a:r>
              <a:rPr lang="da-DK"/>
              <a:t>Overgang til </a:t>
            </a:r>
            <a:r>
              <a:rPr lang="da-DK" err="1"/>
              <a:t>Redwood</a:t>
            </a:r>
            <a:r>
              <a:rPr lang="da-DK"/>
              <a:t> design på ‘Personlige Detaljer’</a:t>
            </a:r>
          </a:p>
        </p:txBody>
      </p:sp>
      <p:pic>
        <p:nvPicPr>
          <p:cNvPr id="8" name="Billede 7">
            <a:extLst>
              <a:ext uri="{FF2B5EF4-FFF2-40B4-BE49-F238E27FC236}">
                <a16:creationId xmlns:a16="http://schemas.microsoft.com/office/drawing/2014/main" id="{4162C3FE-BE56-47A3-36E9-3E3FFD485793}"/>
              </a:ext>
            </a:extLst>
          </p:cNvPr>
          <p:cNvPicPr>
            <a:picLocks noChangeAspect="1"/>
          </p:cNvPicPr>
          <p:nvPr/>
        </p:nvPicPr>
        <p:blipFill>
          <a:blip r:embed="rId4"/>
          <a:stretch>
            <a:fillRect/>
          </a:stretch>
        </p:blipFill>
        <p:spPr>
          <a:xfrm>
            <a:off x="1041621" y="3682800"/>
            <a:ext cx="3283990" cy="2232000"/>
          </a:xfrm>
          <a:prstGeom prst="rect">
            <a:avLst/>
          </a:prstGeom>
        </p:spPr>
      </p:pic>
      <p:cxnSp>
        <p:nvCxnSpPr>
          <p:cNvPr id="10" name="Lige forbindelse 9">
            <a:extLst>
              <a:ext uri="{FF2B5EF4-FFF2-40B4-BE49-F238E27FC236}">
                <a16:creationId xmlns:a16="http://schemas.microsoft.com/office/drawing/2014/main" id="{99E6765A-A628-7897-448A-4C7E7079A9A9}"/>
              </a:ext>
            </a:extLst>
          </p:cNvPr>
          <p:cNvCxnSpPr/>
          <p:nvPr/>
        </p:nvCxnSpPr>
        <p:spPr bwMode="auto">
          <a:xfrm flipV="1">
            <a:off x="1041621" y="3748636"/>
            <a:ext cx="3466769" cy="22320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22116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871EF701-5AE5-9CD0-526E-3BE95D86E10C}"/>
              </a:ext>
            </a:extLst>
          </p:cNvPr>
          <p:cNvPicPr>
            <a:picLocks noGrp="1" noChangeAspect="1"/>
          </p:cNvPicPr>
          <p:nvPr>
            <p:ph sz="half" idx="1"/>
          </p:nvPr>
        </p:nvPicPr>
        <p:blipFill>
          <a:blip r:embed="rId3"/>
          <a:stretch>
            <a:fillRect/>
          </a:stretch>
        </p:blipFill>
        <p:spPr bwMode="auto">
          <a:xfrm>
            <a:off x="701675" y="2564034"/>
            <a:ext cx="5111750" cy="223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indhold 2">
            <a:extLst>
              <a:ext uri="{FF2B5EF4-FFF2-40B4-BE49-F238E27FC236}">
                <a16:creationId xmlns:a16="http://schemas.microsoft.com/office/drawing/2014/main" id="{046347C6-CA3B-DD22-569A-CDD344745C26}"/>
              </a:ext>
            </a:extLst>
          </p:cNvPr>
          <p:cNvSpPr>
            <a:spLocks noGrp="1"/>
          </p:cNvSpPr>
          <p:nvPr>
            <p:ph sz="half" idx="2"/>
          </p:nvPr>
        </p:nvSpPr>
        <p:spPr/>
        <p:txBody>
          <a:bodyPr/>
          <a:lstStyle/>
          <a:p>
            <a:r>
              <a:rPr lang="da-DK">
                <a:ea typeface="Calibri" panose="020F0502020204030204" pitchFamily="34" charset="0"/>
                <a:cs typeface="Calibri" panose="020F0502020204030204" pitchFamily="34" charset="0"/>
              </a:rPr>
              <a:t>Der åbnet for et nyt ikon ’Opgaver &amp; Bestillinger’. </a:t>
            </a:r>
          </a:p>
          <a:p>
            <a:r>
              <a:rPr lang="da-DK">
                <a:ea typeface="Calibri" panose="020F0502020204030204" pitchFamily="34" charset="0"/>
                <a:cs typeface="Calibri" panose="020F0502020204030204" pitchFamily="34" charset="0"/>
              </a:rPr>
              <a:t>Ikonet kan ses af alle roller, dvs. medarbejder, leder, HR- og Lokal administratorer.  </a:t>
            </a:r>
          </a:p>
          <a:p>
            <a:r>
              <a:rPr lang="da-DK">
                <a:ea typeface="Calibri" panose="020F0502020204030204" pitchFamily="34" charset="0"/>
                <a:cs typeface="Calibri" panose="020F0502020204030204" pitchFamily="34" charset="0"/>
              </a:rPr>
              <a:t>I løbet af de kommende år, vil vi udvikle forskellige selvbetjeningsforløb, som kommer til at ligge under dette ikon.</a:t>
            </a:r>
          </a:p>
          <a:p>
            <a:r>
              <a:rPr lang="da-DK">
                <a:ea typeface="Calibri" panose="020F0502020204030204" pitchFamily="34" charset="0"/>
                <a:cs typeface="Calibri" panose="020F0502020204030204" pitchFamily="34" charset="0"/>
              </a:rPr>
              <a:t>Der kommer mere information ud løbende, i takt med at selvbetjeningsforløbene bliver udviklet. </a:t>
            </a:r>
          </a:p>
          <a:p>
            <a:r>
              <a:rPr lang="da-DK">
                <a:ea typeface="Calibri" panose="020F0502020204030204" pitchFamily="34" charset="0"/>
                <a:cs typeface="Calibri" panose="020F0502020204030204" pitchFamily="34" charset="0"/>
              </a:rPr>
              <a:t>Til en start vil forløbene blive afprøvet i samarbejde med pilotinstitutioner. </a:t>
            </a:r>
          </a:p>
          <a:p>
            <a:endParaRPr lang="da-DK"/>
          </a:p>
        </p:txBody>
      </p:sp>
      <p:sp>
        <p:nvSpPr>
          <p:cNvPr id="4" name="Pladsholder til slidenummer 3">
            <a:extLst>
              <a:ext uri="{FF2B5EF4-FFF2-40B4-BE49-F238E27FC236}">
                <a16:creationId xmlns:a16="http://schemas.microsoft.com/office/drawing/2014/main" id="{F24555EB-D88D-170B-1808-5A769153E60F}"/>
              </a:ext>
            </a:extLst>
          </p:cNvPr>
          <p:cNvSpPr>
            <a:spLocks noGrp="1"/>
          </p:cNvSpPr>
          <p:nvPr>
            <p:ph type="sldNum" sz="quarter" idx="12"/>
          </p:nvPr>
        </p:nvSpPr>
        <p:spPr/>
        <p:txBody>
          <a:bodyPr/>
          <a:lstStyle/>
          <a:p>
            <a:fld id="{80AE25ED-097C-4BDC-A7CE-FA97BD9CA3B5}" type="slidenum">
              <a:rPr lang="da-DK" smtClean="0"/>
              <a:pPr/>
              <a:t>38</a:t>
            </a:fld>
            <a:endParaRPr lang="da-DK"/>
          </a:p>
        </p:txBody>
      </p:sp>
      <p:sp>
        <p:nvSpPr>
          <p:cNvPr id="5" name="Titel 4">
            <a:extLst>
              <a:ext uri="{FF2B5EF4-FFF2-40B4-BE49-F238E27FC236}">
                <a16:creationId xmlns:a16="http://schemas.microsoft.com/office/drawing/2014/main" id="{C37C94B9-E7F2-CA7A-46AE-65F71E671E43}"/>
              </a:ext>
            </a:extLst>
          </p:cNvPr>
          <p:cNvSpPr>
            <a:spLocks noGrp="1"/>
          </p:cNvSpPr>
          <p:nvPr>
            <p:ph type="title"/>
          </p:nvPr>
        </p:nvSpPr>
        <p:spPr/>
        <p:txBody>
          <a:bodyPr/>
          <a:lstStyle/>
          <a:p>
            <a:r>
              <a:rPr lang="da-DK">
                <a:ea typeface="Cambria"/>
              </a:rPr>
              <a:t>Nyt ikon: Opgaver &amp; Bestillinger </a:t>
            </a:r>
            <a:endParaRPr lang="da-DK"/>
          </a:p>
        </p:txBody>
      </p:sp>
      <p:sp>
        <p:nvSpPr>
          <p:cNvPr id="8" name="Rektangel 7">
            <a:extLst>
              <a:ext uri="{FF2B5EF4-FFF2-40B4-BE49-F238E27FC236}">
                <a16:creationId xmlns:a16="http://schemas.microsoft.com/office/drawing/2014/main" id="{532581B2-B23F-721A-F28D-D9C37C68C438}"/>
              </a:ext>
            </a:extLst>
          </p:cNvPr>
          <p:cNvSpPr/>
          <p:nvPr/>
        </p:nvSpPr>
        <p:spPr bwMode="auto">
          <a:xfrm>
            <a:off x="2399719" y="3624943"/>
            <a:ext cx="735367" cy="824593"/>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23793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F014-A20A-6FB5-62C2-E1A38FC9BDE3}"/>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C9B97BD-A552-2EEA-ADCC-D66B3BFEF5E0}"/>
              </a:ext>
            </a:extLst>
          </p:cNvPr>
          <p:cNvSpPr>
            <a:spLocks noGrp="1"/>
          </p:cNvSpPr>
          <p:nvPr>
            <p:ph sz="half" idx="2"/>
          </p:nvPr>
        </p:nvSpPr>
        <p:spPr/>
        <p:txBody>
          <a:bodyPr/>
          <a:lstStyle/>
          <a:p>
            <a:pPr marL="0" indent="0">
              <a:buNone/>
            </a:pPr>
            <a:endParaRPr lang="da-DK"/>
          </a:p>
        </p:txBody>
      </p:sp>
      <p:sp>
        <p:nvSpPr>
          <p:cNvPr id="4" name="Pladsholder til slidenummer 3">
            <a:extLst>
              <a:ext uri="{FF2B5EF4-FFF2-40B4-BE49-F238E27FC236}">
                <a16:creationId xmlns:a16="http://schemas.microsoft.com/office/drawing/2014/main" id="{D99E1E10-33E9-9ACF-F8DF-9678D745D56B}"/>
              </a:ext>
            </a:extLst>
          </p:cNvPr>
          <p:cNvSpPr>
            <a:spLocks noGrp="1"/>
          </p:cNvSpPr>
          <p:nvPr>
            <p:ph type="sldNum" sz="quarter" idx="12"/>
          </p:nvPr>
        </p:nvSpPr>
        <p:spPr/>
        <p:txBody>
          <a:bodyPr/>
          <a:lstStyle/>
          <a:p>
            <a:fld id="{80AE25ED-097C-4BDC-A7CE-FA97BD9CA3B5}" type="slidenum">
              <a:rPr lang="da-DK" smtClean="0"/>
              <a:pPr/>
              <a:t>39</a:t>
            </a:fld>
            <a:endParaRPr lang="da-DK"/>
          </a:p>
        </p:txBody>
      </p:sp>
      <p:sp>
        <p:nvSpPr>
          <p:cNvPr id="5" name="Titel 4">
            <a:extLst>
              <a:ext uri="{FF2B5EF4-FFF2-40B4-BE49-F238E27FC236}">
                <a16:creationId xmlns:a16="http://schemas.microsoft.com/office/drawing/2014/main" id="{F6105497-B1A2-6CA1-35AD-B0E4A7628AA7}"/>
              </a:ext>
            </a:extLst>
          </p:cNvPr>
          <p:cNvSpPr>
            <a:spLocks noGrp="1"/>
          </p:cNvSpPr>
          <p:nvPr>
            <p:ph type="title"/>
          </p:nvPr>
        </p:nvSpPr>
        <p:spPr/>
        <p:txBody>
          <a:bodyPr/>
          <a:lstStyle/>
          <a:p>
            <a:r>
              <a:rPr lang="da-DK">
                <a:ea typeface="Cambria"/>
              </a:rPr>
              <a:t>Effekthåndtering fungerer nu for ressortoverførte</a:t>
            </a:r>
            <a:br>
              <a:rPr lang="da-DK">
                <a:ea typeface="Cambria"/>
              </a:rPr>
            </a:br>
            <a:endParaRPr lang="da-DK"/>
          </a:p>
        </p:txBody>
      </p:sp>
      <p:sp>
        <p:nvSpPr>
          <p:cNvPr id="2" name="Pladsholder til indhold 1">
            <a:extLst>
              <a:ext uri="{FF2B5EF4-FFF2-40B4-BE49-F238E27FC236}">
                <a16:creationId xmlns:a16="http://schemas.microsoft.com/office/drawing/2014/main" id="{ADA25136-68DD-FBA3-D656-C238748F5C96}"/>
              </a:ext>
            </a:extLst>
          </p:cNvPr>
          <p:cNvSpPr>
            <a:spLocks noGrp="1"/>
          </p:cNvSpPr>
          <p:nvPr>
            <p:ph sz="half" idx="1"/>
          </p:nvPr>
        </p:nvSpPr>
        <p:spPr>
          <a:xfrm>
            <a:off x="701675" y="1450800"/>
            <a:ext cx="5111750" cy="4464000"/>
          </a:xfrm>
        </p:spPr>
        <p:txBody>
          <a:bodyPr/>
          <a:lstStyle/>
          <a:p>
            <a:pPr marL="0" indent="0">
              <a:buNone/>
            </a:pPr>
            <a:r>
              <a:rPr lang="da-DK"/>
              <a:t>Der har tidligere været problemer med at effekthåndtering ikke fungerede for ressortoverførte medarbejdere.</a:t>
            </a:r>
          </a:p>
          <a:p>
            <a:pPr marL="0" indent="0">
              <a:buNone/>
            </a:pPr>
            <a:r>
              <a:rPr lang="da-DK"/>
              <a:t>Dette skyldes, at effekthåndtering var sat op til at se på medarbejdernes HCM ID og ikke ansættelsesforholdsnummer. </a:t>
            </a:r>
          </a:p>
          <a:p>
            <a:pPr marL="0" indent="0">
              <a:buNone/>
            </a:pPr>
            <a:r>
              <a:rPr lang="da-DK"/>
              <a:t>Ved ressort beholder man HCM ID og derfor gik det galt med effekthåndtering. </a:t>
            </a:r>
          </a:p>
          <a:p>
            <a:pPr marL="0" indent="0">
              <a:buNone/>
            </a:pPr>
            <a:r>
              <a:rPr lang="da-DK"/>
              <a:t>Modulet har nu fået rettet i koden så det fungerer både i afgivende og modtagende institution. </a:t>
            </a:r>
          </a:p>
          <a:p>
            <a:pPr marL="0" indent="0">
              <a:buNone/>
            </a:pPr>
            <a:endParaRPr lang="da-DK"/>
          </a:p>
          <a:p>
            <a:pPr marL="0" indent="0">
              <a:buNone/>
            </a:pPr>
            <a:endParaRPr lang="da-DK"/>
          </a:p>
        </p:txBody>
      </p:sp>
    </p:spTree>
    <p:extLst>
      <p:ext uri="{BB962C8B-B14F-4D97-AF65-F5344CB8AC3E}">
        <p14:creationId xmlns:p14="http://schemas.microsoft.com/office/powerpoint/2010/main" val="235171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Dagsorden</a:t>
            </a:r>
          </a:p>
        </p:txBody>
      </p:sp>
      <p:sp>
        <p:nvSpPr>
          <p:cNvPr id="3" name="Pladsholder til indhold 2"/>
          <p:cNvSpPr>
            <a:spLocks noGrp="1"/>
          </p:cNvSpPr>
          <p:nvPr>
            <p:ph idx="1"/>
          </p:nvPr>
        </p:nvSpPr>
        <p:spPr>
          <a:xfrm>
            <a:off x="702667" y="1124744"/>
            <a:ext cx="10784483" cy="4464049"/>
          </a:xfrm>
        </p:spPr>
        <p:txBody>
          <a:bodyPr/>
          <a:lstStyle/>
          <a:p>
            <a:pPr marL="0" indent="0">
              <a:buNone/>
            </a:pPr>
            <a:r>
              <a:rPr lang="da-DK" sz="1500" b="1"/>
              <a:t>Personlige detaljer</a:t>
            </a:r>
          </a:p>
          <a:p>
            <a:r>
              <a:rPr lang="da-DK" sz="1050"/>
              <a:t>Visum og tilladelser</a:t>
            </a:r>
            <a:endParaRPr lang="da-DK" sz="1050" b="1"/>
          </a:p>
          <a:p>
            <a:pPr marL="0" indent="0">
              <a:buNone/>
            </a:pPr>
            <a:r>
              <a:rPr lang="da-DK" sz="1500" b="1"/>
              <a:t>Integrationer</a:t>
            </a:r>
          </a:p>
          <a:p>
            <a:r>
              <a:rPr lang="da-DK" sz="1050">
                <a:ea typeface="Cambria"/>
              </a:rPr>
              <a:t>Børn og nødkontakter overføres fra SRL</a:t>
            </a:r>
            <a:endParaRPr lang="da-DK" sz="1050" b="1"/>
          </a:p>
          <a:p>
            <a:r>
              <a:rPr lang="da-DK" sz="1050"/>
              <a:t>Tom værdi for stedkoder kan nu overføres til SLS segment</a:t>
            </a:r>
          </a:p>
          <a:p>
            <a:r>
              <a:rPr lang="da-DK" sz="1050"/>
              <a:t>Integration af </a:t>
            </a:r>
            <a:r>
              <a:rPr lang="da-DK" sz="1050" err="1"/>
              <a:t>emailændringer</a:t>
            </a:r>
            <a:r>
              <a:rPr lang="da-DK" sz="1050"/>
              <a:t> fra SIT IGA</a:t>
            </a:r>
            <a:endParaRPr lang="da-DK" sz="1050" b="1"/>
          </a:p>
          <a:p>
            <a:pPr marL="0" indent="0">
              <a:buNone/>
            </a:pPr>
            <a:r>
              <a:rPr lang="da-DK" sz="1500" b="1"/>
              <a:t>Fravær</a:t>
            </a:r>
          </a:p>
          <a:p>
            <a:r>
              <a:rPr lang="da-DK" sz="1050"/>
              <a:t>To nye fraværstyper </a:t>
            </a:r>
          </a:p>
          <a:p>
            <a:pPr marL="0" indent="0">
              <a:buNone/>
            </a:pPr>
            <a:r>
              <a:rPr lang="da-DK" sz="1500" b="1"/>
              <a:t>Rapporter</a:t>
            </a:r>
          </a:p>
          <a:p>
            <a:r>
              <a:rPr lang="da-DK" sz="1050"/>
              <a:t>Fire nye rapporter: Juridisk arbejdsgiver, Tilladelser, Ansvarsområder, Ansvarsområder og roller</a:t>
            </a:r>
          </a:p>
          <a:p>
            <a:pPr marL="0" indent="0">
              <a:buNone/>
            </a:pPr>
            <a:r>
              <a:rPr lang="da-DK" sz="1500" b="1"/>
              <a:t>Andet</a:t>
            </a:r>
          </a:p>
          <a:p>
            <a:r>
              <a:rPr lang="da-DK" sz="1050"/>
              <a:t>Overgang til </a:t>
            </a:r>
            <a:r>
              <a:rPr lang="da-DK" sz="1050" err="1"/>
              <a:t>Redwood</a:t>
            </a:r>
            <a:r>
              <a:rPr lang="da-DK" sz="1050"/>
              <a:t> design på siden ”Ansvarsområder”</a:t>
            </a:r>
          </a:p>
          <a:p>
            <a:r>
              <a:rPr lang="da-DK" sz="1050"/>
              <a:t>Overgang til </a:t>
            </a:r>
            <a:r>
              <a:rPr lang="da-DK" sz="1050" err="1"/>
              <a:t>Redwood</a:t>
            </a:r>
            <a:r>
              <a:rPr lang="da-DK" sz="1050"/>
              <a:t> design på ‘Personlige Detaljer’</a:t>
            </a:r>
          </a:p>
          <a:p>
            <a:r>
              <a:rPr lang="da-DK" sz="1050">
                <a:ea typeface="Cambria"/>
              </a:rPr>
              <a:t>Nyt ikon: Opgaver &amp; Bestillinger </a:t>
            </a:r>
          </a:p>
          <a:p>
            <a:r>
              <a:rPr lang="da-DK" sz="1050">
                <a:ea typeface="Cambria"/>
              </a:rPr>
              <a:t>Effekthåndtering fungerer nu for </a:t>
            </a:r>
            <a:r>
              <a:rPr lang="da-DK" sz="1050" err="1">
                <a:ea typeface="Cambria"/>
              </a:rPr>
              <a:t>ressortoerførte</a:t>
            </a:r>
            <a:endParaRPr lang="da-DK" sz="1050"/>
          </a:p>
          <a:p>
            <a:pPr marL="0" indent="0">
              <a:buNone/>
            </a:pPr>
            <a:endParaRPr lang="da-DK" sz="1500" b="1"/>
          </a:p>
          <a:p>
            <a:pPr marL="0" indent="0">
              <a:buNone/>
            </a:pPr>
            <a:endParaRPr lang="da-DK" sz="1500" b="1"/>
          </a:p>
          <a:p>
            <a:pPr marL="0" indent="0">
              <a:buNone/>
            </a:pPr>
            <a:endParaRPr lang="da-DK" sz="1500" b="1"/>
          </a:p>
          <a:p>
            <a:pPr marL="179705" indent="-179705">
              <a:buFont typeface="Calibri" panose="05050102010706020507" pitchFamily="18" charset="2"/>
              <a:buChar char="-"/>
            </a:pPr>
            <a:endParaRPr lang="da-DK" sz="1500"/>
          </a:p>
          <a:p>
            <a:pPr marL="179705" indent="-179705">
              <a:buFont typeface="Calibri" panose="05050102010706020507" pitchFamily="18" charset="2"/>
              <a:buChar char="-"/>
            </a:pPr>
            <a:endParaRPr lang="da-DK">
              <a:cs typeface="Arial"/>
            </a:endParaRPr>
          </a:p>
        </p:txBody>
      </p:sp>
      <p:sp>
        <p:nvSpPr>
          <p:cNvPr id="4" name="Pladsholder til slidenummer 3"/>
          <p:cNvSpPr>
            <a:spLocks noGrp="1"/>
          </p:cNvSpPr>
          <p:nvPr>
            <p:ph type="sldNum" sz="quarter" idx="12"/>
          </p:nvPr>
        </p:nvSpPr>
        <p:spPr/>
        <p:txBody>
          <a:bodyPr/>
          <a:lstStyle/>
          <a:p>
            <a:fld id="{80AE25ED-097C-4BDC-A7CE-FA97BD9CA3B5}" type="slidenum">
              <a:rPr lang="da-DK" smtClean="0"/>
              <a:pPr/>
              <a:t>4</a:t>
            </a:fld>
            <a:endParaRPr lang="da-DK"/>
          </a:p>
        </p:txBody>
      </p:sp>
    </p:spTree>
    <p:extLst>
      <p:ext uri="{BB962C8B-B14F-4D97-AF65-F5344CB8AC3E}">
        <p14:creationId xmlns:p14="http://schemas.microsoft.com/office/powerpoint/2010/main" val="300865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err="1"/>
              <a:t>Martsreleasen</a:t>
            </a:r>
            <a:endParaRPr lang="da-DK"/>
          </a:p>
        </p:txBody>
      </p:sp>
      <p:sp>
        <p:nvSpPr>
          <p:cNvPr id="8" name="Pladsholder til indhold 7"/>
          <p:cNvSpPr>
            <a:spLocks noGrp="1"/>
          </p:cNvSpPr>
          <p:nvPr>
            <p:ph idx="1"/>
          </p:nvPr>
        </p:nvSpPr>
        <p:spPr>
          <a:xfrm>
            <a:off x="702667" y="1415218"/>
            <a:ext cx="6257429" cy="1979611"/>
          </a:xfrm>
        </p:spPr>
        <p:txBody>
          <a:bodyPr/>
          <a:lstStyle/>
          <a:p>
            <a:pPr marL="0" indent="0">
              <a:buNone/>
            </a:pPr>
            <a:endParaRPr lang="da-DK"/>
          </a:p>
          <a:p>
            <a:pPr marL="0" indent="0">
              <a:buNone/>
            </a:pPr>
            <a:r>
              <a:rPr lang="da-DK"/>
              <a:t>Marts måneds release hedder ”25D-M3” og kom på testmiljøerne d. 10. februar og på produktionsmiljøet 11. marts 2026.</a:t>
            </a:r>
          </a:p>
          <a:p>
            <a:pPr marL="0" indent="0">
              <a:buNone/>
            </a:pPr>
            <a:endParaRPr lang="da-DK"/>
          </a:p>
          <a:p>
            <a:pPr marL="0" indent="0">
              <a:buNone/>
            </a:pPr>
            <a:endParaRPr lang="da-DK"/>
          </a:p>
          <a:p>
            <a:pPr marL="0" indent="0">
              <a:buNone/>
            </a:pPr>
            <a:r>
              <a:rPr lang="da-DK"/>
              <a:t>Se release notes siden, hvor relevante </a:t>
            </a:r>
          </a:p>
          <a:p>
            <a:pPr marL="0" indent="0">
              <a:buNone/>
            </a:pPr>
            <a:r>
              <a:rPr lang="da-DK"/>
              <a:t>ændringer fra releasen bliver gennemgået</a:t>
            </a:r>
          </a:p>
          <a:p>
            <a:pPr marL="0" indent="0">
              <a:buNone/>
            </a:pPr>
            <a:r>
              <a:rPr lang="da-DK"/>
              <a:t>mere detaljeret:</a:t>
            </a:r>
          </a:p>
          <a:p>
            <a:pPr marL="0" indent="0">
              <a:buNone/>
            </a:pPr>
            <a:endParaRPr lang="da-DK"/>
          </a:p>
          <a:p>
            <a:pPr marL="0" indent="0">
              <a:buNone/>
            </a:pPr>
            <a:endParaRPr lang="da-DK"/>
          </a:p>
          <a:p>
            <a:pPr marL="0" indent="0">
              <a:buNone/>
            </a:pPr>
            <a:r>
              <a:rPr lang="da-DK">
                <a:hlinkClick r:id="rId2"/>
              </a:rPr>
              <a:t>https://oes.dk/digitale-loesninger/statens-hr/installation-og-vedligehold/release-notes/</a:t>
            </a:r>
            <a:endParaRPr lang="da-DK"/>
          </a:p>
          <a:p>
            <a:pPr marL="0" indent="0">
              <a:buNone/>
            </a:pPr>
            <a:endParaRPr lang="da-DK"/>
          </a:p>
        </p:txBody>
      </p:sp>
      <p:sp>
        <p:nvSpPr>
          <p:cNvPr id="4" name="Pladsholder til slidenummer 3"/>
          <p:cNvSpPr>
            <a:spLocks noGrp="1"/>
          </p:cNvSpPr>
          <p:nvPr>
            <p:ph type="sldNum" sz="quarter" idx="12"/>
          </p:nvPr>
        </p:nvSpPr>
        <p:spPr/>
        <p:txBody>
          <a:bodyPr/>
          <a:lstStyle/>
          <a:p>
            <a:fld id="{80AE25ED-097C-4BDC-A7CE-FA97BD9CA3B5}" type="slidenum">
              <a:rPr lang="da-DK" smtClean="0"/>
              <a:pPr/>
              <a:t>5</a:t>
            </a:fld>
            <a:endParaRPr lang="da-DK"/>
          </a:p>
        </p:txBody>
      </p:sp>
      <p:pic>
        <p:nvPicPr>
          <p:cNvPr id="5" name="Billede 4">
            <a:extLst>
              <a:ext uri="{FF2B5EF4-FFF2-40B4-BE49-F238E27FC236}">
                <a16:creationId xmlns:a16="http://schemas.microsoft.com/office/drawing/2014/main" id="{1B055845-6052-EB1F-3783-F1D21E1AAA0B}"/>
              </a:ext>
            </a:extLst>
          </p:cNvPr>
          <p:cNvPicPr>
            <a:picLocks noChangeAspect="1"/>
          </p:cNvPicPr>
          <p:nvPr/>
        </p:nvPicPr>
        <p:blipFill>
          <a:blip r:embed="rId3"/>
          <a:srcRect t="18478" r="36875"/>
          <a:stretch>
            <a:fillRect/>
          </a:stretch>
        </p:blipFill>
        <p:spPr>
          <a:xfrm>
            <a:off x="5897385" y="1621971"/>
            <a:ext cx="5706787" cy="4504349"/>
          </a:xfrm>
          <a:prstGeom prst="rect">
            <a:avLst/>
          </a:prstGeom>
        </p:spPr>
      </p:pic>
    </p:spTree>
    <p:extLst>
      <p:ext uri="{BB962C8B-B14F-4D97-AF65-F5344CB8AC3E}">
        <p14:creationId xmlns:p14="http://schemas.microsoft.com/office/powerpoint/2010/main" val="228017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C7FDD-E134-8601-5170-76950A015A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4CC22C-A93E-127D-D5ED-E62701F3620E}"/>
              </a:ext>
            </a:extLst>
          </p:cNvPr>
          <p:cNvSpPr>
            <a:spLocks noGrp="1"/>
          </p:cNvSpPr>
          <p:nvPr>
            <p:ph type="title"/>
          </p:nvPr>
        </p:nvSpPr>
        <p:spPr>
          <a:xfrm>
            <a:off x="701675" y="2780927"/>
            <a:ext cx="10785475" cy="3142743"/>
          </a:xfrm>
        </p:spPr>
        <p:txBody>
          <a:bodyPr/>
          <a:lstStyle/>
          <a:p>
            <a:r>
              <a:rPr lang="da-DK">
                <a:ea typeface="Cambria"/>
              </a:rPr>
              <a:t>Ansættelsesforhold</a:t>
            </a:r>
            <a:endParaRPr lang="da-DK"/>
          </a:p>
        </p:txBody>
      </p:sp>
      <p:sp>
        <p:nvSpPr>
          <p:cNvPr id="3" name="Pladsholder til slidenummer 2">
            <a:extLst>
              <a:ext uri="{FF2B5EF4-FFF2-40B4-BE49-F238E27FC236}">
                <a16:creationId xmlns:a16="http://schemas.microsoft.com/office/drawing/2014/main" id="{45603EBD-9A7D-DC87-6CE7-E9A54714DE73}"/>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6</a:t>
            </a:fld>
            <a:endParaRPr kumimoji="0" lang="da-DK" sz="900" b="0" i="0" u="none" strike="noStrike" kern="1200" cap="none" spc="0" normalizeH="0" baseline="0" noProof="0">
              <a:ln>
                <a:noFill/>
              </a:ln>
              <a:noFill/>
              <a:effectLst/>
              <a:uLnTx/>
              <a:uFillTx/>
              <a:latin typeface="Arial" charset="0"/>
              <a:ea typeface="+mn-ea"/>
              <a:cs typeface="+mn-cs"/>
            </a:endParaRPr>
          </a:p>
        </p:txBody>
      </p:sp>
    </p:spTree>
    <p:extLst>
      <p:ext uri="{BB962C8B-B14F-4D97-AF65-F5344CB8AC3E}">
        <p14:creationId xmlns:p14="http://schemas.microsoft.com/office/powerpoint/2010/main" val="318255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1426E686-61F3-27A6-1348-997FD0170C69}"/>
              </a:ext>
            </a:extLst>
          </p:cNvPr>
          <p:cNvSpPr>
            <a:spLocks noGrp="1"/>
          </p:cNvSpPr>
          <p:nvPr>
            <p:ph sz="half" idx="1"/>
          </p:nvPr>
        </p:nvSpPr>
        <p:spPr/>
        <p:txBody>
          <a:bodyPr/>
          <a:lstStyle/>
          <a:p>
            <a:r>
              <a:rPr lang="da-DK"/>
              <a:t>Felterne fjernes, da de ikke anvendes</a:t>
            </a:r>
          </a:p>
          <a:p>
            <a:r>
              <a:rPr lang="da-DK"/>
              <a:t>Hverken brugergruppen eller andre af de systemer, Statens HR integrerer til har vist interesse for at få oplysningerne fra Statens HR.  </a:t>
            </a:r>
          </a:p>
          <a:p>
            <a:r>
              <a:rPr lang="da-DK"/>
              <a:t>I dag sidder mange i fleksible storrum, hvor oplysningen om fysisk placering håndteres på anden vis. </a:t>
            </a:r>
          </a:p>
          <a:p>
            <a:endParaRPr lang="da-DK"/>
          </a:p>
        </p:txBody>
      </p:sp>
      <p:sp>
        <p:nvSpPr>
          <p:cNvPr id="4" name="Pladsholder til slidenummer 3">
            <a:extLst>
              <a:ext uri="{FF2B5EF4-FFF2-40B4-BE49-F238E27FC236}">
                <a16:creationId xmlns:a16="http://schemas.microsoft.com/office/drawing/2014/main" id="{0732B8C1-2D5F-09B4-B954-83E4CBDC612B}"/>
              </a:ext>
            </a:extLst>
          </p:cNvPr>
          <p:cNvSpPr>
            <a:spLocks noGrp="1"/>
          </p:cNvSpPr>
          <p:nvPr>
            <p:ph type="sldNum" sz="quarter" idx="12"/>
          </p:nvPr>
        </p:nvSpPr>
        <p:spPr/>
        <p:txBody>
          <a:bodyPr/>
          <a:lstStyle/>
          <a:p>
            <a:fld id="{80AE25ED-097C-4BDC-A7CE-FA97BD9CA3B5}" type="slidenum">
              <a:rPr lang="da-DK" smtClean="0"/>
              <a:pPr/>
              <a:t>7</a:t>
            </a:fld>
            <a:endParaRPr lang="da-DK"/>
          </a:p>
        </p:txBody>
      </p:sp>
      <p:sp>
        <p:nvSpPr>
          <p:cNvPr id="2" name="Titel 1">
            <a:extLst>
              <a:ext uri="{FF2B5EF4-FFF2-40B4-BE49-F238E27FC236}">
                <a16:creationId xmlns:a16="http://schemas.microsoft.com/office/drawing/2014/main" id="{B406A0A0-E24D-89CF-6C23-5AF0C7BFBC31}"/>
              </a:ext>
            </a:extLst>
          </p:cNvPr>
          <p:cNvSpPr>
            <a:spLocks noGrp="1"/>
          </p:cNvSpPr>
          <p:nvPr>
            <p:ph type="title"/>
          </p:nvPr>
        </p:nvSpPr>
        <p:spPr/>
        <p:txBody>
          <a:bodyPr/>
          <a:lstStyle/>
          <a:p>
            <a:r>
              <a:rPr lang="da-DK"/>
              <a:t>Felter om fysisk placering fjernet</a:t>
            </a:r>
          </a:p>
        </p:txBody>
      </p:sp>
      <p:pic>
        <p:nvPicPr>
          <p:cNvPr id="7" name="Pladsholder til indhold 4">
            <a:extLst>
              <a:ext uri="{FF2B5EF4-FFF2-40B4-BE49-F238E27FC236}">
                <a16:creationId xmlns:a16="http://schemas.microsoft.com/office/drawing/2014/main" id="{05676DF2-E35D-A575-08D2-3A7208E8902B}"/>
              </a:ext>
            </a:extLst>
          </p:cNvPr>
          <p:cNvPicPr>
            <a:picLocks noGrp="1" noChangeAspect="1"/>
          </p:cNvPicPr>
          <p:nvPr>
            <p:ph sz="half" idx="2"/>
          </p:nvPr>
        </p:nvPicPr>
        <p:blipFill rotWithShape="1">
          <a:blip r:embed="rId3"/>
          <a:srcRect r="47772"/>
          <a:stretch>
            <a:fillRect/>
          </a:stretch>
        </p:blipFill>
        <p:spPr>
          <a:xfrm>
            <a:off x="6378576" y="898980"/>
            <a:ext cx="4733324" cy="5015820"/>
          </a:xfrm>
          <a:prstGeom prst="rect">
            <a:avLst/>
          </a:prstGeom>
        </p:spPr>
      </p:pic>
      <p:cxnSp>
        <p:nvCxnSpPr>
          <p:cNvPr id="9" name="Lige forbindelse 8">
            <a:extLst>
              <a:ext uri="{FF2B5EF4-FFF2-40B4-BE49-F238E27FC236}">
                <a16:creationId xmlns:a16="http://schemas.microsoft.com/office/drawing/2014/main" id="{14C27EDF-D4C9-3F77-96D1-CA795B698124}"/>
              </a:ext>
            </a:extLst>
          </p:cNvPr>
          <p:cNvCxnSpPr/>
          <p:nvPr/>
        </p:nvCxnSpPr>
        <p:spPr bwMode="auto">
          <a:xfrm flipV="1">
            <a:off x="8505825" y="5263978"/>
            <a:ext cx="1990725" cy="695042"/>
          </a:xfrm>
          <a:prstGeom prst="line">
            <a:avLst/>
          </a:prstGeom>
          <a:solidFill>
            <a:schemeClr val="accent1"/>
          </a:solidFill>
          <a:ln w="63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Lige forbindelse 9">
            <a:extLst>
              <a:ext uri="{FF2B5EF4-FFF2-40B4-BE49-F238E27FC236}">
                <a16:creationId xmlns:a16="http://schemas.microsoft.com/office/drawing/2014/main" id="{92A89363-5456-681D-600B-D1DB3AFD9073}"/>
              </a:ext>
            </a:extLst>
          </p:cNvPr>
          <p:cNvCxnSpPr/>
          <p:nvPr/>
        </p:nvCxnSpPr>
        <p:spPr bwMode="auto">
          <a:xfrm>
            <a:off x="8505825" y="5263978"/>
            <a:ext cx="1990725" cy="650822"/>
          </a:xfrm>
          <a:prstGeom prst="line">
            <a:avLst/>
          </a:prstGeom>
          <a:solidFill>
            <a:schemeClr val="accent1"/>
          </a:solidFill>
          <a:ln w="63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691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9D8E1EB-CC98-4715-DDC5-CFBCAF987FAB}"/>
              </a:ext>
            </a:extLst>
          </p:cNvPr>
          <p:cNvSpPr>
            <a:spLocks noGrp="1"/>
          </p:cNvSpPr>
          <p:nvPr>
            <p:ph sz="half" idx="1"/>
          </p:nvPr>
        </p:nvSpPr>
        <p:spPr/>
        <p:txBody>
          <a:bodyPr/>
          <a:lstStyle/>
          <a:p>
            <a:r>
              <a:rPr lang="da-DK" sz="1400"/>
              <a:t>For at lette indtastning og forenkle brugergrænsefladen skjules felterne Fastansat/Tidsbegrænset og Fuldtid/Deltid. </a:t>
            </a:r>
          </a:p>
          <a:p>
            <a:r>
              <a:rPr lang="da-DK" sz="1400"/>
              <a:t>I rapporten Medarbejderoversigt (fuldt udtræk) er der en kolonne med oplysning om:</a:t>
            </a:r>
          </a:p>
          <a:p>
            <a:pPr lvl="1"/>
            <a:r>
              <a:rPr lang="da-DK"/>
              <a:t>Fastansat/Tidsbegrænset. Denne dannes ud fra, om der er en forventet slutdato eller ej på ansættelsesforholdet. </a:t>
            </a:r>
          </a:p>
          <a:p>
            <a:pPr lvl="1"/>
            <a:r>
              <a:rPr lang="da-DK"/>
              <a:t>Fuldtid/Deltid. Denne dannes ud fra, om man er ansat 37+ timer eller derunder. </a:t>
            </a:r>
          </a:p>
          <a:p>
            <a:endParaRPr lang="da-DK"/>
          </a:p>
        </p:txBody>
      </p:sp>
      <p:sp>
        <p:nvSpPr>
          <p:cNvPr id="3" name="Pladsholder til indhold 2">
            <a:extLst>
              <a:ext uri="{FF2B5EF4-FFF2-40B4-BE49-F238E27FC236}">
                <a16:creationId xmlns:a16="http://schemas.microsoft.com/office/drawing/2014/main" id="{47A22A18-80EC-65FE-9DA3-1998EC9F6627}"/>
              </a:ext>
            </a:extLst>
          </p:cNvPr>
          <p:cNvSpPr>
            <a:spLocks noGrp="1"/>
          </p:cNvSpPr>
          <p:nvPr>
            <p:ph sz="half" idx="2"/>
          </p:nvPr>
        </p:nvSpPr>
        <p:spPr/>
        <p:txBody>
          <a:bodyPr/>
          <a:lstStyle/>
          <a:p>
            <a:endParaRPr lang="da-DK"/>
          </a:p>
        </p:txBody>
      </p:sp>
      <p:sp>
        <p:nvSpPr>
          <p:cNvPr id="4" name="Pladsholder til slidenummer 3">
            <a:extLst>
              <a:ext uri="{FF2B5EF4-FFF2-40B4-BE49-F238E27FC236}">
                <a16:creationId xmlns:a16="http://schemas.microsoft.com/office/drawing/2014/main" id="{F477BA16-7A66-874C-A610-330704745EB9}"/>
              </a:ext>
            </a:extLst>
          </p:cNvPr>
          <p:cNvSpPr>
            <a:spLocks noGrp="1"/>
          </p:cNvSpPr>
          <p:nvPr>
            <p:ph type="sldNum" sz="quarter" idx="12"/>
          </p:nvPr>
        </p:nvSpPr>
        <p:spPr/>
        <p:txBody>
          <a:bodyPr/>
          <a:lstStyle/>
          <a:p>
            <a:fld id="{80AE25ED-097C-4BDC-A7CE-FA97BD9CA3B5}" type="slidenum">
              <a:rPr lang="da-DK" smtClean="0"/>
              <a:pPr/>
              <a:t>8</a:t>
            </a:fld>
            <a:endParaRPr lang="da-DK"/>
          </a:p>
        </p:txBody>
      </p:sp>
      <p:sp>
        <p:nvSpPr>
          <p:cNvPr id="5" name="Titel 4">
            <a:extLst>
              <a:ext uri="{FF2B5EF4-FFF2-40B4-BE49-F238E27FC236}">
                <a16:creationId xmlns:a16="http://schemas.microsoft.com/office/drawing/2014/main" id="{332FEB6E-31EF-6CD8-FC06-EF03B840A41C}"/>
              </a:ext>
            </a:extLst>
          </p:cNvPr>
          <p:cNvSpPr>
            <a:spLocks noGrp="1"/>
          </p:cNvSpPr>
          <p:nvPr>
            <p:ph type="title"/>
          </p:nvPr>
        </p:nvSpPr>
        <p:spPr/>
        <p:txBody>
          <a:bodyPr/>
          <a:lstStyle/>
          <a:p>
            <a:r>
              <a:rPr lang="da-DK"/>
              <a:t>Fastansat/Tidsbegrænset og Fuldtid/Deltid skjules</a:t>
            </a:r>
          </a:p>
        </p:txBody>
      </p:sp>
      <p:pic>
        <p:nvPicPr>
          <p:cNvPr id="8" name="Billede 7">
            <a:extLst>
              <a:ext uri="{FF2B5EF4-FFF2-40B4-BE49-F238E27FC236}">
                <a16:creationId xmlns:a16="http://schemas.microsoft.com/office/drawing/2014/main" id="{29F2EEC0-47C9-DFB9-665E-928C29528163}"/>
              </a:ext>
            </a:extLst>
          </p:cNvPr>
          <p:cNvPicPr>
            <a:picLocks noChangeAspect="1"/>
          </p:cNvPicPr>
          <p:nvPr/>
        </p:nvPicPr>
        <p:blipFill>
          <a:blip r:embed="rId3"/>
          <a:srcRect r="45790"/>
          <a:stretch>
            <a:fillRect/>
          </a:stretch>
        </p:blipFill>
        <p:spPr>
          <a:xfrm>
            <a:off x="6375600" y="1450800"/>
            <a:ext cx="4300638" cy="4621035"/>
          </a:xfrm>
          <a:prstGeom prst="rect">
            <a:avLst/>
          </a:prstGeom>
        </p:spPr>
      </p:pic>
      <p:cxnSp>
        <p:nvCxnSpPr>
          <p:cNvPr id="9" name="Lige forbindelse 8">
            <a:extLst>
              <a:ext uri="{FF2B5EF4-FFF2-40B4-BE49-F238E27FC236}">
                <a16:creationId xmlns:a16="http://schemas.microsoft.com/office/drawing/2014/main" id="{206A9957-318A-1481-B83A-4FF8A7AA39A9}"/>
              </a:ext>
            </a:extLst>
          </p:cNvPr>
          <p:cNvCxnSpPr/>
          <p:nvPr/>
        </p:nvCxnSpPr>
        <p:spPr bwMode="auto">
          <a:xfrm flipV="1">
            <a:off x="8303741" y="3429000"/>
            <a:ext cx="1952367" cy="500449"/>
          </a:xfrm>
          <a:prstGeom prst="line">
            <a:avLst/>
          </a:prstGeom>
          <a:solidFill>
            <a:schemeClr val="accent1"/>
          </a:solidFill>
          <a:ln w="63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Lige forbindelse 9">
            <a:extLst>
              <a:ext uri="{FF2B5EF4-FFF2-40B4-BE49-F238E27FC236}">
                <a16:creationId xmlns:a16="http://schemas.microsoft.com/office/drawing/2014/main" id="{618B6C12-1379-C905-00D1-C263E3E60A96}"/>
              </a:ext>
            </a:extLst>
          </p:cNvPr>
          <p:cNvCxnSpPr/>
          <p:nvPr/>
        </p:nvCxnSpPr>
        <p:spPr bwMode="auto">
          <a:xfrm>
            <a:off x="8295760" y="3429000"/>
            <a:ext cx="1886208" cy="512805"/>
          </a:xfrm>
          <a:prstGeom prst="line">
            <a:avLst/>
          </a:prstGeom>
          <a:solidFill>
            <a:schemeClr val="accent1"/>
          </a:solidFill>
          <a:ln w="63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525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AA0A1-00CB-7031-5B5A-68652F09BC34}"/>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22AE7DE-B2D0-E415-508E-F3E6FD659BA2}"/>
              </a:ext>
            </a:extLst>
          </p:cNvPr>
          <p:cNvSpPr>
            <a:spLocks noGrp="1"/>
          </p:cNvSpPr>
          <p:nvPr>
            <p:ph type="sldNum" sz="quarter" idx="12"/>
          </p:nvPr>
        </p:nvSpPr>
        <p:spPr/>
        <p:txBody>
          <a:bodyPr/>
          <a:lstStyle/>
          <a:p>
            <a:fld id="{80AE25ED-097C-4BDC-A7CE-FA97BD9CA3B5}" type="slidenum">
              <a:rPr lang="da-DK" smtClean="0"/>
              <a:pPr/>
              <a:t>9</a:t>
            </a:fld>
            <a:endParaRPr lang="da-DK"/>
          </a:p>
        </p:txBody>
      </p:sp>
      <p:sp>
        <p:nvSpPr>
          <p:cNvPr id="5" name="Titel 4">
            <a:extLst>
              <a:ext uri="{FF2B5EF4-FFF2-40B4-BE49-F238E27FC236}">
                <a16:creationId xmlns:a16="http://schemas.microsoft.com/office/drawing/2014/main" id="{61CF6E42-3217-C41C-E9DA-A7EC1F70D2BD}"/>
              </a:ext>
            </a:extLst>
          </p:cNvPr>
          <p:cNvSpPr>
            <a:spLocks noGrp="1"/>
          </p:cNvSpPr>
          <p:nvPr>
            <p:ph type="title"/>
          </p:nvPr>
        </p:nvSpPr>
        <p:spPr/>
        <p:txBody>
          <a:bodyPr/>
          <a:lstStyle/>
          <a:p>
            <a:r>
              <a:rPr lang="da-DK">
                <a:ea typeface="Cambria"/>
              </a:rPr>
              <a:t>E-mail fjernes fra ansættelsesforhold</a:t>
            </a:r>
            <a:endParaRPr lang="da-DK"/>
          </a:p>
        </p:txBody>
      </p:sp>
      <p:sp>
        <p:nvSpPr>
          <p:cNvPr id="2" name="Pladsholder til indhold 1">
            <a:extLst>
              <a:ext uri="{FF2B5EF4-FFF2-40B4-BE49-F238E27FC236}">
                <a16:creationId xmlns:a16="http://schemas.microsoft.com/office/drawing/2014/main" id="{34358F74-BDFE-5D60-3D94-03A0C9FCCE49}"/>
              </a:ext>
            </a:extLst>
          </p:cNvPr>
          <p:cNvSpPr>
            <a:spLocks noGrp="1"/>
          </p:cNvSpPr>
          <p:nvPr>
            <p:ph sz="half" idx="2"/>
          </p:nvPr>
        </p:nvSpPr>
        <p:spPr>
          <a:xfrm>
            <a:off x="6375150" y="1450800"/>
            <a:ext cx="5112000" cy="4384516"/>
          </a:xfrm>
        </p:spPr>
        <p:txBody>
          <a:bodyPr/>
          <a:lstStyle/>
          <a:p>
            <a:pPr marL="0" indent="0">
              <a:buNone/>
            </a:pPr>
            <a:r>
              <a:rPr lang="da-DK" sz="1400">
                <a:latin typeface="Calibri"/>
                <a:ea typeface="Calibri"/>
                <a:cs typeface="Calibri"/>
              </a:rPr>
              <a:t>  </a:t>
            </a:r>
            <a:endParaRPr lang="da-DK" sz="1400" b="1">
              <a:cs typeface="Arial"/>
            </a:endParaRPr>
          </a:p>
          <a:p>
            <a:pPr marL="179705" indent="-179705"/>
            <a:endParaRPr lang="da-DK" b="1">
              <a:cs typeface="Arial"/>
            </a:endParaRPr>
          </a:p>
        </p:txBody>
      </p:sp>
      <p:sp>
        <p:nvSpPr>
          <p:cNvPr id="6" name="Pladsholder til indhold 1">
            <a:extLst>
              <a:ext uri="{FF2B5EF4-FFF2-40B4-BE49-F238E27FC236}">
                <a16:creationId xmlns:a16="http://schemas.microsoft.com/office/drawing/2014/main" id="{3FC8BD30-44A6-AD5F-B4CF-3FCC2154589D}"/>
              </a:ext>
            </a:extLst>
          </p:cNvPr>
          <p:cNvSpPr txBox="1">
            <a:spLocks/>
          </p:cNvSpPr>
          <p:nvPr/>
        </p:nvSpPr>
        <p:spPr bwMode="auto">
          <a:xfrm>
            <a:off x="704851" y="1450800"/>
            <a:ext cx="5112000" cy="438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400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buNone/>
            </a:pPr>
            <a:r>
              <a:rPr lang="da-DK" b="1" kern="0">
                <a:cs typeface="Arial"/>
              </a:rPr>
              <a:t>Kun e-mail på kontaktoplysninger registreres</a:t>
            </a:r>
            <a:endParaRPr lang="en-US" b="1"/>
          </a:p>
          <a:p>
            <a:pPr marL="179705" indent="-179705"/>
            <a:r>
              <a:rPr lang="da-DK" sz="1400" kern="0">
                <a:ea typeface="Calibri"/>
                <a:cs typeface="Calibri"/>
              </a:rPr>
              <a:t>Feltet ”E-mail” på ansættelsesforholdet er blevet fjernet, og fremover registreres e-mail kun på en medarbejders kontaktoplysninger under Arbejdsmail</a:t>
            </a:r>
            <a:endParaRPr lang="da-DK" sz="1400" kern="0">
              <a:ea typeface="Calibri"/>
              <a:cs typeface="Arial"/>
            </a:endParaRPr>
          </a:p>
          <a:p>
            <a:pPr marL="179705" indent="-179705"/>
            <a:r>
              <a:rPr lang="da-DK" sz="1400" kern="0">
                <a:ea typeface="Calibri"/>
                <a:cs typeface="Arial"/>
              </a:rPr>
              <a:t>Feltet var tiltænkt muligheden for forskellige e-mails på flere ansættelsesforhold for samme person, men analyser viste, at det ikke blev brugt</a:t>
            </a:r>
          </a:p>
          <a:p>
            <a:pPr marL="179705" indent="-179705"/>
            <a:r>
              <a:rPr lang="da-DK" sz="1400" kern="0">
                <a:ea typeface="Calibri"/>
                <a:cs typeface="Arial"/>
              </a:rPr>
              <a:t>Fjernelsen af e-mailfeltet på ansættelsen har ingen betydning for funktionalitet i Statens HR, login, integration til SIT m.v.</a:t>
            </a:r>
          </a:p>
          <a:p>
            <a:pPr marL="179705" indent="-179705"/>
            <a:r>
              <a:rPr lang="da-DK" sz="1400" kern="0">
                <a:ea typeface="Calibri"/>
                <a:cs typeface="Arial"/>
              </a:rPr>
              <a:t>Feltet fra ansættelsesforholdet er også fjernet i diverse rapporter og i udstilling af data til lokale fagsystemer, og kun e-mail på kontaktoplysninger vil fremover være synlig</a:t>
            </a:r>
          </a:p>
          <a:p>
            <a:pPr marL="179705" indent="-179705"/>
            <a:r>
              <a:rPr lang="da-DK" sz="1400" kern="0">
                <a:ea typeface="Calibri"/>
                <a:cs typeface="Arial"/>
              </a:rPr>
              <a:t>Medarbejdere der ikke havde en e-mail registreret under kontaktoplysninger, men alene havde en værdi registreret i e-mailfeltet på ansættelsesforholdet, har fået migreret data til e-mail under kontaktoplysninger.</a:t>
            </a:r>
          </a:p>
          <a:p>
            <a:pPr marL="179705" indent="-179705"/>
            <a:endParaRPr lang="da-DK" sz="1400" kern="0">
              <a:ea typeface="Calibri"/>
              <a:cs typeface="Calibri"/>
            </a:endParaRPr>
          </a:p>
        </p:txBody>
      </p:sp>
      <p:pic>
        <p:nvPicPr>
          <p:cNvPr id="7" name="Billede 6">
            <a:extLst>
              <a:ext uri="{FF2B5EF4-FFF2-40B4-BE49-F238E27FC236}">
                <a16:creationId xmlns:a16="http://schemas.microsoft.com/office/drawing/2014/main" id="{65EDC274-6FA6-4A69-69F8-CD1D744A74B6}"/>
              </a:ext>
            </a:extLst>
          </p:cNvPr>
          <p:cNvPicPr>
            <a:picLocks noChangeAspect="1"/>
          </p:cNvPicPr>
          <p:nvPr/>
        </p:nvPicPr>
        <p:blipFill>
          <a:blip r:embed="rId3"/>
          <a:stretch>
            <a:fillRect/>
          </a:stretch>
        </p:blipFill>
        <p:spPr>
          <a:xfrm>
            <a:off x="6123288" y="1868539"/>
            <a:ext cx="6004544" cy="3036311"/>
          </a:xfrm>
          <a:prstGeom prst="rect">
            <a:avLst/>
          </a:prstGeom>
        </p:spPr>
      </p:pic>
      <p:sp>
        <p:nvSpPr>
          <p:cNvPr id="3" name="Rectangle 1">
            <a:extLst>
              <a:ext uri="{FF2B5EF4-FFF2-40B4-BE49-F238E27FC236}">
                <a16:creationId xmlns:a16="http://schemas.microsoft.com/office/drawing/2014/main" id="{9535C881-245B-8D9F-CE1A-1B2CF0689595}"/>
              </a:ext>
            </a:extLst>
          </p:cNvPr>
          <p:cNvSpPr>
            <a:spLocks noChangeArrowheads="1"/>
          </p:cNvSpPr>
          <p:nvPr/>
        </p:nvSpPr>
        <p:spPr bwMode="auto">
          <a:xfrm>
            <a:off x="6301047" y="5208650"/>
            <a:ext cx="553009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100" b="0" i="0" strike="noStrike" cap="none" normalizeH="0" baseline="0">
                <a:ln>
                  <a:noFill/>
                </a:ln>
                <a:solidFill>
                  <a:srgbClr val="00B08C"/>
                </a:solidFill>
                <a:effectLst/>
                <a:latin typeface="Calibri" panose="020F0502020204030204" pitchFamily="34" charset="0"/>
                <a:ea typeface="Calibri" panose="020F0502020204030204" pitchFamily="34" charset="0"/>
                <a:cs typeface="Arial" panose="020B0604020202020204" pitchFamily="34" charset="0"/>
              </a:rPr>
              <a:t>OBS: Hvis I er Statens It-kunde og Statens It tildeler B-nummer og mail, må e-mail feltet ’Arbejdsmail’ </a:t>
            </a:r>
            <a:r>
              <a:rPr kumimoji="0" lang="da-DK" altLang="da-DK" sz="1100" b="1" i="0" strike="noStrike" cap="none" normalizeH="0" baseline="0">
                <a:ln>
                  <a:noFill/>
                </a:ln>
                <a:solidFill>
                  <a:srgbClr val="00B08C"/>
                </a:solidFill>
                <a:effectLst/>
                <a:latin typeface="Calibri" panose="020F0502020204030204" pitchFamily="34" charset="0"/>
                <a:ea typeface="Calibri" panose="020F0502020204030204" pitchFamily="34" charset="0"/>
                <a:cs typeface="Arial" panose="020B0604020202020204" pitchFamily="34" charset="0"/>
              </a:rPr>
              <a:t>ikke</a:t>
            </a:r>
            <a:r>
              <a:rPr kumimoji="0" lang="da-DK" altLang="da-DK" sz="1100" b="0" i="0" strike="noStrike" cap="none" normalizeH="0" baseline="0">
                <a:ln>
                  <a:noFill/>
                </a:ln>
                <a:solidFill>
                  <a:srgbClr val="00B08C"/>
                </a:solidFill>
                <a:effectLst/>
                <a:latin typeface="Calibri" panose="020F0502020204030204" pitchFamily="34" charset="0"/>
                <a:ea typeface="Calibri" panose="020F0502020204030204" pitchFamily="34" charset="0"/>
                <a:cs typeface="Arial" panose="020B0604020202020204" pitchFamily="34" charset="0"/>
              </a:rPr>
              <a:t> udfyldes! Data i felterne skal komme fra Statens It. HR kan ikke ændre i ’Arbejdsmail’, når først den er udfyldt af Statens it.</a:t>
            </a:r>
            <a:endParaRPr kumimoji="0" lang="da-DK" altLang="da-DK" sz="1800" b="0" i="0" strike="noStrike" cap="none" normalizeH="0" baseline="0">
              <a:ln>
                <a:noFill/>
              </a:ln>
              <a:solidFill>
                <a:srgbClr val="00B08C"/>
              </a:solidFill>
              <a:effectLst/>
              <a:latin typeface="Arial" panose="020B0604020202020204" pitchFamily="34" charset="0"/>
            </a:endParaRPr>
          </a:p>
        </p:txBody>
      </p:sp>
    </p:spTree>
    <p:extLst>
      <p:ext uri="{BB962C8B-B14F-4D97-AF65-F5344CB8AC3E}">
        <p14:creationId xmlns:p14="http://schemas.microsoft.com/office/powerpoint/2010/main" val="3020510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472712736511277"/>
</p:tagLst>
</file>

<file path=ppt/theme/theme1.xml><?xml version="1.0" encoding="utf-8"?>
<a:theme xmlns:a="http://schemas.openxmlformats.org/drawingml/2006/main" name="Blank">
  <a:themeElements>
    <a:clrScheme name="FM Finansministeriet">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extLst>
    <a:ext uri="{05A4C25C-085E-4340-85A3-A5531E510DB2}">
      <thm15:themeFamily xmlns:thm15="http://schemas.microsoft.com/office/thememl/2012/main" name="Blank.potx" id="{70BB56C9-71F1-4673-BEB9-6BB2756690F9}" vid="{9916ACED-8505-4FFC-92E4-8BB43A1125C6}"/>
    </a:ext>
  </a:extLst>
</a:theme>
</file>

<file path=ppt/theme/theme2.xml><?xml version="1.0" encoding="utf-8"?>
<a:theme xmlns:a="http://schemas.openxmlformats.org/drawingml/2006/main" name="1_Blank">
  <a:themeElements>
    <a:clrScheme name="FM Økonomistyrelsen">
      <a:dk1>
        <a:srgbClr val="000000"/>
      </a:dk1>
      <a:lt1>
        <a:srgbClr val="FFFFFF"/>
      </a:lt1>
      <a:dk2>
        <a:srgbClr val="066B43"/>
      </a:dk2>
      <a:lt2>
        <a:srgbClr val="F6F6F6"/>
      </a:lt2>
      <a:accent1>
        <a:srgbClr val="3B5463"/>
      </a:accent1>
      <a:accent2>
        <a:srgbClr val="B3E8CA"/>
      </a:accent2>
      <a:accent3>
        <a:srgbClr val="85909A"/>
      </a:accent3>
      <a:accent4>
        <a:srgbClr val="ED5E66"/>
      </a:accent4>
      <a:accent5>
        <a:srgbClr val="91DDFF"/>
      </a:accent5>
      <a:accent6>
        <a:srgbClr val="E0C86B"/>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3.xml><?xml version="1.0" encoding="utf-8"?>
<a:theme xmlns:a="http://schemas.openxmlformats.org/drawingml/2006/main" name="Blank">
  <a:themeElements>
    <a:clrScheme name="FM Økonomistyrelsen">
      <a:dk1>
        <a:srgbClr val="000000"/>
      </a:dk1>
      <a:lt1>
        <a:srgbClr val="FFFFFF"/>
      </a:lt1>
      <a:dk2>
        <a:srgbClr val="066B43"/>
      </a:dk2>
      <a:lt2>
        <a:srgbClr val="F6F6F6"/>
      </a:lt2>
      <a:accent1>
        <a:srgbClr val="3B5463"/>
      </a:accent1>
      <a:accent2>
        <a:srgbClr val="B3E8CA"/>
      </a:accent2>
      <a:accent3>
        <a:srgbClr val="85909A"/>
      </a:accent3>
      <a:accent4>
        <a:srgbClr val="ED5E66"/>
      </a:accent4>
      <a:accent5>
        <a:srgbClr val="91DDFF"/>
      </a:accent5>
      <a:accent6>
        <a:srgbClr val="E0C86B"/>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4.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ppt/theme/theme5.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TemplateConfiguration><![CDATA[{"slideVersion":0,"isValidatorEnabled":false,"isLocked":false,"elementsMetadata":[],"slideId":"637438051029715440","enableDocumentContentUpdater":true,"version":"1.14"}]]></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0,"isValidatorEnabled":false,"isLocked":false,"elementsMetadata":[],"slideId":"637438051029871702","enableDocumentContentUpdater":true,"version":"1.14"}]]></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0,"isValidatorEnabled":false,"isLocked":false,"elementsMetadata":[],"slideId":"637438051030184281","enableDocumentContentUpdater":true,"version":"1.14"}]]></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0,"isValidatorEnabled":false,"isLocked":false,"elementsMetadata":[],"slideId":"637438051030184283","enableDocumentContentUpdater":true,"version":"1.14"}]]></TemplafySlideTemplateConfiguration>
</file>

<file path=customXml/item17.xml><?xml version="1.0" encoding="utf-8"?>
<TemplafySlideTemplateConfiguration><![CDATA[{"slideVersion":0,"isValidatorEnabled":false,"isLocked":false,"elementsMetadata":[],"slideId":"637495927840376964","enableDocumentContentUpdater":true,"version":"1.12"}]]></TemplafySlideTemplateConfiguration>
</file>

<file path=customXml/item18.xml><?xml version="1.0" encoding="utf-8"?>
<TemplafySlideTemplateConfiguration><![CDATA[{"slideVersion":0,"isValidatorEnabled":false,"isLocked":false,"elementsMetadata":[],"slideId":"637495927840376964","enableDocumentContentUpdater":true,"version":"1.12"}]]></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438051030184280","enableDocumentContentUpdater":true,"version":"1.14"}]]></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TemplateConfiguration><![CDATA[{"slideVersion":0,"isValidatorEnabled":false,"isLocked":false,"elementsMetadata":[],"slideId":"637438051030340499","enableDocumentContentUpdater":true,"version":"1.14"}]]></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TemplateConfiguration><![CDATA[{"slideVersion":0,"isValidatorEnabled":false,"isLocked":false,"elementsMetadata":[],"slideId":"637438051029871701","enableDocumentContentUpdater":true,"version":"1.14"}]]></TemplafySlideTemplateConfiguration>
</file>

<file path=customXml/item27.xml><?xml version="1.0" encoding="utf-8"?>
<TemplafySlideTemplateConfiguration><![CDATA[{"slideVersion":0,"isValidatorEnabled":false,"isLocked":false,"elementsMetadata":[],"slideId":"637495927840376964","enableDocumentContentUpdater":true,"version":"1.12"}]]></TemplafySlideTemplateConfiguration>
</file>

<file path=customXml/item28.xml><?xml version="1.0" encoding="utf-8"?>
<TemplafyFormConfiguration><![CDATA[{"formFields":[],"formDataEntries":[]}]]></TemplafyFormConfiguration>
</file>

<file path=customXml/item29.xml><?xml version="1.0" encoding="utf-8"?>
<TemplafySlideTemplateConfiguration><![CDATA[{"slideVersion":0,"isValidatorEnabled":false,"isLocked":false,"elementsMetadata":[],"slideId":"637438051029871703","enableDocumentContentUpdater":true,"version":"1.14"}]]></TemplafySlideTemplateConfiguration>
</file>

<file path=customXml/item3.xml><?xml version="1.0" encoding="utf-8"?>
<TemplafySlideTemplateConfiguration><![CDATA[{"slideVersion":0,"isValidatorEnabled":false,"isLocked":false,"elementsMetadata":[],"slideId":"637495927840376964","enableDocumentContentUpdater":true,"version":"1.12"}]]></TemplafySlideTemplateConfiguration>
</file>

<file path=customXml/item30.xml><?xml version="1.0" encoding="utf-8"?>
<TemplafySlideTemplateConfiguration><![CDATA[{"slideVersion":0,"isValidatorEnabled":false,"isLocked":false,"elementsMetadata":[],"slideId":"637438051030184282","enableDocumentContentUpdater":true,"version":"1.14"}]]></TemplafySlideTemplateConfiguration>
</file>

<file path=customXml/item31.xml><?xml version="1.0" encoding="utf-8"?>
<TemplafySlideFormConfiguration><![CDATA[{"formFields":[],"formDataEntries":[]}]]></TemplafySlideFormConfiguration>
</file>

<file path=customXml/item32.xml><?xml version="1.0" encoding="utf-8"?>
<TemplafySlideFormConfiguration><![CDATA[{"formFields":[],"formDataEntries":[]}]]></TemplafySlideForm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TemplateConfiguration><![CDATA[{"slideVersion":0,"isValidatorEnabled":false,"isLocked":false,"elementsMetadata":[],"slideId":"637495927840376964","enableDocumentContentUpdater":true,"version":"1.12"}]]></TemplafySlideTemplateConfiguration>
</file>

<file path=customXml/item36.xml><?xml version="1.0" encoding="utf-8"?>
<TemplafySlideTemplateConfiguration><![CDATA[{"slideVersion":0,"isValidatorEnabled":false,"isLocked":false,"elementsMetadata":[],"slideId":"637495927840376964","enableDocumentContentUpdater":true,"version":"1.12"}]]></TemplafySlideTemplateConfiguration>
</file>

<file path=customXml/item37.xml><?xml version="1.0" encoding="utf-8"?>
<TemplafySlideTemplateConfiguration><![CDATA[{"slideVersion":0,"isValidatorEnabled":false,"isLocked":false,"elementsMetadata":[],"slideId":"637495927840376964","enableDocumentContentUpdater":true,"version":"1.12"}]]></TemplafySlideTemplateConfiguration>
</file>

<file path=customXml/item38.xml><?xml version="1.0" encoding="utf-8"?>
<TemplafySlideFormConfiguration><![CDATA[{"formFields":[],"formDataEntries":[]}]]></TemplafySlideFormConfiguration>
</file>

<file path=customXml/item39.xml><?xml version="1.0" encoding="utf-8"?>
<TemplafyTemplateConfiguration><![CDATA[{"elementsMetadata":[],"transformationConfigurations":[{"colorTheme":"{{UserProfile.Office.ColorTheme}}","disableUpdates":false,"type":"colorTheme"},{"language":"{{DocumentLanguage}}","disableUpdates":false,"type":"proofingLanguage"}],"templateName":"Generel præsentation layoutnavne","templateDescription":"","enableDocumentContentUpdater":true,"version":"1.12"}]]></TemplafyTemplateConfiguration>
</file>

<file path=customXml/item4.xml><?xml version="1.0" encoding="utf-8"?>
<TemplafySlideTemplateConfiguration><![CDATA[{"slideVersion":0,"isValidatorEnabled":false,"isLocked":false,"elementsMetadata":[],"slideId":"638373805077241464","enableDocumentContentUpdater":true,"version":"1.12"}]]></TemplafySlideTemplateConfiguration>
</file>

<file path=customXml/item40.xml><?xml version="1.0" encoding="utf-8"?>
<TemplafySlideTemplateConfiguration><![CDATA[{"slideVersion":0,"isValidatorEnabled":false,"isLocked":false,"elementsMetadata":[],"slideId":"637495927840376964","enableDocumentContentUpdater":true,"version":"1.12"}]]></TemplafySlideTemplateConfiguration>
</file>

<file path=customXml/item41.xml><?xml version="1.0" encoding="utf-8"?>
<TemplafySlideTemplateConfiguration><![CDATA[{"slideVersion":0,"isValidatorEnabled":false,"isLocked":false,"elementsMetadata":[],"slideId":"637438051030340500","enableDocumentContentUpdater":true,"version":"1.14"}]]></TemplafySlideTemplateConfiguration>
</file>

<file path=customXml/item42.xml><?xml version="1.0" encoding="utf-8"?>
<ct:contentTypeSchema xmlns:ct="http://schemas.microsoft.com/office/2006/metadata/contentType" xmlns:ma="http://schemas.microsoft.com/office/2006/metadata/properties/metaAttributes" ct:_="" ma:_="" ma:contentTypeName="Document" ma:contentTypeID="0x010100CE5EE2C706576C438EA91B486E698D44" ma:contentTypeVersion="17" ma:contentTypeDescription="Create a new document." ma:contentTypeScope="" ma:versionID="e831e0baa2c7de0d0347b561de7343ab">
  <xsd:schema xmlns:xsd="http://www.w3.org/2001/XMLSchema" xmlns:xs="http://www.w3.org/2001/XMLSchema" xmlns:p="http://schemas.microsoft.com/office/2006/metadata/properties" xmlns:ns1="http://schemas.microsoft.com/sharepoint/v3" xmlns:ns2="f4364f7b-207d-4319-8f96-f0a75f216925" xmlns:ns3="ec713558-38fa-4514-a4fa-e1adc1917644" targetNamespace="http://schemas.microsoft.com/office/2006/metadata/properties" ma:root="true" ma:fieldsID="266ca536bffa54d65d4641b3065c09f0" ns1:_="" ns2:_="" ns3:_="">
    <xsd:import namespace="http://schemas.microsoft.com/sharepoint/v3"/>
    <xsd:import namespace="f4364f7b-207d-4319-8f96-f0a75f216925"/>
    <xsd:import namespace="ec713558-38fa-4514-a4fa-e1adc19176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x0031_"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64f7b-207d-4319-8f96-f0a75f216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x0031_" ma:index="12" nillable="true" ma:displayName="1" ma:format="Dropdown" ma:internalName="_x0031_" ma:percentage="FALSE">
      <xsd:simpleType>
        <xsd:restriction base="dms:Number"/>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ce286c4-6ad8-4de6-8845-affb0f0f145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713558-38fa-4514-a4fa-e1adc191764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a5409e6-e0bc-416a-8cac-a88bdc6bb258}" ma:internalName="TaxCatchAll" ma:showField="CatchAllData" ma:web="ec713558-38fa-4514-a4fa-e1adc1917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FormConfiguration><![CDATA[{"formFields":[],"formDataEntries":[]}]]></TemplafySlideFormConfiguration>
</file>

<file path=customXml/item48.xml><?xml version="1.0" encoding="utf-8"?>
<TemplafySlideFormConfiguration><![CDATA[{"formFields":[],"formDataEntries":[]}]]></TemplafySlideFormConfiguration>
</file>

<file path=customXml/item49.xml><?xml version="1.0" encoding="utf-8"?>
<TemplafySlideFormConfiguration><![CDATA[{"formFields":[],"formDataEntries":[]}]]></TemplafySlideFormConfiguration>
</file>

<file path=customXml/item5.xml><?xml version="1.0" encoding="utf-8"?>
<TemplafySlideTemplateConfiguration><![CDATA[{"slideVersion":0,"isValidatorEnabled":false,"isLocked":false,"elementsMetadata":[],"slideId":"637495927840376964","enableDocumentContentUpdater":true,"version":"1.12"}]]></TemplafySlideTemplateConfiguration>
</file>

<file path=customXml/item50.xml><?xml version="1.0" encoding="utf-8"?>
<p:properties xmlns:p="http://schemas.microsoft.com/office/2006/metadata/properties" xmlns:xsi="http://www.w3.org/2001/XMLSchema-instance" xmlns:pc="http://schemas.microsoft.com/office/infopath/2007/PartnerControls">
  <documentManagement>
    <TaxCatchAll xmlns="ec713558-38fa-4514-a4fa-e1adc1917644" xsi:nil="true"/>
    <lcf76f155ced4ddcb4097134ff3c332f xmlns="f4364f7b-207d-4319-8f96-f0a75f216925">
      <Terms xmlns="http://schemas.microsoft.com/office/infopath/2007/PartnerControls"/>
    </lcf76f155ced4ddcb4097134ff3c332f>
    <_x0031_ xmlns="f4364f7b-207d-4319-8f96-f0a75f216925" xsi:nil="true"/>
    <_ip_UnifiedCompliancePolicyUIAction xmlns="http://schemas.microsoft.com/sharepoint/v3" xsi:nil="true"/>
    <_ip_UnifiedCompliancePolicyProperties xmlns="http://schemas.microsoft.com/sharepoint/v3" xsi:nil="true"/>
  </documentManagement>
</p:properties>
</file>

<file path=customXml/item51.xml><?xml version="1.0" encoding="utf-8"?>
<TemplafySlideFormConfiguration><![CDATA[{"formFields":[],"formDataEntries":[]}]]></TemplafySlideFormConfiguration>
</file>

<file path=customXml/item52.xml><?xml version="1.0" encoding="utf-8"?>
<TemplafySlideFormConfiguration><![CDATA[{"formFields":[],"formDataEntries":[]}]]></TemplafySlideFormConfiguration>
</file>

<file path=customXml/item53.xml><?xml version="1.0" encoding="utf-8"?>
<TemplafySlideTemplateConfiguration><![CDATA[{"slideVersion":0,"isValidatorEnabled":false,"isLocked":false,"elementsMetadata":[],"slideId":"637438051030027916","enableDocumentContentUpdater":true,"version":"1.14"}]]></TemplafySlideTemplateConfiguration>
</file>

<file path=customXml/item54.xml><?xml version="1.0" encoding="utf-8"?>
<TemplafySlideTemplateConfiguration><![CDATA[{"slideVersion":0,"isValidatorEnabled":false,"isLocked":false,"elementsMetadata":[],"slideId":"637438051030496761","enableDocumentContentUpdater":true,"version":"1.14"}]]></TemplafySlideTemplateConfiguration>
</file>

<file path=customXml/item55.xml><?xml version="1.0" encoding="utf-8"?>
<TemplafySlideTemplateConfiguration><![CDATA[{"slideVersion":0,"isValidatorEnabled":false,"isLocked":false,"elementsMetadata":[],"slideId":"637438051030027915","enableDocumentContentUpdater":true,"version":"1.14"}]]></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TemplateConfiguration><![CDATA[{"slideVersion":0,"isValidatorEnabled":false,"isLocked":false,"elementsMetadata":[],"slideId":"637495927840376964","enableDocumentContentUpdater":true,"version":"1.12"}]]></TemplafySlideTemplateConfiguration>
</file>

<file path=customXml/item9.xml><?xml version="1.0" encoding="utf-8"?>
<TemplafySlideTemplateConfiguration><![CDATA[{"slideVersion":0,"isValidatorEnabled":false,"isLocked":false,"elementsMetadata":[],"slideId":"637495927840376964","enableDocumentContentUpdater":true,"version":"1.12"}]]></TemplafySlideTemplateConfiguration>
</file>

<file path=customXml/itemProps1.xml><?xml version="1.0" encoding="utf-8"?>
<ds:datastoreItem xmlns:ds="http://schemas.openxmlformats.org/officeDocument/2006/customXml" ds:itemID="{DA2D6710-2057-473B-9A3D-CB26B114FA44}">
  <ds:schemaRefs>
    <ds:schemaRef ds:uri="http://schemas.microsoft.com/sharepoint/v3/contenttype/forms"/>
  </ds:schemaRefs>
</ds:datastoreItem>
</file>

<file path=customXml/itemProps10.xml><?xml version="1.0" encoding="utf-8"?>
<ds:datastoreItem xmlns:ds="http://schemas.openxmlformats.org/officeDocument/2006/customXml" ds:itemID="{CEED497B-890D-4822-B6D6-5371DAA332B3}">
  <ds:schemaRefs/>
</ds:datastoreItem>
</file>

<file path=customXml/itemProps11.xml><?xml version="1.0" encoding="utf-8"?>
<ds:datastoreItem xmlns:ds="http://schemas.openxmlformats.org/officeDocument/2006/customXml" ds:itemID="{DB1E99D0-B0F1-4DF3-8674-4984CDE6A171}">
  <ds:schemaRefs/>
</ds:datastoreItem>
</file>

<file path=customXml/itemProps12.xml><?xml version="1.0" encoding="utf-8"?>
<ds:datastoreItem xmlns:ds="http://schemas.openxmlformats.org/officeDocument/2006/customXml" ds:itemID="{31165230-FBFB-41E1-A1D5-B4392E70D2EA}">
  <ds:schemaRefs/>
</ds:datastoreItem>
</file>

<file path=customXml/itemProps13.xml><?xml version="1.0" encoding="utf-8"?>
<ds:datastoreItem xmlns:ds="http://schemas.openxmlformats.org/officeDocument/2006/customXml" ds:itemID="{43B774F9-99CA-491F-9287-F255F1CE0A89}">
  <ds:schemaRefs/>
</ds:datastoreItem>
</file>

<file path=customXml/itemProps14.xml><?xml version="1.0" encoding="utf-8"?>
<ds:datastoreItem xmlns:ds="http://schemas.openxmlformats.org/officeDocument/2006/customXml" ds:itemID="{96C3B170-B654-4F3C-B8A6-D336F9260C01}">
  <ds:schemaRefs/>
</ds:datastoreItem>
</file>

<file path=customXml/itemProps15.xml><?xml version="1.0" encoding="utf-8"?>
<ds:datastoreItem xmlns:ds="http://schemas.openxmlformats.org/officeDocument/2006/customXml" ds:itemID="{B09730E0-266A-4663-9680-B649D8EB3656}">
  <ds:schemaRefs/>
</ds:datastoreItem>
</file>

<file path=customXml/itemProps16.xml><?xml version="1.0" encoding="utf-8"?>
<ds:datastoreItem xmlns:ds="http://schemas.openxmlformats.org/officeDocument/2006/customXml" ds:itemID="{F6172B70-2C5B-4FB9-BBA3-F7DD6AF5AF7B}">
  <ds:schemaRefs/>
</ds:datastoreItem>
</file>

<file path=customXml/itemProps17.xml><?xml version="1.0" encoding="utf-8"?>
<ds:datastoreItem xmlns:ds="http://schemas.openxmlformats.org/officeDocument/2006/customXml" ds:itemID="{08A3C3A9-8BB3-41FC-93F8-1D4EE33F25C4}">
  <ds:schemaRefs/>
</ds:datastoreItem>
</file>

<file path=customXml/itemProps18.xml><?xml version="1.0" encoding="utf-8"?>
<ds:datastoreItem xmlns:ds="http://schemas.openxmlformats.org/officeDocument/2006/customXml" ds:itemID="{145C7A70-2A4C-4D50-848E-AB28B4B5BD0F}">
  <ds:schemaRefs/>
</ds:datastoreItem>
</file>

<file path=customXml/itemProps19.xml><?xml version="1.0" encoding="utf-8"?>
<ds:datastoreItem xmlns:ds="http://schemas.openxmlformats.org/officeDocument/2006/customXml" ds:itemID="{3E523EF4-4D35-46A9-8C75-B5EE2A0646AE}">
  <ds:schemaRefs/>
</ds:datastoreItem>
</file>

<file path=customXml/itemProps2.xml><?xml version="1.0" encoding="utf-8"?>
<ds:datastoreItem xmlns:ds="http://schemas.openxmlformats.org/officeDocument/2006/customXml" ds:itemID="{3F91C2A6-5839-4F67-8C46-8BBE541BA0D8}">
  <ds:schemaRefs/>
</ds:datastoreItem>
</file>

<file path=customXml/itemProps20.xml><?xml version="1.0" encoding="utf-8"?>
<ds:datastoreItem xmlns:ds="http://schemas.openxmlformats.org/officeDocument/2006/customXml" ds:itemID="{682D3B19-B284-42AB-9152-565EAB830932}">
  <ds:schemaRefs/>
</ds:datastoreItem>
</file>

<file path=customXml/itemProps21.xml><?xml version="1.0" encoding="utf-8"?>
<ds:datastoreItem xmlns:ds="http://schemas.openxmlformats.org/officeDocument/2006/customXml" ds:itemID="{7ADDAE01-568F-4077-93A7-2F961E9A799C}">
  <ds:schemaRefs/>
</ds:datastoreItem>
</file>

<file path=customXml/itemProps22.xml><?xml version="1.0" encoding="utf-8"?>
<ds:datastoreItem xmlns:ds="http://schemas.openxmlformats.org/officeDocument/2006/customXml" ds:itemID="{ADC02916-9546-4D65-B999-02E55B153D2D}">
  <ds:schemaRefs/>
</ds:datastoreItem>
</file>

<file path=customXml/itemProps23.xml><?xml version="1.0" encoding="utf-8"?>
<ds:datastoreItem xmlns:ds="http://schemas.openxmlformats.org/officeDocument/2006/customXml" ds:itemID="{DEE69849-A78E-4842-AE06-A55464E7FC77}">
  <ds:schemaRefs/>
</ds:datastoreItem>
</file>

<file path=customXml/itemProps24.xml><?xml version="1.0" encoding="utf-8"?>
<ds:datastoreItem xmlns:ds="http://schemas.openxmlformats.org/officeDocument/2006/customXml" ds:itemID="{26B90372-5DAC-458F-BE63-BD0B6101E3B7}">
  <ds:schemaRefs/>
</ds:datastoreItem>
</file>

<file path=customXml/itemProps25.xml><?xml version="1.0" encoding="utf-8"?>
<ds:datastoreItem xmlns:ds="http://schemas.openxmlformats.org/officeDocument/2006/customXml" ds:itemID="{917ED52E-96CA-4ADB-B3BE-CA94C08659AA}">
  <ds:schemaRefs/>
</ds:datastoreItem>
</file>

<file path=customXml/itemProps26.xml><?xml version="1.0" encoding="utf-8"?>
<ds:datastoreItem xmlns:ds="http://schemas.openxmlformats.org/officeDocument/2006/customXml" ds:itemID="{D373AA0F-D4E2-481B-AC62-26AE45B15EE5}">
  <ds:schemaRefs/>
</ds:datastoreItem>
</file>

<file path=customXml/itemProps27.xml><?xml version="1.0" encoding="utf-8"?>
<ds:datastoreItem xmlns:ds="http://schemas.openxmlformats.org/officeDocument/2006/customXml" ds:itemID="{EA6CDC07-4E43-4A20-94C9-8AAEEBE62B3C}">
  <ds:schemaRefs/>
</ds:datastoreItem>
</file>

<file path=customXml/itemProps28.xml><?xml version="1.0" encoding="utf-8"?>
<ds:datastoreItem xmlns:ds="http://schemas.openxmlformats.org/officeDocument/2006/customXml" ds:itemID="{0C34115A-0B87-43D4-AC3C-8C1ACA794FAD}">
  <ds:schemaRefs/>
</ds:datastoreItem>
</file>

<file path=customXml/itemProps29.xml><?xml version="1.0" encoding="utf-8"?>
<ds:datastoreItem xmlns:ds="http://schemas.openxmlformats.org/officeDocument/2006/customXml" ds:itemID="{24043315-D45E-43B6-B587-ECC7CBFC3958}">
  <ds:schemaRefs/>
</ds:datastoreItem>
</file>

<file path=customXml/itemProps3.xml><?xml version="1.0" encoding="utf-8"?>
<ds:datastoreItem xmlns:ds="http://schemas.openxmlformats.org/officeDocument/2006/customXml" ds:itemID="{2E317C82-78F9-4B04-B1BE-5FF93C84E396}">
  <ds:schemaRefs/>
</ds:datastoreItem>
</file>

<file path=customXml/itemProps30.xml><?xml version="1.0" encoding="utf-8"?>
<ds:datastoreItem xmlns:ds="http://schemas.openxmlformats.org/officeDocument/2006/customXml" ds:itemID="{37AB37FA-58F5-4980-A43D-8B0711217EE2}">
  <ds:schemaRefs/>
</ds:datastoreItem>
</file>

<file path=customXml/itemProps31.xml><?xml version="1.0" encoding="utf-8"?>
<ds:datastoreItem xmlns:ds="http://schemas.openxmlformats.org/officeDocument/2006/customXml" ds:itemID="{484C9FA8-3FA6-4C06-9783-6655701A686C}">
  <ds:schemaRefs/>
</ds:datastoreItem>
</file>

<file path=customXml/itemProps32.xml><?xml version="1.0" encoding="utf-8"?>
<ds:datastoreItem xmlns:ds="http://schemas.openxmlformats.org/officeDocument/2006/customXml" ds:itemID="{C3B09D9E-95F8-4462-BE2E-E23217B8E5DF}">
  <ds:schemaRefs/>
</ds:datastoreItem>
</file>

<file path=customXml/itemProps33.xml><?xml version="1.0" encoding="utf-8"?>
<ds:datastoreItem xmlns:ds="http://schemas.openxmlformats.org/officeDocument/2006/customXml" ds:itemID="{9EDB7516-0CDD-435E-B943-CA4D59880270}">
  <ds:schemaRefs/>
</ds:datastoreItem>
</file>

<file path=customXml/itemProps34.xml><?xml version="1.0" encoding="utf-8"?>
<ds:datastoreItem xmlns:ds="http://schemas.openxmlformats.org/officeDocument/2006/customXml" ds:itemID="{E5593131-1DC9-4614-BA28-32E38DA6C815}">
  <ds:schemaRefs/>
</ds:datastoreItem>
</file>

<file path=customXml/itemProps35.xml><?xml version="1.0" encoding="utf-8"?>
<ds:datastoreItem xmlns:ds="http://schemas.openxmlformats.org/officeDocument/2006/customXml" ds:itemID="{FA96DD7B-39AB-48A2-AACF-93BE3C4F1B41}">
  <ds:schemaRefs/>
</ds:datastoreItem>
</file>

<file path=customXml/itemProps36.xml><?xml version="1.0" encoding="utf-8"?>
<ds:datastoreItem xmlns:ds="http://schemas.openxmlformats.org/officeDocument/2006/customXml" ds:itemID="{1C4332CB-AF22-4A61-9A8B-AEB24355E456}">
  <ds:schemaRefs/>
</ds:datastoreItem>
</file>

<file path=customXml/itemProps37.xml><?xml version="1.0" encoding="utf-8"?>
<ds:datastoreItem xmlns:ds="http://schemas.openxmlformats.org/officeDocument/2006/customXml" ds:itemID="{0A3A5C7C-D8E5-4244-BCA3-363FA056F6FD}">
  <ds:schemaRefs/>
</ds:datastoreItem>
</file>

<file path=customXml/itemProps38.xml><?xml version="1.0" encoding="utf-8"?>
<ds:datastoreItem xmlns:ds="http://schemas.openxmlformats.org/officeDocument/2006/customXml" ds:itemID="{84611C9C-7CBC-4A3A-BA5F-4116373A54AF}">
  <ds:schemaRefs/>
</ds:datastoreItem>
</file>

<file path=customXml/itemProps39.xml><?xml version="1.0" encoding="utf-8"?>
<ds:datastoreItem xmlns:ds="http://schemas.openxmlformats.org/officeDocument/2006/customXml" ds:itemID="{6E140973-3D96-4A92-8EC7-CC6FA41BAD8C}">
  <ds:schemaRefs/>
</ds:datastoreItem>
</file>

<file path=customXml/itemProps4.xml><?xml version="1.0" encoding="utf-8"?>
<ds:datastoreItem xmlns:ds="http://schemas.openxmlformats.org/officeDocument/2006/customXml" ds:itemID="{923C7D9D-AC9D-4DDC-BD20-AF2FE755A674}">
  <ds:schemaRefs/>
</ds:datastoreItem>
</file>

<file path=customXml/itemProps40.xml><?xml version="1.0" encoding="utf-8"?>
<ds:datastoreItem xmlns:ds="http://schemas.openxmlformats.org/officeDocument/2006/customXml" ds:itemID="{C41DAE4A-4C8E-4843-895C-8098F23C5390}">
  <ds:schemaRefs/>
</ds:datastoreItem>
</file>

<file path=customXml/itemProps41.xml><?xml version="1.0" encoding="utf-8"?>
<ds:datastoreItem xmlns:ds="http://schemas.openxmlformats.org/officeDocument/2006/customXml" ds:itemID="{D676D2B1-189F-4794-BAFF-02798AF09A77}">
  <ds:schemaRefs/>
</ds:datastoreItem>
</file>

<file path=customXml/itemProps42.xml><?xml version="1.0" encoding="utf-8"?>
<ds:datastoreItem xmlns:ds="http://schemas.openxmlformats.org/officeDocument/2006/customXml" ds:itemID="{4A49DB4D-66F9-4EC9-ABC4-4DAD92B3BEC6}">
  <ds:schemaRefs>
    <ds:schemaRef ds:uri="ec713558-38fa-4514-a4fa-e1adc1917644"/>
    <ds:schemaRef ds:uri="f4364f7b-207d-4319-8f96-f0a75f216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3.xml><?xml version="1.0" encoding="utf-8"?>
<ds:datastoreItem xmlns:ds="http://schemas.openxmlformats.org/officeDocument/2006/customXml" ds:itemID="{3DB6B893-880E-47C8-AAAD-9C84417ADABE}">
  <ds:schemaRefs/>
</ds:datastoreItem>
</file>

<file path=customXml/itemProps44.xml><?xml version="1.0" encoding="utf-8"?>
<ds:datastoreItem xmlns:ds="http://schemas.openxmlformats.org/officeDocument/2006/customXml" ds:itemID="{90F90671-016C-4B87-8E5A-F58015CC3600}">
  <ds:schemaRefs/>
</ds:datastoreItem>
</file>

<file path=customXml/itemProps45.xml><?xml version="1.0" encoding="utf-8"?>
<ds:datastoreItem xmlns:ds="http://schemas.openxmlformats.org/officeDocument/2006/customXml" ds:itemID="{A4B5F760-528F-4A61-8041-977118B1CC08}">
  <ds:schemaRefs/>
</ds:datastoreItem>
</file>

<file path=customXml/itemProps46.xml><?xml version="1.0" encoding="utf-8"?>
<ds:datastoreItem xmlns:ds="http://schemas.openxmlformats.org/officeDocument/2006/customXml" ds:itemID="{E6C3F515-5D03-4431-AAD7-BEAB14A9B659}">
  <ds:schemaRefs/>
</ds:datastoreItem>
</file>

<file path=customXml/itemProps47.xml><?xml version="1.0" encoding="utf-8"?>
<ds:datastoreItem xmlns:ds="http://schemas.openxmlformats.org/officeDocument/2006/customXml" ds:itemID="{229BBD4C-674B-479C-909D-C18FFF70DD74}">
  <ds:schemaRefs/>
</ds:datastoreItem>
</file>

<file path=customXml/itemProps48.xml><?xml version="1.0" encoding="utf-8"?>
<ds:datastoreItem xmlns:ds="http://schemas.openxmlformats.org/officeDocument/2006/customXml" ds:itemID="{0C1C16EC-30E9-4B69-B234-F48467A49847}">
  <ds:schemaRefs/>
</ds:datastoreItem>
</file>

<file path=customXml/itemProps49.xml><?xml version="1.0" encoding="utf-8"?>
<ds:datastoreItem xmlns:ds="http://schemas.openxmlformats.org/officeDocument/2006/customXml" ds:itemID="{724405AF-B6CC-4E15-AEF5-3CA975D8D693}">
  <ds:schemaRefs/>
</ds:datastoreItem>
</file>

<file path=customXml/itemProps5.xml><?xml version="1.0" encoding="utf-8"?>
<ds:datastoreItem xmlns:ds="http://schemas.openxmlformats.org/officeDocument/2006/customXml" ds:itemID="{AF4FB126-8CBB-4772-8408-2624DF131846}">
  <ds:schemaRefs/>
</ds:datastoreItem>
</file>

<file path=customXml/itemProps50.xml><?xml version="1.0" encoding="utf-8"?>
<ds:datastoreItem xmlns:ds="http://schemas.openxmlformats.org/officeDocument/2006/customXml" ds:itemID="{D71D2D1C-D46C-4075-B720-FC792A8F63B0}">
  <ds:schemaRefs>
    <ds:schemaRef ds:uri="ec713558-38fa-4514-a4fa-e1adc1917644"/>
    <ds:schemaRef ds:uri="f4364f7b-207d-4319-8f96-f0a75f2169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51.xml><?xml version="1.0" encoding="utf-8"?>
<ds:datastoreItem xmlns:ds="http://schemas.openxmlformats.org/officeDocument/2006/customXml" ds:itemID="{4C7EEFFE-AD86-4D58-AB74-31D72EAB6BEE}">
  <ds:schemaRefs/>
</ds:datastoreItem>
</file>

<file path=customXml/itemProps52.xml><?xml version="1.0" encoding="utf-8"?>
<ds:datastoreItem xmlns:ds="http://schemas.openxmlformats.org/officeDocument/2006/customXml" ds:itemID="{C4218BAE-5401-4F97-B533-226425C0867A}">
  <ds:schemaRefs/>
</ds:datastoreItem>
</file>

<file path=customXml/itemProps53.xml><?xml version="1.0" encoding="utf-8"?>
<ds:datastoreItem xmlns:ds="http://schemas.openxmlformats.org/officeDocument/2006/customXml" ds:itemID="{761A0A0F-3255-4DC8-AC99-DED9F583F6E6}">
  <ds:schemaRefs/>
</ds:datastoreItem>
</file>

<file path=customXml/itemProps54.xml><?xml version="1.0" encoding="utf-8"?>
<ds:datastoreItem xmlns:ds="http://schemas.openxmlformats.org/officeDocument/2006/customXml" ds:itemID="{5108CB81-23A4-4AD1-99B1-CC9A89EC4880}">
  <ds:schemaRefs/>
</ds:datastoreItem>
</file>

<file path=customXml/itemProps55.xml><?xml version="1.0" encoding="utf-8"?>
<ds:datastoreItem xmlns:ds="http://schemas.openxmlformats.org/officeDocument/2006/customXml" ds:itemID="{C74AA735-B870-42FE-8C9D-6FF1F5098990}">
  <ds:schemaRefs/>
</ds:datastoreItem>
</file>

<file path=customXml/itemProps6.xml><?xml version="1.0" encoding="utf-8"?>
<ds:datastoreItem xmlns:ds="http://schemas.openxmlformats.org/officeDocument/2006/customXml" ds:itemID="{ECF0F7BD-72EA-48FA-86B4-6AB2E914C00B}">
  <ds:schemaRefs/>
</ds:datastoreItem>
</file>

<file path=customXml/itemProps7.xml><?xml version="1.0" encoding="utf-8"?>
<ds:datastoreItem xmlns:ds="http://schemas.openxmlformats.org/officeDocument/2006/customXml" ds:itemID="{133B09A1-DB0D-4AD5-BF49-00CCD9B88EC2}">
  <ds:schemaRefs/>
</ds:datastoreItem>
</file>

<file path=customXml/itemProps8.xml><?xml version="1.0" encoding="utf-8"?>
<ds:datastoreItem xmlns:ds="http://schemas.openxmlformats.org/officeDocument/2006/customXml" ds:itemID="{55FE44B3-C039-416A-BB7A-3BFB63B5FE7B}">
  <ds:schemaRefs/>
</ds:datastoreItem>
</file>

<file path=customXml/itemProps9.xml><?xml version="1.0" encoding="utf-8"?>
<ds:datastoreItem xmlns:ds="http://schemas.openxmlformats.org/officeDocument/2006/customXml" ds:itemID="{77F8810A-339B-4CC3-8897-E00128FA2066}">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39</Slides>
  <Notes>28</Notes>
  <HiddenSlides>0</HiddenSlide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Blank</vt:lpstr>
      <vt:lpstr>1_Blank</vt:lpstr>
      <vt:lpstr>Blank</vt:lpstr>
      <vt:lpstr> Gå hjem-møde om marts måneds  release i Statens HR</vt:lpstr>
      <vt:lpstr>Dagsorden</vt:lpstr>
      <vt:lpstr>Dagsorden</vt:lpstr>
      <vt:lpstr>Dagsorden</vt:lpstr>
      <vt:lpstr>Martsreleasen</vt:lpstr>
      <vt:lpstr>Ansættelsesforhold</vt:lpstr>
      <vt:lpstr>Felter om fysisk placering fjernet</vt:lpstr>
      <vt:lpstr>Fastansat/Tidsbegrænset og Fuldtid/Deltid skjules</vt:lpstr>
      <vt:lpstr>E-mail fjernes fra ansættelsesforhold</vt:lpstr>
      <vt:lpstr>Ny logik til brug af ansættelsesområde</vt:lpstr>
      <vt:lpstr>Påmindelser i flere flows - se under ”Yderligere informationer om ansættelsesforhold”</vt:lpstr>
      <vt:lpstr>Lønnummerfeltet skjules</vt:lpstr>
      <vt:lpstr>Nyt kompensationselement ’Lønnummer – skift heraf’ etableres</vt:lpstr>
      <vt:lpstr>Ændringer til beskatning og TIN nummer på ‘Udland’ igangsætter lønnummerskift ved SAM </vt:lpstr>
      <vt:lpstr>Kompensation</vt:lpstr>
      <vt:lpstr>Startdato i Kompensation på ventende ansatte følger ansættelsesdato – Brug rediger ventende ansat. Så kan alle data genkonverteres hvis HR 2 afviser  </vt:lpstr>
      <vt:lpstr>Nyt kompensationselement med integration af Skattekort til SLS</vt:lpstr>
      <vt:lpstr>Det hidtidige element Skattekort lukkes</vt:lpstr>
      <vt:lpstr>Nyt kompensationselement med integration af Trækprocent til SLS</vt:lpstr>
      <vt:lpstr>Godkendelse og notifikationer vedr. Skattekort/trækprocent</vt:lpstr>
      <vt:lpstr>Ny hurtighandling ‘Selvbetjening’ under Mig og direkte link</vt:lpstr>
      <vt:lpstr>Personlige detaljer</vt:lpstr>
      <vt:lpstr>Ændringer til sektionen Visum og tilladelser</vt:lpstr>
      <vt:lpstr>Integrationer</vt:lpstr>
      <vt:lpstr>Børn og nødkontakter overføres fra SRL</vt:lpstr>
      <vt:lpstr>Tom værdi for stedkoder kan nu overføres til SLS segment</vt:lpstr>
      <vt:lpstr>Integration af emailændringer fra SIT IGA</vt:lpstr>
      <vt:lpstr>Fravær</vt:lpstr>
      <vt:lpstr>To nye fraværstyper</vt:lpstr>
      <vt:lpstr>Rapporter</vt:lpstr>
      <vt:lpstr>Fire nye rapporter – 1. Juridisk arbejdsgiver</vt:lpstr>
      <vt:lpstr>Fire nye rapporter – 2. Tilladelser</vt:lpstr>
      <vt:lpstr>Fire nye rapporter – 3. Ansvarsområder</vt:lpstr>
      <vt:lpstr>Fire nye rapporter – 4. Ansvarsområder og roller</vt:lpstr>
      <vt:lpstr>Andet</vt:lpstr>
      <vt:lpstr>Overgang til Redwood design på siden ”Ansvarsområder”</vt:lpstr>
      <vt:lpstr>Overgang til Redwood design på ‘Personlige Detaljer’</vt:lpstr>
      <vt:lpstr>Nyt ikon: Opgaver &amp; Bestillinger </vt:lpstr>
      <vt:lpstr>Effekthåndtering fungerer nu for ressortoverførte </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Matti Bugge</dc:creator>
  <cp:revision>1</cp:revision>
  <cp:lastPrinted>2024-06-13T09:23:00Z</cp:lastPrinted>
  <dcterms:created xsi:type="dcterms:W3CDTF">2022-12-06T06:14:35Z</dcterms:created>
  <dcterms:modified xsi:type="dcterms:W3CDTF">2026-03-13T11:30:42Z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2020-12-17T12:31:42.5188744</vt:lpwstr>
  </property>
  <property fmtid="{D5CDD505-2E9C-101B-9397-08002B2CF9AE}" pid="4" name="DocumentInfoFinished">
    <vt:lpwstr>True</vt:lpwstr>
  </property>
  <property fmtid="{D5CDD505-2E9C-101B-9397-08002B2CF9AE}" pid="5" name="ContentTypeId">
    <vt:lpwstr>0x010100CE5EE2C706576C438EA91B486E698D44</vt:lpwstr>
  </property>
  <property fmtid="{D5CDD505-2E9C-101B-9397-08002B2CF9AE}" pid="6" name="MediaServiceImageTags">
    <vt:lpwstr/>
  </property>
</Properties>
</file>