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6"/>
  </p:sldMasterIdLst>
  <p:notesMasterIdLst>
    <p:notesMasterId r:id="rId48"/>
  </p:notesMasterIdLst>
  <p:handoutMasterIdLst>
    <p:handoutMasterId r:id="rId49"/>
  </p:handoutMasterIdLst>
  <p:sldIdLst>
    <p:sldId id="266" r:id="rId47"/>
  </p:sldIdLst>
  <p:sldSz cx="12192000" cy="6858000"/>
  <p:notesSz cx="7099300" cy="10234613"/>
  <p:defaultTextStyle>
    <a:defPPr>
      <a:defRPr lang="en-GB"/>
    </a:defPPr>
    <a:lvl1pPr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581" autoAdjust="0"/>
  </p:normalViewPr>
  <p:slideViewPr>
    <p:cSldViewPr snapToObjects="1">
      <p:cViewPr varScale="1">
        <p:scale>
          <a:sx n="122" d="100"/>
          <a:sy n="122" d="100"/>
        </p:scale>
        <p:origin x="96" y="2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3" d="100"/>
          <a:sy n="83" d="100"/>
        </p:scale>
        <p:origin x="3792" y="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slide" Target="slides/slide1.xml"/><Relationship Id="rId50" Type="http://schemas.openxmlformats.org/officeDocument/2006/relationships/presProps" Target="presProps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notesMaster" Target="notesMasters/notesMaster1.xml"/><Relationship Id="rId8" Type="http://schemas.openxmlformats.org/officeDocument/2006/relationships/customXml" Target="../customXml/item8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slideMaster" Target="slideMasters/slideMaster1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259626BC-3014-47B2-ABB5-277382126D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981391" y="9691609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06 January 2025</a:t>
            </a:fld>
            <a:endParaRPr lang="en-GB" sz="800" dirty="0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8BB79479-4803-48E4-BCA9-BBA7EC166C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981391" y="9509794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D1A99EC3-4551-41A3-93A3-E76F910E7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25314" y="9691609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  <p:sp>
        <p:nvSpPr>
          <p:cNvPr id="9" name="Header Placeholder 12">
            <a:extLst>
              <a:ext uri="{FF2B5EF4-FFF2-40B4-BE49-F238E27FC236}">
                <a16:creationId xmlns:a16="http://schemas.microsoft.com/office/drawing/2014/main" id="{E835199C-5B05-418A-99B3-384C353F2A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25314" y="9509794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717048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53656" y="4860925"/>
            <a:ext cx="6391988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F4548538-D6FB-49A2-8D0E-7DD154B50DC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008179" y="9827314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06 January 2025</a:t>
            </a:fld>
            <a:endParaRPr lang="en-GB" sz="800" dirty="0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EDC8800B-1BAA-4993-9AC8-2CA458C16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008179" y="9645499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 dirty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42BBC979-FFC8-43E2-8DDE-D425B63AFE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53656" y="9827314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11" name="Header Placeholder 12">
            <a:extLst>
              <a:ext uri="{FF2B5EF4-FFF2-40B4-BE49-F238E27FC236}">
                <a16:creationId xmlns:a16="http://schemas.microsoft.com/office/drawing/2014/main" id="{6BAB6F26-F351-4F54-BB01-EA0254B418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53656" y="9645499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465097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rgbClr val="031D5C"/>
                </a:solidFill>
              </a:defRPr>
            </a:lvl1pPr>
          </a:lstStyle>
          <a:p>
            <a:pPr lvl="0"/>
            <a:r>
              <a:rPr lang="da-DK" noProof="0" dirty="0"/>
              <a:t>Måned og år</a:t>
            </a:r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rgbClr val="031D5C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701675" y="6915108"/>
            <a:ext cx="2514005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2021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pic>
        <p:nvPicPr>
          <p:cNvPr id="7" name="Logo" descr="{&quot;templafy&quot;:{&quot;type&quot;:&quot;image&quot;,&quot;width&quot;:&quot;7.57 cm&quot;,&quot;height&quot;:&quot;1.96 cm&quot;,&quot;binding&quot;:&quot;UserProfile.LogoInsertion.PpLogoName&quot;}}" title="UserProfile.LogoInsertion.PpLogoName">
            <a:extLst>
              <a:ext uri="{FF2B5EF4-FFF2-40B4-BE49-F238E27FC236}">
                <a16:creationId xmlns:a16="http://schemas.microsoft.com/office/drawing/2014/main" id="{9609D58A-5625-451E-A437-30F1453E3D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91074" y="5888998"/>
            <a:ext cx="2723390" cy="7042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884140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79753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endParaRPr lang="da-DK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endParaRPr lang="da-DK" noProof="0" dirty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79125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</a:p>
          <a:p>
            <a:pPr lvl="1"/>
            <a:r>
              <a:rPr lang="da-DK" dirty="0"/>
              <a:t>Andet niveau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3415232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  <p15:guide id="11" pos="1031" userDrawn="1">
          <p15:clr>
            <a:srgbClr val="A4A3A4"/>
          </p15:clr>
        </p15:guide>
        <p15:guide id="12" orient="horz" pos="1508" userDrawn="1">
          <p15:clr>
            <a:srgbClr val="A4A3A4"/>
          </p15:clr>
        </p15:guide>
        <p15:guide id="13" orient="horz" pos="2240" userDrawn="1">
          <p15:clr>
            <a:srgbClr val="A4A3A4"/>
          </p15:clr>
        </p15:guide>
        <p15:guide id="14" orient="horz" pos="1650" userDrawn="1">
          <p15:clr>
            <a:srgbClr val="A4A3A4"/>
          </p15:clr>
        </p15:guide>
        <p15:guide id="15" orient="horz" pos="2392" userDrawn="1">
          <p15:clr>
            <a:srgbClr val="A4A3A4"/>
          </p15:clr>
        </p15:guide>
        <p15:guide id="16" orient="horz" pos="2982" userDrawn="1">
          <p15:clr>
            <a:srgbClr val="A4A3A4"/>
          </p15:clr>
        </p15:guide>
        <p15:guide id="17" orient="horz" pos="4320" userDrawn="1">
          <p15:clr>
            <a:srgbClr val="A4A3A4"/>
          </p15:clr>
        </p15:guide>
        <p15:guide id="18" orient="horz" pos="3133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image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F198BA29-4723-4F14-9F32-0AE8D5CDA3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59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47268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Klik for at tilføje titel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 bwMode="white">
          <a:xfrm>
            <a:off x="7550034" y="1450800"/>
            <a:ext cx="3941166" cy="3780000"/>
          </a:xfrm>
        </p:spPr>
        <p:txBody>
          <a:bodyPr rIns="144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Tx/>
              <a:defRPr>
                <a:solidFill>
                  <a:schemeClr val="bg1"/>
                </a:solidFill>
              </a:defRPr>
            </a:lvl6pPr>
            <a:lvl7pPr>
              <a:buClrTx/>
              <a:defRPr>
                <a:solidFill>
                  <a:schemeClr val="bg1"/>
                </a:solidFill>
              </a:defRPr>
            </a:lvl7pPr>
            <a:lvl8pPr>
              <a:buClrTx/>
              <a:defRPr>
                <a:solidFill>
                  <a:schemeClr val="bg1"/>
                </a:solidFill>
              </a:defRPr>
            </a:lvl8pPr>
            <a:lvl9pPr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400800"/>
            <a:ext cx="3794400" cy="27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7B82154A-6A4A-4F95-8844-A5A220EDA9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2" name="Logo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AA829CC2-74AB-4D87-9975-01041D1A09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8E9F2879-9B5A-4058-B154-E03170C6CED0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2193566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587" userDrawn="1">
          <p15:clr>
            <a:srgbClr val="A4A3A4"/>
          </p15:clr>
        </p15:guide>
        <p15:guide id="2" pos="4755" userDrawn="1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lIns="72000" tIns="36000" rIns="72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1027150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 algn="l">
              <a:lnSpc>
                <a:spcPct val="96000"/>
              </a:lnSpc>
              <a:spcBef>
                <a:spcPts val="0"/>
              </a:spcBef>
              <a:buNone/>
              <a:defRPr sz="4000" b="0">
                <a:solidFill>
                  <a:srgbClr val="031D5C"/>
                </a:solidFill>
                <a:latin typeface="+mj-lt"/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9" name="Logo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D71C7B16-1209-4F6F-9420-77405F236F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11" name="AutoShape 4">
            <a:extLst>
              <a:ext uri="{FF2B5EF4-FFF2-40B4-BE49-F238E27FC236}">
                <a16:creationId xmlns:a16="http://schemas.microsoft.com/office/drawing/2014/main" id="{743BB1CB-D07E-4306-A02E-E60C03604D7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3735429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2DAD9-61A5-4644-911A-CD4E35B3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0EBFC-9F9A-4DB5-9FA4-FE26576D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3AFC6-9F5F-4A43-A002-F25D2416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54954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her for at tilføje titel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06-01-2025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7177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kontaktdata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8" name="Logo" descr="{&quot;templafy&quot;:{&quot;type&quot;:&quot;image&quot;,&quot;width&quot;:&quot;7.57 cm&quot;,&quot;height&quot;:&quot;1.96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9B1A9984-4B4A-4A47-B32C-8CA3272FD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91074" y="5895894"/>
            <a:ext cx="2723390" cy="704275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406164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57707F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216000" indent="-216000">
              <a:lnSpc>
                <a:spcPct val="15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·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4536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image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8121E903-6E7D-4CC2-A9F6-C9E1386752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697035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 dirty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 dirty="0">
                <a:solidFill>
                  <a:schemeClr val="bg1"/>
                </a:solidFill>
              </a:rPr>
              <a:t>layouts efter dette,</a:t>
            </a:r>
            <a:br>
              <a:rPr lang="da-DK" sz="4400" b="0" i="0" noProof="0" dirty="0">
                <a:solidFill>
                  <a:schemeClr val="bg1"/>
                </a:solidFill>
              </a:rPr>
            </a:br>
            <a:r>
              <a:rPr lang="da-DK" sz="4400" b="0" noProof="0" dirty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 dirty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 dirty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 dirty="0">
                <a:solidFill>
                  <a:schemeClr val="bg1"/>
                </a:solidFill>
              </a:rPr>
              <a:t>skabelon.</a:t>
            </a:r>
            <a:br>
              <a:rPr lang="da-DK" sz="2800" b="0" noProof="0" dirty="0">
                <a:solidFill>
                  <a:schemeClr val="bg1"/>
                </a:solidFill>
              </a:rPr>
            </a:br>
            <a:br>
              <a:rPr lang="da-DK" sz="2800" b="0" noProof="0" dirty="0">
                <a:solidFill>
                  <a:schemeClr val="bg1"/>
                </a:solidFill>
              </a:rPr>
            </a:br>
            <a:endParaRPr lang="da-DK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 dirty="0">
                <a:solidFill>
                  <a:schemeClr val="bg1"/>
                </a:solidFill>
              </a:rPr>
              <a:t>Brug dem ikke </a:t>
            </a:r>
            <a:endParaRPr lang="da-DK" sz="10000" b="1" i="1" noProof="0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OBS! Layouts efter dette kan indeholde potentiel fortrolig information.</a:t>
            </a:r>
            <a:br>
              <a:rPr lang="da-DK" sz="1800" b="0" noProof="0" dirty="0">
                <a:solidFill>
                  <a:schemeClr val="bg1"/>
                </a:solidFill>
              </a:rPr>
            </a:br>
            <a:endParaRPr lang="da-DK" sz="1800" b="0" noProof="0" dirty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CB375CC-2CFD-45EE-817E-F4267FCEFCDF}" type="datetime2">
              <a:rPr lang="da-DK" smtClean="0"/>
              <a:t>6. januar 2025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515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216000" indent="-216000">
              <a:lnSpc>
                <a:spcPct val="15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·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4536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  <p:pic>
        <p:nvPicPr>
          <p:cNvPr id="10" name="image" descr="{&quot;templafy&quot;:{&quot;type&quot;:&quot;image&quot;,&quot;width&quot;:&quot;7.04 cm&quot;,&quot;height&quot;:&quot;1.82 cm&quot;,&quot;binding&quot;:&quot;UserProfile.LogoInsertion.PpLogoName&quot;}}" title="UserProfile.LogoInsertion.PpLogoName">
            <a:extLst>
              <a:ext uri="{FF2B5EF4-FFF2-40B4-BE49-F238E27FC236}">
                <a16:creationId xmlns:a16="http://schemas.microsoft.com/office/drawing/2014/main" id="{D2C94D67-F24B-4C17-B910-EE15CD7CB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76320" y="6042696"/>
            <a:ext cx="2532535" cy="65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4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216000" indent="-216000">
              <a:lnSpc>
                <a:spcPct val="15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·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4536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image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8121E903-6E7D-4CC2-A9F6-C9E1386752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72780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309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70532-2CAF-4ECE-8777-C9646D0AD00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19C8C-050F-4CAB-9F7B-25C88EA7DBC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8A3C3-55D0-476C-BD2C-EC8140DC3E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2" name="Logo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4AD8C4EE-9209-45AF-816C-168AE17534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1439299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05" userDrawn="1">
          <p15:clr>
            <a:srgbClr val="A4A3A4"/>
          </p15:clr>
        </p15:guide>
        <p15:guide id="2" pos="5528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8D47456-165F-4A02-9FD6-9A0E1B90783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B898419-599F-4C22-957C-7F975B1D3A6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020E6C9-27A9-4DC7-87B7-A6BC4A4DA5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4" name="Logo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CBF4AD23-B1D1-42E5-9167-1FADDAD6E0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2304418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05" userDrawn="1">
          <p15:clr>
            <a:srgbClr val="A4A3A4"/>
          </p15:clr>
        </p15:guide>
        <p15:guide id="2" pos="5081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1378651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62" userDrawn="1">
          <p15:clr>
            <a:srgbClr val="A4A3A4"/>
          </p15:clr>
        </p15:guide>
        <p15:guide id="2" pos="3839" userDrawn="1">
          <p15:clr>
            <a:srgbClr val="A4A3A4"/>
          </p15:clr>
        </p15:guide>
        <p15:guide id="3" pos="4016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</p:spTree>
    <p:extLst>
      <p:ext uri="{BB962C8B-B14F-4D97-AF65-F5344CB8AC3E}">
        <p14:creationId xmlns:p14="http://schemas.microsoft.com/office/powerpoint/2010/main" val="3460599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06-01-2025</a:t>
            </a:fld>
            <a:endParaRPr lang="da-DK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401052"/>
            <a:ext cx="379440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spcBef>
                <a:spcPts val="0"/>
              </a:spcBef>
              <a:defRPr sz="900" b="0">
                <a:solidFill>
                  <a:schemeClr val="tx1"/>
                </a:solidFill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4" name="image" descr="{&quot;templafy&quot;:{&quot;type&quot;:&quot;image&quot;,&quot;width&quot;:&quot;7.04 cm&quot;,&quot;height&quot;:&quot;1.82 cm&quot;,&quot;binding&quot;:&quot;UserProfile.LogoInsertion.PpLogoName&quot;}}" title="UserProfile.LogoInsertion.PpLogoName">
            <a:extLst>
              <a:ext uri="{FF2B5EF4-FFF2-40B4-BE49-F238E27FC236}">
                <a16:creationId xmlns:a16="http://schemas.microsoft.com/office/drawing/2014/main" id="{71DB87E9-E465-4619-BBDC-4A770D54E74A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76320" y="6042696"/>
            <a:ext cx="2532535" cy="6549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47" r:id="rId2"/>
    <p:sldLayoutId id="2147483758" r:id="rId3"/>
    <p:sldLayoutId id="2147483754" r:id="rId4"/>
    <p:sldLayoutId id="2147483656" r:id="rId5"/>
    <p:sldLayoutId id="2147483738" r:id="rId6"/>
    <p:sldLayoutId id="2147483739" r:id="rId7"/>
    <p:sldLayoutId id="2147483658" r:id="rId8"/>
    <p:sldLayoutId id="2147483748" r:id="rId9"/>
    <p:sldLayoutId id="2147483750" r:id="rId10"/>
    <p:sldLayoutId id="2147483749" r:id="rId11"/>
    <p:sldLayoutId id="2147483759" r:id="rId12"/>
    <p:sldLayoutId id="2147483752" r:id="rId13"/>
    <p:sldLayoutId id="2147483720" r:id="rId14"/>
    <p:sldLayoutId id="2147483741" r:id="rId15"/>
    <p:sldLayoutId id="2147483740" r:id="rId16"/>
    <p:sldLayoutId id="2147483661" r:id="rId17"/>
    <p:sldLayoutId id="2147483727" r:id="rId18"/>
    <p:sldLayoutId id="2147483736" r:id="rId19"/>
    <p:sldLayoutId id="2147483746" r:id="rId20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rgbClr val="3B546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2" userDrawn="1">
          <p15:clr>
            <a:srgbClr val="A4A3A4"/>
          </p15:clr>
        </p15:guide>
        <p15:guide id="2" pos="7236" userDrawn="1">
          <p15:clr>
            <a:srgbClr val="A4A3A4"/>
          </p15:clr>
        </p15:guide>
        <p15:guide id="4" orient="horz" pos="913" userDrawn="1">
          <p15:clr>
            <a:srgbClr val="A4A3A4"/>
          </p15:clr>
        </p15:guide>
        <p15:guide id="5" orient="horz" pos="3725" userDrawn="1">
          <p15:clr>
            <a:srgbClr val="A4A3A4"/>
          </p15:clr>
        </p15:guide>
        <p15:guide id="6" pos="113" userDrawn="1">
          <p15:clr>
            <a:srgbClr val="A4A3A4"/>
          </p15:clr>
        </p15:guide>
        <p15:guide id="7" orient="horz" pos="113" userDrawn="1">
          <p15:clr>
            <a:srgbClr val="A4A3A4"/>
          </p15:clr>
        </p15:guide>
        <p15:guide id="8" pos="7565" userDrawn="1">
          <p15:clr>
            <a:srgbClr val="A4A3A4"/>
          </p15:clr>
        </p15:guide>
        <p15:guide id="9" orient="horz" pos="4206" userDrawn="1">
          <p15:clr>
            <a:srgbClr val="A4A3A4"/>
          </p15:clr>
        </p15:guide>
        <p15:guide id="10" orient="horz" pos="26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1364" y="240900"/>
            <a:ext cx="8172908" cy="258848"/>
          </a:xfrm>
        </p:spPr>
        <p:txBody>
          <a:bodyPr/>
          <a:lstStyle/>
          <a:p>
            <a:r>
              <a:rPr lang="da-DK" sz="1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Projektoverblik for [</a:t>
            </a:r>
            <a:r>
              <a:rPr lang="da-DK" sz="1800" b="1">
                <a:latin typeface="Calibri Light" panose="020F0302020204030204" pitchFamily="34" charset="0"/>
                <a:cs typeface="Calibri Light" panose="020F0302020204030204" pitchFamily="34" charset="0"/>
              </a:rPr>
              <a:t>projektnavn]</a:t>
            </a:r>
            <a:endParaRPr lang="da-DK" sz="1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>
          <a:xfrm>
            <a:off x="0" y="7029400"/>
            <a:ext cx="0" cy="0"/>
          </a:xfrm>
          <a:ln w="12700">
            <a:solidFill>
              <a:schemeClr val="tx1"/>
            </a:solidFill>
          </a:ln>
        </p:spPr>
        <p:txBody>
          <a:bodyPr/>
          <a:lstStyle/>
          <a:p>
            <a:fld id="{1E80101F-5742-4645-B1C0-D6AFABF6C92F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>
            <a:off x="371364" y="543614"/>
            <a:ext cx="11197244" cy="69006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da-DK" sz="105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Dato for udfyldelse: </a:t>
            </a:r>
          </a:p>
          <a:p>
            <a:pPr>
              <a:spcBef>
                <a:spcPts val="0"/>
              </a:spcBef>
            </a:pPr>
            <a:r>
              <a:rPr lang="da-DK" sz="105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Myndighed:</a:t>
            </a:r>
          </a:p>
          <a:p>
            <a:pPr lvl="0">
              <a:spcBef>
                <a:spcPts val="0"/>
              </a:spcBef>
            </a:pPr>
            <a:r>
              <a:rPr lang="da-DK" sz="105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Projektårsag</a:t>
            </a: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[National lovgivning og politiske aftaler/EU-lovgivning/Teknologinære eller juridiske forhold/Forretningsbehov]</a:t>
            </a:r>
          </a:p>
          <a:p>
            <a:pPr lvl="0">
              <a:spcBef>
                <a:spcPts val="0"/>
              </a:spcBef>
            </a:pPr>
            <a:r>
              <a:rPr lang="da-DK" sz="105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Porteføljeprioritering</a:t>
            </a: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[Benyt gerne høj, mellem eller lav prioritering]</a:t>
            </a:r>
          </a:p>
        </p:txBody>
      </p:sp>
      <p:sp>
        <p:nvSpPr>
          <p:cNvPr id="6" name="Rektangel 5"/>
          <p:cNvSpPr/>
          <p:nvPr/>
        </p:nvSpPr>
        <p:spPr bwMode="auto">
          <a:xfrm>
            <a:off x="4223792" y="5220063"/>
            <a:ext cx="785411" cy="216023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Tidsplan</a:t>
            </a:r>
          </a:p>
        </p:txBody>
      </p:sp>
      <p:sp>
        <p:nvSpPr>
          <p:cNvPr id="7" name="Rektangel 6"/>
          <p:cNvSpPr/>
          <p:nvPr/>
        </p:nvSpPr>
        <p:spPr bwMode="auto">
          <a:xfrm>
            <a:off x="371364" y="1605263"/>
            <a:ext cx="5580620" cy="23844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[Beskriv kort projektets overordnede formål. Projektets HVORFOR.]</a:t>
            </a:r>
          </a:p>
        </p:txBody>
      </p:sp>
      <p:sp>
        <p:nvSpPr>
          <p:cNvPr id="8" name="Rektangel 7"/>
          <p:cNvSpPr/>
          <p:nvPr/>
        </p:nvSpPr>
        <p:spPr bwMode="auto">
          <a:xfrm>
            <a:off x="290638" y="1340768"/>
            <a:ext cx="67620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Formål</a:t>
            </a:r>
          </a:p>
        </p:txBody>
      </p:sp>
      <p:sp>
        <p:nvSpPr>
          <p:cNvPr id="63" name="Rektangel 62"/>
          <p:cNvSpPr/>
          <p:nvPr/>
        </p:nvSpPr>
        <p:spPr bwMode="auto">
          <a:xfrm>
            <a:off x="6226565" y="1605263"/>
            <a:ext cx="5558067" cy="23844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[Beskriv den forventede indfrielse af projektets formål. Giv her en kort beskrivelse af projektets scope/leverancer/releases. Projektets HVORDAN. Indsæt gerne en mindre tabel med leveranceoversigt.]</a:t>
            </a:r>
            <a:endParaRPr lang="da-DK" sz="105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da-DK" sz="1050" kern="0" dirty="0">
              <a:solidFill>
                <a:srgbClr val="000000"/>
              </a:solidFill>
            </a:endParaRPr>
          </a:p>
        </p:txBody>
      </p:sp>
      <p:sp>
        <p:nvSpPr>
          <p:cNvPr id="65" name="Rektangel 64"/>
          <p:cNvSpPr/>
          <p:nvPr/>
        </p:nvSpPr>
        <p:spPr bwMode="auto">
          <a:xfrm>
            <a:off x="371364" y="4336485"/>
            <a:ext cx="5580620" cy="7817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a-DK" sz="1050" kern="0" dirty="0">
                <a:solidFill>
                  <a:srgbClr val="000000"/>
                </a:solidFill>
              </a:rPr>
              <a:t>[</a:t>
            </a:r>
            <a:r>
              <a:rPr lang="da-DK" sz="1050" dirty="0">
                <a:latin typeface="Calibri" panose="020F0502020204030204" pitchFamily="34" charset="0"/>
                <a:cs typeface="Times New Roman" panose="02020603050405020304" pitchFamily="18" charset="0"/>
              </a:rPr>
              <a:t>List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projektets 1-4 styrende gevinster – både økonomiske og ikke-økonomiske – i punktform.</a:t>
            </a:r>
            <a:r>
              <a:rPr lang="da-DK" sz="1050" kern="0" dirty="0">
                <a:solidFill>
                  <a:srgbClr val="000000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a-DK" sz="1050" kern="0" dirty="0">
              <a:solidFill>
                <a:srgbClr val="000000"/>
              </a:solidFill>
            </a:endParaRPr>
          </a:p>
        </p:txBody>
      </p:sp>
      <p:sp>
        <p:nvSpPr>
          <p:cNvPr id="66" name="Rektangel 65"/>
          <p:cNvSpPr/>
          <p:nvPr/>
        </p:nvSpPr>
        <p:spPr bwMode="auto">
          <a:xfrm>
            <a:off x="6145839" y="1340768"/>
            <a:ext cx="139628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Løsning og scope</a:t>
            </a:r>
          </a:p>
        </p:txBody>
      </p:sp>
      <p:sp>
        <p:nvSpPr>
          <p:cNvPr id="67" name="Rektangel 66"/>
          <p:cNvSpPr/>
          <p:nvPr/>
        </p:nvSpPr>
        <p:spPr bwMode="auto">
          <a:xfrm>
            <a:off x="6226565" y="4336485"/>
            <a:ext cx="5558067" cy="7817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[List kort projektets 3 væsentligste risici i punktform.</a:t>
            </a: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</p:txBody>
      </p:sp>
      <p:sp>
        <p:nvSpPr>
          <p:cNvPr id="68" name="Rektangel 67"/>
          <p:cNvSpPr/>
          <p:nvPr/>
        </p:nvSpPr>
        <p:spPr bwMode="auto">
          <a:xfrm>
            <a:off x="6145839" y="4077386"/>
            <a:ext cx="67620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Risici</a:t>
            </a:r>
          </a:p>
        </p:txBody>
      </p:sp>
      <p:sp>
        <p:nvSpPr>
          <p:cNvPr id="85" name="Rektangel 84"/>
          <p:cNvSpPr/>
          <p:nvPr/>
        </p:nvSpPr>
        <p:spPr bwMode="auto">
          <a:xfrm>
            <a:off x="307232" y="5194277"/>
            <a:ext cx="319648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Organisering</a:t>
            </a:r>
          </a:p>
        </p:txBody>
      </p:sp>
      <p:sp>
        <p:nvSpPr>
          <p:cNvPr id="93" name="Rektangel 92"/>
          <p:cNvSpPr/>
          <p:nvPr/>
        </p:nvSpPr>
        <p:spPr bwMode="auto">
          <a:xfrm>
            <a:off x="8228112" y="5211929"/>
            <a:ext cx="1108248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Økonomi</a:t>
            </a:r>
          </a:p>
        </p:txBody>
      </p:sp>
      <p:sp>
        <p:nvSpPr>
          <p:cNvPr id="64" name="Rektangel 63"/>
          <p:cNvSpPr/>
          <p:nvPr/>
        </p:nvSpPr>
        <p:spPr bwMode="auto">
          <a:xfrm>
            <a:off x="290638" y="4077072"/>
            <a:ext cx="1612303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Styrende gevinster</a:t>
            </a:r>
          </a:p>
        </p:txBody>
      </p:sp>
      <p:graphicFrame>
        <p:nvGraphicFramePr>
          <p:cNvPr id="11" name="Tabel 10" descr="#AltTextNotRequired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786235"/>
              </p:ext>
            </p:extLst>
          </p:nvPr>
        </p:nvGraphicFramePr>
        <p:xfrm>
          <a:off x="387958" y="5479568"/>
          <a:ext cx="3475794" cy="1257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0416">
                  <a:extLst>
                    <a:ext uri="{9D8B030D-6E8A-4147-A177-3AD203B41FA5}">
                      <a16:colId xmlns:a16="http://schemas.microsoft.com/office/drawing/2014/main" val="1257168083"/>
                    </a:ext>
                  </a:extLst>
                </a:gridCol>
                <a:gridCol w="1645378">
                  <a:extLst>
                    <a:ext uri="{9D8B030D-6E8A-4147-A177-3AD203B41FA5}">
                      <a16:colId xmlns:a16="http://schemas.microsoft.com/office/drawing/2014/main" val="742841706"/>
                    </a:ext>
                  </a:extLst>
                </a:gridCol>
              </a:tblGrid>
              <a:tr h="20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Organisatorisk</a:t>
                      </a:r>
                      <a:r>
                        <a:rPr lang="da-DK" sz="1050" kern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placering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40171"/>
                  </a:ext>
                </a:extLst>
              </a:tr>
              <a:tr h="20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Styregruppeformand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94160"/>
                  </a:ext>
                </a:extLst>
              </a:tr>
              <a:tr h="20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Gevinstejer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3281106"/>
                  </a:ext>
                </a:extLst>
              </a:tr>
              <a:tr h="20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Seniorleverandør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0256814"/>
                  </a:ext>
                </a:extLst>
              </a:tr>
              <a:tr h="20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Projektleder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831122"/>
                  </a:ext>
                </a:extLst>
              </a:tr>
            </a:tbl>
          </a:graphicData>
        </a:graphic>
      </p:graphicFrame>
      <p:graphicFrame>
        <p:nvGraphicFramePr>
          <p:cNvPr id="25" name="Tabel 24" descr="#AltTextNotRequired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862192"/>
              </p:ext>
            </p:extLst>
          </p:nvPr>
        </p:nvGraphicFramePr>
        <p:xfrm>
          <a:off x="8308838" y="5476664"/>
          <a:ext cx="3475794" cy="1257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3666">
                  <a:extLst>
                    <a:ext uri="{9D8B030D-6E8A-4147-A177-3AD203B41FA5}">
                      <a16:colId xmlns:a16="http://schemas.microsoft.com/office/drawing/2014/main" val="125716808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742841706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r>
                        <a:rPr lang="da-DK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Mio. kr.,</a:t>
                      </a:r>
                      <a:r>
                        <a:rPr lang="da-DK" sz="105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[20xx-PL]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da-DK" sz="1050" baseline="0" dirty="0"/>
                        <a:t> </a:t>
                      </a:r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4017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da-DK" sz="105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Projektudgifter</a:t>
                      </a:r>
                      <a:r>
                        <a:rPr lang="da-DK" sz="1050" kern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(ekskl. renter)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9416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da-DK" sz="1050" kern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Driftseffekter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3281106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da-DK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Samlede effekter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831122"/>
                  </a:ext>
                </a:extLst>
              </a:tr>
            </a:tbl>
          </a:graphicData>
        </a:graphic>
      </p:graphicFrame>
      <p:graphicFrame>
        <p:nvGraphicFramePr>
          <p:cNvPr id="27" name="Tabel 26" descr="#AltTextNotRequired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398322"/>
              </p:ext>
            </p:extLst>
          </p:nvPr>
        </p:nvGraphicFramePr>
        <p:xfrm>
          <a:off x="4304518" y="5479568"/>
          <a:ext cx="3475794" cy="1257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1482">
                  <a:extLst>
                    <a:ext uri="{9D8B030D-6E8A-4147-A177-3AD203B41FA5}">
                      <a16:colId xmlns:a16="http://schemas.microsoft.com/office/drawing/2014/main" val="1257168083"/>
                    </a:ext>
                  </a:extLst>
                </a:gridCol>
                <a:gridCol w="1684312">
                  <a:extLst>
                    <a:ext uri="{9D8B030D-6E8A-4147-A177-3AD203B41FA5}">
                      <a16:colId xmlns:a16="http://schemas.microsoft.com/office/drawing/2014/main" val="742841706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r>
                        <a:rPr lang="da-DK" sz="105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</a:t>
                      </a:r>
                      <a:r>
                        <a:rPr lang="da-DK" sz="1050" kern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analysefase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4017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da-DK" sz="105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 for gennemførelsesfase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9416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da-DK" sz="105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</a:t>
                      </a:r>
                      <a:r>
                        <a:rPr lang="da-DK" sz="1050" kern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realiseringsfase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3281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91197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FM Finansministeriet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B3E8CA"/>
      </a:accent2>
      <a:accent3>
        <a:srgbClr val="85909A"/>
      </a:accent3>
      <a:accent4>
        <a:srgbClr val="ED5E66"/>
      </a:accent4>
      <a:accent5>
        <a:srgbClr val="91DDFF"/>
      </a:accent5>
      <a:accent6>
        <a:srgbClr val="E0C86B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Græs">
      <a:srgbClr val="00856A"/>
    </a:custClr>
    <a:custClr name="Grøn">
      <a:srgbClr val="00B08C"/>
    </a:custClr>
    <a:custClr name="Lys grøn">
      <a:srgbClr val="B3E8CA"/>
    </a:custClr>
    <a:custClr name="Blå">
      <a:srgbClr val="4E88D3"/>
    </a:custClr>
    <a:custClr name="Lys blå">
      <a:srgbClr val="81B6ED"/>
    </a:custClr>
    <a:custClr name="Himmelblå">
      <a:srgbClr val="3DAFD8"/>
    </a:custClr>
    <a:custClr name="Lys himmelblå">
      <a:srgbClr val="91DD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Trafikrød">
      <a:srgbClr val="C00000"/>
    </a:custClr>
    <a:custClr name="Laks">
      <a:srgbClr val="ED5E66"/>
    </a:custClr>
    <a:custClr name="Rosa">
      <a:srgbClr val="FFC8C8"/>
    </a:custClr>
    <a:custClr name="Lilla">
      <a:srgbClr val="B43877"/>
    </a:custClr>
    <a:custClr name="Lys lilla">
      <a:srgbClr val="DC8AB9"/>
    </a:custClr>
    <a:custClr name="Lys lavendel">
      <a:srgbClr val="C2C0F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ennap">
      <a:srgbClr val="B09400"/>
    </a:custClr>
    <a:custClr name="Lys sennap">
      <a:srgbClr val="E0C86B"/>
    </a:custClr>
    <a:custClr name="Solgul">
      <a:srgbClr val="FAE549"/>
    </a:custClr>
    <a:custClr name="Lys solgul">
      <a:srgbClr val="FFF5C1"/>
    </a:custClr>
    <a:custClr name="Latte">
      <a:srgbClr val="D5C7BA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Gråblå 1">
      <a:srgbClr val="3B5463"/>
    </a:custClr>
    <a:custClr name="Mørkegrå">
      <a:srgbClr val="676769"/>
    </a:custClr>
    <a:custClr name="Gråblå 2">
      <a:srgbClr val="57707F"/>
    </a:custClr>
    <a:custClr name="Mørk sky">
      <a:srgbClr val="85909A"/>
    </a:custClr>
    <a:custClr name="Gråblå 3">
      <a:srgbClr val="B8CBD6"/>
    </a:custClr>
    <a:custClr name="Grå">
      <a:srgbClr val="DBD9D6"/>
    </a:custClr>
    <a:custClr name="Gråblå 4">
      <a:srgbClr val="EAEFF2"/>
    </a:custClr>
    <a:custClr name="Lys grå">
      <a:srgbClr val="F6F6F6"/>
    </a:custClr>
    <a:custClr name="Color has no name">
      <a:srgbClr val="FFFFFF"/>
    </a:custClr>
    <a:custClr name="Color has no name">
      <a:srgbClr val="FFFFFF"/>
    </a:custClr>
  </a:custClrLst>
  <a:extLst>
    <a:ext uri="{05A4C25C-085E-4340-85A3-A5531E510DB2}">
      <thm15:themeFamily xmlns:thm15="http://schemas.microsoft.com/office/thememl/2012/main" name="Blank.potx" id="{8DED69EA-7C9F-47D9-9D24-99A72473326F}" vid="{FA7C2942-18BB-47DA-ACF8-E2D8A5CDBD60}"/>
    </a:ext>
  </a:extLst>
</a:theme>
</file>

<file path=ppt/theme/theme2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æs">
      <a:srgbClr val="00856A"/>
    </a:custClr>
    <a:custClr name="Grøn">
      <a:srgbClr val="00B08C"/>
    </a:custClr>
    <a:custClr name="Lys grøn">
      <a:srgbClr val="B3E8CA"/>
    </a:custClr>
    <a:custClr name="Blå">
      <a:srgbClr val="4E88D3"/>
    </a:custClr>
    <a:custClr name="Lys blå">
      <a:srgbClr val="81B6ED"/>
    </a:custClr>
    <a:custClr name="Himmelblå">
      <a:srgbClr val="3DAFD8"/>
    </a:custClr>
    <a:custClr name="Lys himmelblå">
      <a:srgbClr val="91DD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Trafikrød">
      <a:srgbClr val="C00000"/>
    </a:custClr>
    <a:custClr name="Laks">
      <a:srgbClr val="ED5E66"/>
    </a:custClr>
    <a:custClr name="Rosa">
      <a:srgbClr val="FFC8C8"/>
    </a:custClr>
    <a:custClr name="Lilla">
      <a:srgbClr val="B43877"/>
    </a:custClr>
    <a:custClr name="Lys lilla">
      <a:srgbClr val="DC8AB9"/>
    </a:custClr>
    <a:custClr name="Lys lavendel">
      <a:srgbClr val="C2C0F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ennap">
      <a:srgbClr val="B09400"/>
    </a:custClr>
    <a:custClr name="Lys sennap">
      <a:srgbClr val="E0C86B"/>
    </a:custClr>
    <a:custClr name="Solgul">
      <a:srgbClr val="FAE549"/>
    </a:custClr>
    <a:custClr name="Lys solgul">
      <a:srgbClr val="FFF5C1"/>
    </a:custClr>
    <a:custClr name="Latte">
      <a:srgbClr val="D5C7BA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Gråblå 1">
      <a:srgbClr val="3B5463"/>
    </a:custClr>
    <a:custClr name="Mørkegrå">
      <a:srgbClr val="676769"/>
    </a:custClr>
    <a:custClr name="Gråblå 2">
      <a:srgbClr val="57707F"/>
    </a:custClr>
    <a:custClr name="Mørk sky">
      <a:srgbClr val="85909A"/>
    </a:custClr>
    <a:custClr name="Gråblå 3">
      <a:srgbClr val="B8CBD6"/>
    </a:custClr>
    <a:custClr name="Grå">
      <a:srgbClr val="DBD9D6"/>
    </a:custClr>
    <a:custClr name="Gråblå 4">
      <a:srgbClr val="EAEFF2"/>
    </a:custClr>
    <a:custClr name="Lys grå">
      <a:srgbClr val="F6F6F6"/>
    </a:custClr>
    <a:custClr name="Color has no name">
      <a:srgbClr val="FFFFFF"/>
    </a:custClr>
    <a:custClr name="Color has no name">
      <a:srgbClr val="FFFFFF"/>
    </a:custClr>
  </a:custClrLst>
</a:theme>
</file>

<file path=ppt/theme/theme3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æs">
      <a:srgbClr val="00856A"/>
    </a:custClr>
    <a:custClr name="Grøn">
      <a:srgbClr val="00B08C"/>
    </a:custClr>
    <a:custClr name="Lys grøn">
      <a:srgbClr val="B3E8CA"/>
    </a:custClr>
    <a:custClr name="Blå">
      <a:srgbClr val="4E88D3"/>
    </a:custClr>
    <a:custClr name="Lys blå">
      <a:srgbClr val="81B6ED"/>
    </a:custClr>
    <a:custClr name="Himmelblå">
      <a:srgbClr val="3DAFD8"/>
    </a:custClr>
    <a:custClr name="Lys himmelblå">
      <a:srgbClr val="91DD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Trafikrød">
      <a:srgbClr val="C00000"/>
    </a:custClr>
    <a:custClr name="Laks">
      <a:srgbClr val="ED5E66"/>
    </a:custClr>
    <a:custClr name="Rosa">
      <a:srgbClr val="FFC8C8"/>
    </a:custClr>
    <a:custClr name="Lilla">
      <a:srgbClr val="B43877"/>
    </a:custClr>
    <a:custClr name="Lys lilla">
      <a:srgbClr val="DC8AB9"/>
    </a:custClr>
    <a:custClr name="Lys lavendel">
      <a:srgbClr val="C2C0F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ennap">
      <a:srgbClr val="B09400"/>
    </a:custClr>
    <a:custClr name="Lys sennap">
      <a:srgbClr val="E0C86B"/>
    </a:custClr>
    <a:custClr name="Solgul">
      <a:srgbClr val="FAE549"/>
    </a:custClr>
    <a:custClr name="Lys solgul">
      <a:srgbClr val="FFF5C1"/>
    </a:custClr>
    <a:custClr name="Latte">
      <a:srgbClr val="D5C7BA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Gråblå 1">
      <a:srgbClr val="3B5463"/>
    </a:custClr>
    <a:custClr name="Mørkegrå">
      <a:srgbClr val="676769"/>
    </a:custClr>
    <a:custClr name="Gråblå 2">
      <a:srgbClr val="57707F"/>
    </a:custClr>
    <a:custClr name="Mørk sky">
      <a:srgbClr val="85909A"/>
    </a:custClr>
    <a:custClr name="Gråblå 3">
      <a:srgbClr val="B8CBD6"/>
    </a:custClr>
    <a:custClr name="Grå">
      <a:srgbClr val="DBD9D6"/>
    </a:custClr>
    <a:custClr name="Gråblå 4">
      <a:srgbClr val="EAEFF2"/>
    </a:custClr>
    <a:custClr name="Lys grå">
      <a:srgbClr val="F6F6F6"/>
    </a:custClr>
    <a:custClr name="Color has no name">
      <a:srgbClr val="FFFFFF"/>
    </a:custClr>
    <a:custClr name="Color has no name">
      <a:srgbClr val="FFFFF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0.xml><?xml version="1.0" encoding="utf-8"?>
<TemplafyFormConfiguration><![CDATA[{"formFields":[],"formDataEntries":[]}]]></TemplafyFormConfiguration>
</file>

<file path=customXml/item11.xml><?xml version="1.0" encoding="utf-8"?>
<TemplafySlideFormConfiguration><![CDATA[{"formFields":[],"formDataEntries":[]}]]></TemplafySlideFormConfiguration>
</file>

<file path=customXml/item12.xml><?xml version="1.0" encoding="utf-8"?>
<TemplafySlideFormConfiguration><![CDATA[{"formFields":[],"formDataEntries":[]}]]></TemplafySlideFormConfiguration>
</file>

<file path=customXml/item1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TemplafyTemplateConfiguration><![CDATA[{"elementsMetadata":[],"transformationConfigurations":[{"colorTheme":"{{UserProfile.Office.ColorTheme}}","disableUpdates":false,"type":"colorTheme"},{"language":"{{DocumentLanguage}}","disableUpdates":false,"type":"proofingLanguage"}],"templateName":"Generel præsentation","templateDescription":"Brug denne for at få din organisations logo og farver i din præsentation","enableDocumentContentUpdater":true,"version":"1.12"}]]></TemplafyTemplateConfiguration>
</file>

<file path=customXml/item18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16A684F50F9644ADA7186C7FA154E4" ma:contentTypeVersion="19" ma:contentTypeDescription="Create a new document." ma:contentTypeScope="" ma:versionID="512e4806d3313dc0b8e0d4e8c43aab6d">
  <xsd:schema xmlns:xsd="http://www.w3.org/2001/XMLSchema" xmlns:xs="http://www.w3.org/2001/XMLSchema" xmlns:p="http://schemas.microsoft.com/office/2006/metadata/properties" xmlns:ns2="adc6f7d2-2fd4-4c58-add3-50ea831b733c" xmlns:ns3="fe0e463f-46c1-4b5a-aeae-2e65b5901510" targetNamespace="http://schemas.microsoft.com/office/2006/metadata/properties" ma:root="true" ma:fieldsID="f2601e98e476e37259289359d6fa58a2" ns2:_="" ns3:_="">
    <xsd:import namespace="adc6f7d2-2fd4-4c58-add3-50ea831b733c"/>
    <xsd:import namespace="fe0e463f-46c1-4b5a-aeae-2e65b590151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Picture" minOccurs="0"/>
                <xsd:element ref="ns3:Hyperlink" minOccurs="0"/>
                <xsd:element ref="ns3:MediaServiceAutoKeyPoints" minOccurs="0"/>
                <xsd:element ref="ns3:MediaServiceKeyPoint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6f7d2-2fd4-4c58-add3-50ea831b73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0e463f-46c1-4b5a-aeae-2e65b59015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icture" ma:index="18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Hyperlink" ma:index="19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9.xml><?xml version="1.0" encoding="utf-8"?>
<TemplafySlideTemplateConfiguration><![CDATA[{"slideVersion":0,"isValidatorEnabled":false,"isLocked":false,"elementsMetadata":[],"slideId":"637934740687903081","enableDocumentContentUpdater":true,"version":"1.12"}]]></TemplafySlideTemplateConfiguration>
</file>

<file path=customXml/item2.xml><?xml version="1.0" encoding="utf-8"?>
<TemplafySlideFormConfiguration><![CDATA[{"formFields":[],"formDataEntries":[]}]]></TemplafySlideForm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TemplateConfiguration><![CDATA[{"slideVersion":0,"isValidatorEnabled":false,"isLocked":false,"elementsMetadata":[],"slideId":"637495927840220747","enableDocumentContentUpdater":true,"version":"1.12"}]]></TemplafySlideTemplateConfiguration>
</file>

<file path=customXml/item22.xml><?xml version="1.0" encoding="utf-8"?>
<TemplafySlideTemplateConfiguration><![CDATA[{"slideVersion":0,"isValidatorEnabled":false,"isLocked":false,"elementsMetadata":[],"slideId":"637438051030340499","enableDocumentContentUpdater":true,"version":"1.14"}]]></TemplafySlideTemplate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FormConfiguration><![CDATA[{"formFields":[],"formDataEntries":[]}]]></TemplafySlideFormConfiguration>
</file>

<file path=customXml/item25.xml><?xml version="1.0" encoding="utf-8"?>
<TemplafySlideTemplateConfiguration><![CDATA[{"slideVersion":0,"isValidatorEnabled":false,"isLocked":false,"elementsMetadata":[],"slideId":"637438051030340500","enableDocumentContentUpdater":true,"version":"1.14"}]]></TemplafySlideTemplateConfiguration>
</file>

<file path=customXml/item2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fe0e463f-46c1-4b5a-aeae-2e65b5901510" xsi:nil="true"/>
    <Picture xmlns="fe0e463f-46c1-4b5a-aeae-2e65b5901510">
      <Url xsi:nil="true"/>
      <Description xsi:nil="true"/>
    </Picture>
    <Hyperlink xmlns="fe0e463f-46c1-4b5a-aeae-2e65b5901510">
      <Url xsi:nil="true"/>
      <Description xsi:nil="true"/>
    </Hyperlink>
  </documentManagement>
</p:properties>
</file>

<file path=customXml/item27.xml><?xml version="1.0" encoding="utf-8"?>
<TemplafySlideTemplateConfiguration><![CDATA[{"slideVersion":0,"isValidatorEnabled":false,"isLocked":false,"elementsMetadata":[],"slideId":"637438051029871703","enableDocumentContentUpdater":true,"version":"1.14"}]]></TemplafySlideTemplateConfiguration>
</file>

<file path=customXml/item28.xml><?xml version="1.0" encoding="utf-8"?>
<TemplafySlideTemplateConfiguration><![CDATA[{"slideVersion":0,"isValidatorEnabled":false,"isLocked":false,"elementsMetadata":[],"slideId":"637438051030496761","enableDocumentContentUpdater":true,"version":"1.14"}]]></TemplafySlideTemplateConfiguration>
</file>

<file path=customXml/item29.xml><?xml version="1.0" encoding="utf-8"?>
<TemplafySlideFormConfiguration><![CDATA[{"formFields":[],"formDataEntries":[]}]]></TemplafySlideFormConfiguration>
</file>

<file path=customXml/item3.xml><?xml version="1.0" encoding="utf-8"?>
<TemplafySlideTemplateConfiguration><![CDATA[{"slideVersion":0,"isValidatorEnabled":false,"isLocked":false,"elementsMetadata":[],"slideId":"637438051030184283","enableDocumentContentUpdater":true,"version":"1.14"}]]></TemplafySlideTemplateConfiguration>
</file>

<file path=customXml/item30.xml><?xml version="1.0" encoding="utf-8"?>
<TemplafySlideTemplateConfiguration><![CDATA[{"slideVersion":0,"isValidatorEnabled":false,"isLocked":false,"elementsMetadata":[],"slideId":"637497795439894650","enableDocumentContentUpdater":true,"version":"1.12"}]]></TemplafySlideTemplateConfiguration>
</file>

<file path=customXml/item31.xml><?xml version="1.0" encoding="utf-8"?>
<TemplafySlideTemplateConfiguration><![CDATA[{"slideVersion":0,"isValidatorEnabled":false,"isLocked":false,"elementsMetadata":[],"slideId":"637438051030027915","enableDocumentContentUpdater":true,"version":"1.14"}]]></TemplafySlideTemplateConfiguration>
</file>

<file path=customXml/item32.xml><?xml version="1.0" encoding="utf-8"?>
<TemplafySlideFormConfiguration><![CDATA[{"formFields":[],"formDataEntries":[]}]]></TemplafySlideFormConfiguration>
</file>

<file path=customXml/item33.xml><?xml version="1.0" encoding="utf-8"?>
<TemplafySlideFormConfiguration><![CDATA[{"formFields":[],"formDataEntries":[]}]]></TemplafySlideFormConfiguration>
</file>

<file path=customXml/item34.xml><?xml version="1.0" encoding="utf-8"?>
<TemplafySlideFormConfiguration><![CDATA[{"formFields":[],"formDataEntries":[]}]]></TemplafySlideFormConfiguration>
</file>

<file path=customXml/item35.xml><?xml version="1.0" encoding="utf-8"?>
<TemplafySlideFormConfiguration><![CDATA[{"formFields":[],"formDataEntries":[]}]]></TemplafySlideFormConfiguration>
</file>

<file path=customXml/item36.xml><?xml version="1.0" encoding="utf-8"?>
<TemplafySlideFormConfiguration><![CDATA[{"formFields":[],"formDataEntries":[]}]]></TemplafySlideFormConfiguration>
</file>

<file path=customXml/item37.xml><?xml version="1.0" encoding="utf-8"?>
<TemplafySlideTemplateConfiguration><![CDATA[{"slideVersion":0,"isValidatorEnabled":false,"isLocked":false,"elementsMetadata":[],"slideId":"637438051030184280","enableDocumentContentUpdater":true,"version":"1.14"}]]></TemplafySlideTemplateConfiguration>
</file>

<file path=customXml/item38.xml><?xml version="1.0" encoding="utf-8"?>
<TemplafySlideTemplateConfiguration><![CDATA[{"slideVersion":0,"isValidatorEnabled":false,"isLocked":false,"elementsMetadata":[],"slideId":"637495927840376965","enableDocumentContentUpdater":true,"version":"1.12"}]]></TemplafySlideTemplateConfiguration>
</file>

<file path=customXml/item39.xml><?xml version="1.0" encoding="utf-8"?>
<TemplafySlideFormConfiguration><![CDATA[{"formFields":[],"formDataEntries":[]}]]></TemplafySlideFormConfiguration>
</file>

<file path=customXml/item4.xml><?xml version="1.0" encoding="utf-8"?>
<TemplafySlideFormConfiguration><![CDATA[{"formFields":[],"formDataEntries":[]}]]></TemplafySlideFormConfiguration>
</file>

<file path=customXml/item40.xml><?xml version="1.0" encoding="utf-8"?>
<TemplafySlideTemplateConfiguration><![CDATA[{"slideVersion":0,"isValidatorEnabled":false,"isLocked":false,"elementsMetadata":[],"slideId":"637438051030184282","enableDocumentContentUpdater":true,"version":"1.14"}]]></TemplafySlideTemplate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TemplateConfiguration><![CDATA[{"slideVersion":0,"isValidatorEnabled":false,"isLocked":false,"elementsMetadata":[],"slideId":"637934740687434259","enableDocumentContentUpdater":true,"version":"1.12"}]]></TemplafySlideTemplateConfiguration>
</file>

<file path=customXml/item43.xml><?xml version="1.0" encoding="utf-8"?>
<TemplafySlideTemplateConfiguration><![CDATA[{"slideVersion":0,"isValidatorEnabled":false,"isLocked":false,"elementsMetadata":[],"slideId":"637497795436925159","enableDocumentContentUpdater":true,"version":"1.12"}]]></TemplafySlideTemplateConfiguration>
</file>

<file path=customXml/item44.xml><?xml version="1.0" encoding="utf-8"?>
<TemplafySlideTemplateConfiguration><![CDATA[{"slideVersion":0,"isValidatorEnabled":false,"isLocked":false,"elementsMetadata":[],"slideId":"637438051029871702","enableDocumentContentUpdater":true,"version":"1.14"}]]></TemplafySlideTemplateConfiguration>
</file>

<file path=customXml/item45.xml><?xml version="1.0" encoding="utf-8"?>
<TemplafySlideTemplateConfiguration><![CDATA[{"slideVersion":0,"isValidatorEnabled":false,"isLocked":false,"elementsMetadata":[],"slideId":"637438051029715440","enableDocumentContentUpdater":true,"version":"1.14"}]]></TemplafySlideTemplateConfiguration>
</file>

<file path=customXml/item5.xml><?xml version="1.0" encoding="utf-8"?>
<TemplafySlideTemplateConfiguration><![CDATA[{"slideVersion":0,"isValidatorEnabled":false,"isLocked":false,"elementsMetadata":[],"slideId":"637438051030027916","enableDocumentContentUpdater":true,"version":"1.14"}]]></TemplafySlideTemplate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TemplateConfiguration><![CDATA[{"slideVersion":0,"isValidatorEnabled":false,"isLocked":false,"elementsMetadata":[],"slideId":"637438051029871701","enableDocumentContentUpdater":true,"version":"1.14"}]]></TemplafySlideTemplateConfiguration>
</file>

<file path=customXml/item9.xml><?xml version="1.0" encoding="utf-8"?>
<TemplafySlideTemplateConfiguration><![CDATA[{"slideVersion":0,"isValidatorEnabled":false,"isLocked":false,"elementsMetadata":[],"slideId":"637438051030184281","enableDocumentContentUpdater":true,"version":"1.14"}]]></TemplafySlideTemplateConfiguration>
</file>

<file path=customXml/itemProps1.xml><?xml version="1.0" encoding="utf-8"?>
<ds:datastoreItem xmlns:ds="http://schemas.openxmlformats.org/officeDocument/2006/customXml" ds:itemID="{DA2D6710-2057-473B-9A3D-CB26B114FA44}">
  <ds:schemaRefs>
    <ds:schemaRef ds:uri="http://schemas.microsoft.com/sharepoint/v3/contenttype/forms"/>
  </ds:schemaRefs>
</ds:datastoreItem>
</file>

<file path=customXml/itemProps10.xml><?xml version="1.0" encoding="utf-8"?>
<ds:datastoreItem xmlns:ds="http://schemas.openxmlformats.org/officeDocument/2006/customXml" ds:itemID="{0C34115A-0B87-43D4-AC3C-8C1ACA794FAD}">
  <ds:schemaRefs/>
</ds:datastoreItem>
</file>

<file path=customXml/itemProps11.xml><?xml version="1.0" encoding="utf-8"?>
<ds:datastoreItem xmlns:ds="http://schemas.openxmlformats.org/officeDocument/2006/customXml" ds:itemID="{F7BCD8C6-13D6-4532-82D5-824070DEE7B8}">
  <ds:schemaRefs/>
</ds:datastoreItem>
</file>

<file path=customXml/itemProps12.xml><?xml version="1.0" encoding="utf-8"?>
<ds:datastoreItem xmlns:ds="http://schemas.openxmlformats.org/officeDocument/2006/customXml" ds:itemID="{4E762DAA-68BE-44CD-BFAA-3E5A121D09BE}">
  <ds:schemaRefs/>
</ds:datastoreItem>
</file>

<file path=customXml/itemProps13.xml><?xml version="1.0" encoding="utf-8"?>
<ds:datastoreItem xmlns:ds="http://schemas.openxmlformats.org/officeDocument/2006/customXml" ds:itemID="{712686C5-5FA0-4C86-8354-701DA4BCD16A}">
  <ds:schemaRefs/>
</ds:datastoreItem>
</file>

<file path=customXml/itemProps14.xml><?xml version="1.0" encoding="utf-8"?>
<ds:datastoreItem xmlns:ds="http://schemas.openxmlformats.org/officeDocument/2006/customXml" ds:itemID="{4C7EEFFE-AD86-4D58-AB74-31D72EAB6BEE}">
  <ds:schemaRefs/>
</ds:datastoreItem>
</file>

<file path=customXml/itemProps15.xml><?xml version="1.0" encoding="utf-8"?>
<ds:datastoreItem xmlns:ds="http://schemas.openxmlformats.org/officeDocument/2006/customXml" ds:itemID="{DB1E99D0-B0F1-4DF3-8674-4984CDE6A171}">
  <ds:schemaRefs/>
</ds:datastoreItem>
</file>

<file path=customXml/itemProps16.xml><?xml version="1.0" encoding="utf-8"?>
<ds:datastoreItem xmlns:ds="http://schemas.openxmlformats.org/officeDocument/2006/customXml" ds:itemID="{26B90372-5DAC-458F-BE63-BD0B6101E3B7}">
  <ds:schemaRefs/>
</ds:datastoreItem>
</file>

<file path=customXml/itemProps17.xml><?xml version="1.0" encoding="utf-8"?>
<ds:datastoreItem xmlns:ds="http://schemas.openxmlformats.org/officeDocument/2006/customXml" ds:itemID="{6E140973-3D96-4A92-8EC7-CC6FA41BAD8C}">
  <ds:schemaRefs/>
</ds:datastoreItem>
</file>

<file path=customXml/itemProps18.xml><?xml version="1.0" encoding="utf-8"?>
<ds:datastoreItem xmlns:ds="http://schemas.openxmlformats.org/officeDocument/2006/customXml" ds:itemID="{8E823B91-366F-406D-89E8-C2DF6EA457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c6f7d2-2fd4-4c58-add3-50ea831b733c"/>
    <ds:schemaRef ds:uri="fe0e463f-46c1-4b5a-aeae-2e65b59015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19.xml><?xml version="1.0" encoding="utf-8"?>
<ds:datastoreItem xmlns:ds="http://schemas.openxmlformats.org/officeDocument/2006/customXml" ds:itemID="{5B565C1D-3E35-4A07-BD4C-A6A69E9A3680}">
  <ds:schemaRefs/>
</ds:datastoreItem>
</file>

<file path=customXml/itemProps2.xml><?xml version="1.0" encoding="utf-8"?>
<ds:datastoreItem xmlns:ds="http://schemas.openxmlformats.org/officeDocument/2006/customXml" ds:itemID="{D302D359-F4FF-426C-A7FE-7F053CEED023}">
  <ds:schemaRefs/>
</ds:datastoreItem>
</file>

<file path=customXml/itemProps20.xml><?xml version="1.0" encoding="utf-8"?>
<ds:datastoreItem xmlns:ds="http://schemas.openxmlformats.org/officeDocument/2006/customXml" ds:itemID="{724405AF-B6CC-4E15-AEF5-3CA975D8D693}">
  <ds:schemaRefs/>
</ds:datastoreItem>
</file>

<file path=customXml/itemProps21.xml><?xml version="1.0" encoding="utf-8"?>
<ds:datastoreItem xmlns:ds="http://schemas.openxmlformats.org/officeDocument/2006/customXml" ds:itemID="{A4151EA0-7D5B-4CE0-8C35-1303CE36D1E9}">
  <ds:schemaRefs/>
</ds:datastoreItem>
</file>

<file path=customXml/itemProps22.xml><?xml version="1.0" encoding="utf-8"?>
<ds:datastoreItem xmlns:ds="http://schemas.openxmlformats.org/officeDocument/2006/customXml" ds:itemID="{ADC02916-9546-4D65-B999-02E55B153D2D}">
  <ds:schemaRefs/>
</ds:datastoreItem>
</file>

<file path=customXml/itemProps23.xml><?xml version="1.0" encoding="utf-8"?>
<ds:datastoreItem xmlns:ds="http://schemas.openxmlformats.org/officeDocument/2006/customXml" ds:itemID="{F83B06AB-6B37-4081-8790-CF038423F3D8}">
  <ds:schemaRefs/>
</ds:datastoreItem>
</file>

<file path=customXml/itemProps24.xml><?xml version="1.0" encoding="utf-8"?>
<ds:datastoreItem xmlns:ds="http://schemas.openxmlformats.org/officeDocument/2006/customXml" ds:itemID="{0C1C16EC-30E9-4B69-B234-F48467A49847}">
  <ds:schemaRefs/>
</ds:datastoreItem>
</file>

<file path=customXml/itemProps25.xml><?xml version="1.0" encoding="utf-8"?>
<ds:datastoreItem xmlns:ds="http://schemas.openxmlformats.org/officeDocument/2006/customXml" ds:itemID="{D676D2B1-189F-4794-BAFF-02798AF09A77}">
  <ds:schemaRefs/>
</ds:datastoreItem>
</file>

<file path=customXml/itemProps26.xml><?xml version="1.0" encoding="utf-8"?>
<ds:datastoreItem xmlns:ds="http://schemas.openxmlformats.org/officeDocument/2006/customXml" ds:itemID="{D71D2D1C-D46C-4075-B720-FC792A8F63B0}">
  <ds:schemaRefs>
    <ds:schemaRef ds:uri="http://purl.org/dc/terms/"/>
    <ds:schemaRef ds:uri="fe0e463f-46c1-4b5a-aeae-2e65b5901510"/>
    <ds:schemaRef ds:uri="http://schemas.microsoft.com/office/2006/documentManagement/types"/>
    <ds:schemaRef ds:uri="adc6f7d2-2fd4-4c58-add3-50ea831b733c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7.xml><?xml version="1.0" encoding="utf-8"?>
<ds:datastoreItem xmlns:ds="http://schemas.openxmlformats.org/officeDocument/2006/customXml" ds:itemID="{24043315-D45E-43B6-B587-ECC7CBFC3958}">
  <ds:schemaRefs/>
</ds:datastoreItem>
</file>

<file path=customXml/itemProps28.xml><?xml version="1.0" encoding="utf-8"?>
<ds:datastoreItem xmlns:ds="http://schemas.openxmlformats.org/officeDocument/2006/customXml" ds:itemID="{5108CB81-23A4-4AD1-99B1-CC9A89EC4880}">
  <ds:schemaRefs/>
</ds:datastoreItem>
</file>

<file path=customXml/itemProps29.xml><?xml version="1.0" encoding="utf-8"?>
<ds:datastoreItem xmlns:ds="http://schemas.openxmlformats.org/officeDocument/2006/customXml" ds:itemID="{90F90671-016C-4B87-8E5A-F58015CC3600}">
  <ds:schemaRefs/>
</ds:datastoreItem>
</file>

<file path=customXml/itemProps3.xml><?xml version="1.0" encoding="utf-8"?>
<ds:datastoreItem xmlns:ds="http://schemas.openxmlformats.org/officeDocument/2006/customXml" ds:itemID="{F6172B70-2C5B-4FB9-BBA3-F7DD6AF5AF7B}">
  <ds:schemaRefs/>
</ds:datastoreItem>
</file>

<file path=customXml/itemProps30.xml><?xml version="1.0" encoding="utf-8"?>
<ds:datastoreItem xmlns:ds="http://schemas.openxmlformats.org/officeDocument/2006/customXml" ds:itemID="{923C7D9D-AC9D-4DDC-BD20-AF2FE755A674}">
  <ds:schemaRefs/>
</ds:datastoreItem>
</file>

<file path=customXml/itemProps31.xml><?xml version="1.0" encoding="utf-8"?>
<ds:datastoreItem xmlns:ds="http://schemas.openxmlformats.org/officeDocument/2006/customXml" ds:itemID="{C74AA735-B870-42FE-8C9D-6FF1F5098990}">
  <ds:schemaRefs/>
</ds:datastoreItem>
</file>

<file path=customXml/itemProps32.xml><?xml version="1.0" encoding="utf-8"?>
<ds:datastoreItem xmlns:ds="http://schemas.openxmlformats.org/officeDocument/2006/customXml" ds:itemID="{C3B09D9E-95F8-4462-BE2E-E23217B8E5DF}">
  <ds:schemaRefs/>
</ds:datastoreItem>
</file>

<file path=customXml/itemProps33.xml><?xml version="1.0" encoding="utf-8"?>
<ds:datastoreItem xmlns:ds="http://schemas.openxmlformats.org/officeDocument/2006/customXml" ds:itemID="{84611C9C-7CBC-4A3A-BA5F-4116373A54AF}">
  <ds:schemaRefs/>
</ds:datastoreItem>
</file>

<file path=customXml/itemProps34.xml><?xml version="1.0" encoding="utf-8"?>
<ds:datastoreItem xmlns:ds="http://schemas.openxmlformats.org/officeDocument/2006/customXml" ds:itemID="{B09730E0-266A-4663-9680-B649D8EB3656}">
  <ds:schemaRefs/>
</ds:datastoreItem>
</file>

<file path=customXml/itemProps35.xml><?xml version="1.0" encoding="utf-8"?>
<ds:datastoreItem xmlns:ds="http://schemas.openxmlformats.org/officeDocument/2006/customXml" ds:itemID="{B9B68C5E-3019-41E7-85DB-1BD2298AE8BC}">
  <ds:schemaRefs/>
</ds:datastoreItem>
</file>

<file path=customXml/itemProps36.xml><?xml version="1.0" encoding="utf-8"?>
<ds:datastoreItem xmlns:ds="http://schemas.openxmlformats.org/officeDocument/2006/customXml" ds:itemID="{682D3B19-B284-42AB-9152-565EAB830932}">
  <ds:schemaRefs/>
</ds:datastoreItem>
</file>

<file path=customXml/itemProps37.xml><?xml version="1.0" encoding="utf-8"?>
<ds:datastoreItem xmlns:ds="http://schemas.openxmlformats.org/officeDocument/2006/customXml" ds:itemID="{3F91C2A6-5839-4F67-8C46-8BBE541BA0D8}">
  <ds:schemaRefs/>
</ds:datastoreItem>
</file>

<file path=customXml/itemProps38.xml><?xml version="1.0" encoding="utf-8"?>
<ds:datastoreItem xmlns:ds="http://schemas.openxmlformats.org/officeDocument/2006/customXml" ds:itemID="{C7F4BAF5-ED81-4FC4-8953-4566E4BF27BA}">
  <ds:schemaRefs/>
</ds:datastoreItem>
</file>

<file path=customXml/itemProps39.xml><?xml version="1.0" encoding="utf-8"?>
<ds:datastoreItem xmlns:ds="http://schemas.openxmlformats.org/officeDocument/2006/customXml" ds:itemID="{DEE69849-A78E-4842-AE06-A55464E7FC77}">
  <ds:schemaRefs/>
</ds:datastoreItem>
</file>

<file path=customXml/itemProps4.xml><?xml version="1.0" encoding="utf-8"?>
<ds:datastoreItem xmlns:ds="http://schemas.openxmlformats.org/officeDocument/2006/customXml" ds:itemID="{43B774F9-99CA-491F-9287-F255F1CE0A89}">
  <ds:schemaRefs/>
</ds:datastoreItem>
</file>

<file path=customXml/itemProps40.xml><?xml version="1.0" encoding="utf-8"?>
<ds:datastoreItem xmlns:ds="http://schemas.openxmlformats.org/officeDocument/2006/customXml" ds:itemID="{37AB37FA-58F5-4980-A43D-8B0711217EE2}">
  <ds:schemaRefs/>
</ds:datastoreItem>
</file>

<file path=customXml/itemProps41.xml><?xml version="1.0" encoding="utf-8"?>
<ds:datastoreItem xmlns:ds="http://schemas.openxmlformats.org/officeDocument/2006/customXml" ds:itemID="{ECF0F7BD-72EA-48FA-86B4-6AB2E914C00B}">
  <ds:schemaRefs/>
</ds:datastoreItem>
</file>

<file path=customXml/itemProps42.xml><?xml version="1.0" encoding="utf-8"?>
<ds:datastoreItem xmlns:ds="http://schemas.openxmlformats.org/officeDocument/2006/customXml" ds:itemID="{0578C42F-8B2B-46CB-A437-EFE611D287BD}">
  <ds:schemaRefs/>
</ds:datastoreItem>
</file>

<file path=customXml/itemProps43.xml><?xml version="1.0" encoding="utf-8"?>
<ds:datastoreItem xmlns:ds="http://schemas.openxmlformats.org/officeDocument/2006/customXml" ds:itemID="{0D1BDF59-947F-491F-9297-8D9D69BD5D1D}">
  <ds:schemaRefs/>
</ds:datastoreItem>
</file>

<file path=customXml/itemProps44.xml><?xml version="1.0" encoding="utf-8"?>
<ds:datastoreItem xmlns:ds="http://schemas.openxmlformats.org/officeDocument/2006/customXml" ds:itemID="{31165230-FBFB-41E1-A1D5-B4392E70D2EA}">
  <ds:schemaRefs/>
</ds:datastoreItem>
</file>

<file path=customXml/itemProps45.xml><?xml version="1.0" encoding="utf-8"?>
<ds:datastoreItem xmlns:ds="http://schemas.openxmlformats.org/officeDocument/2006/customXml" ds:itemID="{CEED497B-890D-4822-B6D6-5371DAA332B3}">
  <ds:schemaRefs/>
</ds:datastoreItem>
</file>

<file path=customXml/itemProps5.xml><?xml version="1.0" encoding="utf-8"?>
<ds:datastoreItem xmlns:ds="http://schemas.openxmlformats.org/officeDocument/2006/customXml" ds:itemID="{761A0A0F-3255-4DC8-AC99-DED9F583F6E6}">
  <ds:schemaRefs/>
</ds:datastoreItem>
</file>

<file path=customXml/itemProps6.xml><?xml version="1.0" encoding="utf-8"?>
<ds:datastoreItem xmlns:ds="http://schemas.openxmlformats.org/officeDocument/2006/customXml" ds:itemID="{A4B5F760-528F-4A61-8041-977118B1CC08}">
  <ds:schemaRefs/>
</ds:datastoreItem>
</file>

<file path=customXml/itemProps7.xml><?xml version="1.0" encoding="utf-8"?>
<ds:datastoreItem xmlns:ds="http://schemas.openxmlformats.org/officeDocument/2006/customXml" ds:itemID="{C2955F93-33E5-4F8B-99B1-EF33470CEAE9}">
  <ds:schemaRefs/>
</ds:datastoreItem>
</file>

<file path=customXml/itemProps8.xml><?xml version="1.0" encoding="utf-8"?>
<ds:datastoreItem xmlns:ds="http://schemas.openxmlformats.org/officeDocument/2006/customXml" ds:itemID="{D373AA0F-D4E2-481B-AC62-26AE45B15EE5}">
  <ds:schemaRefs/>
</ds:datastoreItem>
</file>

<file path=customXml/itemProps9.xml><?xml version="1.0" encoding="utf-8"?>
<ds:datastoreItem xmlns:ds="http://schemas.openxmlformats.org/officeDocument/2006/customXml" ds:itemID="{96C3B170-B654-4F3C-B8A6-D336F9260C0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25047</TotalTime>
  <Words>152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Symbol</vt:lpstr>
      <vt:lpstr>Blank</vt:lpstr>
      <vt:lpstr>Projektoverblik for [projektnavn]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Projektoverblik 1.1.2</dc:title>
  <dc:creator>Mathias Lørup Jakobsen</dc:creator>
  <cp:lastModifiedBy>Jeppe Stenager Fallesen</cp:lastModifiedBy>
  <cp:revision>8</cp:revision>
  <dcterms:created xsi:type="dcterms:W3CDTF">2024-09-16T07:38:53Z</dcterms:created>
  <dcterms:modified xsi:type="dcterms:W3CDTF">2025-01-06T12:50:41Z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TemplafyTimeStamp">
    <vt:lpwstr>2023-01-05T11:32:46.5487020Z</vt:lpwstr>
  </property>
  <property fmtid="{D5CDD505-2E9C-101B-9397-08002B2CF9AE}" pid="4" name="DocumentInfoFinished">
    <vt:lpwstr>True</vt:lpwstr>
  </property>
  <property fmtid="{D5CDD505-2E9C-101B-9397-08002B2CF9AE}" pid="5" name="TemplafyAreasToUpdate">
    <vt:lpwstr>All</vt:lpwstr>
  </property>
  <property fmtid="{D5CDD505-2E9C-101B-9397-08002B2CF9AE}" pid="6" name="TemplafyNavigationPath">
    <vt:lpwstr>presentations/_generel-praesentation</vt:lpwstr>
  </property>
</Properties>
</file>