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3.xml" ContentType="application/vnd.openxmlformats-officedocument.them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tags/tag15.xml" ContentType="application/vnd.openxmlformats-officedocument.presentationml.tags+xml"/>
  <Override PartName="/ppt/notesSlides/notesSlide2.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3.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notesSlides/notesSlide4.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notesSlides/notesSlide5.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6.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7.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8.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notesSlides/notesSlide9.xml" ContentType="application/vnd.openxmlformats-officedocument.presentationml.notesSlide+xml"/>
  <Override PartName="/ppt/tags/tag66.xml" ContentType="application/vnd.openxmlformats-officedocument.presentationml.tags+xml"/>
  <Override PartName="/ppt/tags/tag67.xml" ContentType="application/vnd.openxmlformats-officedocument.presentationml.tags+xml"/>
  <Override PartName="/ppt/notesSlides/notesSlide10.xml" ContentType="application/vnd.openxmlformats-officedocument.presentationml.notesSlide+xml"/>
  <Override PartName="/ppt/tags/tag68.xml" ContentType="application/vnd.openxmlformats-officedocument.presentationml.tags+xml"/>
  <Override PartName="/ppt/tags/tag69.xml" ContentType="application/vnd.openxmlformats-officedocument.presentationml.tags+xml"/>
  <Override PartName="/ppt/notesSlides/notesSlide11.xml" ContentType="application/vnd.openxmlformats-officedocument.presentationml.notesSlide+xml"/>
  <Override PartName="/ppt/tags/tag70.xml" ContentType="application/vnd.openxmlformats-officedocument.presentationml.tags+xml"/>
  <Override PartName="/ppt/tags/tag71.xml" ContentType="application/vnd.openxmlformats-officedocument.presentationml.tags+xml"/>
  <Override PartName="/ppt/notesSlides/notesSlide12.xml" ContentType="application/vnd.openxmlformats-officedocument.presentationml.notesSlide+xml"/>
  <Override PartName="/ppt/tags/tag72.xml" ContentType="application/vnd.openxmlformats-officedocument.presentationml.tags+xml"/>
  <Override PartName="/ppt/tags/tag73.xml" ContentType="application/vnd.openxmlformats-officedocument.presentationml.tags+xml"/>
  <Override PartName="/ppt/notesSlides/notesSlide13.xml" ContentType="application/vnd.openxmlformats-officedocument.presentationml.notesSlide+xml"/>
  <Override PartName="/ppt/tags/tag74.xml" ContentType="application/vnd.openxmlformats-officedocument.presentationml.tags+xml"/>
  <Override PartName="/ppt/tags/tag75.xml" ContentType="application/vnd.openxmlformats-officedocument.presentationml.tags+xml"/>
  <Override PartName="/ppt/notesSlides/notesSlide14.xml" ContentType="application/vnd.openxmlformats-officedocument.presentationml.notesSlide+xml"/>
  <Override PartName="/ppt/tags/tag76.xml" ContentType="application/vnd.openxmlformats-officedocument.presentationml.tags+xml"/>
  <Override PartName="/ppt/tags/tag77.xml" ContentType="application/vnd.openxmlformats-officedocument.presentationml.tags+xml"/>
  <Override PartName="/ppt/notesSlides/notesSlide15.xml" ContentType="application/vnd.openxmlformats-officedocument.presentationml.notesSlide+xml"/>
  <Override PartName="/ppt/tags/tag78.xml" ContentType="application/vnd.openxmlformats-officedocument.presentationml.tags+xml"/>
  <Override PartName="/ppt/tags/tag79.xml" ContentType="application/vnd.openxmlformats-officedocument.presentationml.tags+xml"/>
  <Override PartName="/ppt/notesSlides/notesSlide16.xml" ContentType="application/vnd.openxmlformats-officedocument.presentationml.notesSlide+xml"/>
  <Override PartName="/ppt/tags/tag80.xml" ContentType="application/vnd.openxmlformats-officedocument.presentationml.tags+xml"/>
  <Override PartName="/ppt/tags/tag81.xml" ContentType="application/vnd.openxmlformats-officedocument.presentationml.tags+xml"/>
  <Override PartName="/ppt/notesSlides/notesSlide17.xml" ContentType="application/vnd.openxmlformats-officedocument.presentationml.notesSlide+xml"/>
  <Override PartName="/ppt/tags/tag82.xml" ContentType="application/vnd.openxmlformats-officedocument.presentationml.tags+xml"/>
  <Override PartName="/ppt/tags/tag83.xml" ContentType="application/vnd.openxmlformats-officedocument.presentationml.tags+xml"/>
  <Override PartName="/ppt/notesSlides/notesSlide18.xml" ContentType="application/vnd.openxmlformats-officedocument.presentationml.notesSlide+xml"/>
  <Override PartName="/ppt/tags/tag84.xml" ContentType="application/vnd.openxmlformats-officedocument.presentationml.tags+xml"/>
  <Override PartName="/ppt/tags/tag85.xml" ContentType="application/vnd.openxmlformats-officedocument.presentationml.tags+xml"/>
  <Override PartName="/ppt/notesSlides/notesSlide19.xml" ContentType="application/vnd.openxmlformats-officedocument.presentationml.notesSlide+xml"/>
  <Override PartName="/ppt/tags/tag86.xml" ContentType="application/vnd.openxmlformats-officedocument.presentationml.tags+xml"/>
  <Override PartName="/ppt/tags/tag87.xml" ContentType="application/vnd.openxmlformats-officedocument.presentationml.tags+xml"/>
  <Override PartName="/ppt/notesSlides/notesSlide20.xml" ContentType="application/vnd.openxmlformats-officedocument.presentationml.notesSlide+xml"/>
  <Override PartName="/ppt/tags/tag88.xml" ContentType="application/vnd.openxmlformats-officedocument.presentationml.tags+xml"/>
  <Override PartName="/ppt/tags/tag89.xml" ContentType="application/vnd.openxmlformats-officedocument.presentationml.tags+xml"/>
  <Override PartName="/ppt/notesSlides/notesSlide21.xml" ContentType="application/vnd.openxmlformats-officedocument.presentationml.notesSlide+xml"/>
  <Override PartName="/ppt/tags/tag90.xml" ContentType="application/vnd.openxmlformats-officedocument.presentationml.tags+xml"/>
  <Override PartName="/ppt/tags/tag91.xml" ContentType="application/vnd.openxmlformats-officedocument.presentationml.tags+xml"/>
  <Override PartName="/ppt/notesSlides/notesSlide2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90"/>
    <p:sldMasterId id="2147483760" r:id="rId91"/>
    <p:sldMasterId id="2147483782" r:id="rId92"/>
  </p:sldMasterIdLst>
  <p:notesMasterIdLst>
    <p:notesMasterId r:id="rId121"/>
  </p:notesMasterIdLst>
  <p:handoutMasterIdLst>
    <p:handoutMasterId r:id="rId122"/>
  </p:handoutMasterIdLst>
  <p:sldIdLst>
    <p:sldId id="461" r:id="rId93"/>
    <p:sldId id="493" r:id="rId94"/>
    <p:sldId id="494" r:id="rId95"/>
    <p:sldId id="495" r:id="rId96"/>
    <p:sldId id="481" r:id="rId97"/>
    <p:sldId id="496" r:id="rId98"/>
    <p:sldId id="497" r:id="rId99"/>
    <p:sldId id="498" r:id="rId100"/>
    <p:sldId id="499" r:id="rId101"/>
    <p:sldId id="500" r:id="rId102"/>
    <p:sldId id="514" r:id="rId103"/>
    <p:sldId id="502" r:id="rId104"/>
    <p:sldId id="466" r:id="rId105"/>
    <p:sldId id="503" r:id="rId106"/>
    <p:sldId id="513" r:id="rId107"/>
    <p:sldId id="476" r:id="rId108"/>
    <p:sldId id="478" r:id="rId109"/>
    <p:sldId id="490" r:id="rId110"/>
    <p:sldId id="480" r:id="rId111"/>
    <p:sldId id="492" r:id="rId112"/>
    <p:sldId id="504" r:id="rId113"/>
    <p:sldId id="505" r:id="rId114"/>
    <p:sldId id="483" r:id="rId115"/>
    <p:sldId id="510" r:id="rId116"/>
    <p:sldId id="485" r:id="rId117"/>
    <p:sldId id="508" r:id="rId118"/>
    <p:sldId id="486" r:id="rId119"/>
    <p:sldId id="506" r:id="rId120"/>
  </p:sldIdLst>
  <p:sldSz cx="12192000" cy="6858000"/>
  <p:notesSz cx="6805613" cy="9944100"/>
  <p:custDataLst>
    <p:tags r:id="rId123"/>
  </p:custDataLst>
  <p:defaultTextStyle>
    <a:defPPr>
      <a:defRPr lang="en-GB"/>
    </a:defPPr>
    <a:lvl1pPr algn="l" rtl="0" fontAlgn="base">
      <a:lnSpc>
        <a:spcPct val="108000"/>
      </a:lnSpc>
      <a:spcBef>
        <a:spcPct val="54000"/>
      </a:spcBef>
      <a:spcAft>
        <a:spcPct val="0"/>
      </a:spcAft>
      <a:defRPr sz="1700" kern="1200">
        <a:solidFill>
          <a:schemeClr val="tx1"/>
        </a:solidFill>
        <a:latin typeface="Arial" charset="0"/>
        <a:ea typeface="+mn-ea"/>
        <a:cs typeface="+mn-cs"/>
      </a:defRPr>
    </a:lvl1pPr>
    <a:lvl2pPr marL="457200" algn="l" rtl="0" fontAlgn="base">
      <a:lnSpc>
        <a:spcPct val="108000"/>
      </a:lnSpc>
      <a:spcBef>
        <a:spcPct val="54000"/>
      </a:spcBef>
      <a:spcAft>
        <a:spcPct val="0"/>
      </a:spcAft>
      <a:defRPr sz="1700" kern="1200">
        <a:solidFill>
          <a:schemeClr val="tx1"/>
        </a:solidFill>
        <a:latin typeface="Arial" charset="0"/>
        <a:ea typeface="+mn-ea"/>
        <a:cs typeface="+mn-cs"/>
      </a:defRPr>
    </a:lvl2pPr>
    <a:lvl3pPr marL="914400" algn="l" rtl="0" fontAlgn="base">
      <a:lnSpc>
        <a:spcPct val="108000"/>
      </a:lnSpc>
      <a:spcBef>
        <a:spcPct val="54000"/>
      </a:spcBef>
      <a:spcAft>
        <a:spcPct val="0"/>
      </a:spcAft>
      <a:defRPr sz="1700" kern="1200">
        <a:solidFill>
          <a:schemeClr val="tx1"/>
        </a:solidFill>
        <a:latin typeface="Arial" charset="0"/>
        <a:ea typeface="+mn-ea"/>
        <a:cs typeface="+mn-cs"/>
      </a:defRPr>
    </a:lvl3pPr>
    <a:lvl4pPr marL="1371600" algn="l" rtl="0" fontAlgn="base">
      <a:lnSpc>
        <a:spcPct val="108000"/>
      </a:lnSpc>
      <a:spcBef>
        <a:spcPct val="54000"/>
      </a:spcBef>
      <a:spcAft>
        <a:spcPct val="0"/>
      </a:spcAft>
      <a:defRPr sz="1700" kern="1200">
        <a:solidFill>
          <a:schemeClr val="tx1"/>
        </a:solidFill>
        <a:latin typeface="Arial" charset="0"/>
        <a:ea typeface="+mn-ea"/>
        <a:cs typeface="+mn-cs"/>
      </a:defRPr>
    </a:lvl4pPr>
    <a:lvl5pPr marL="1828800" algn="l" rtl="0" fontAlgn="base">
      <a:lnSpc>
        <a:spcPct val="108000"/>
      </a:lnSpc>
      <a:spcBef>
        <a:spcPct val="54000"/>
      </a:spcBef>
      <a:spcAft>
        <a:spcPct val="0"/>
      </a:spcAft>
      <a:defRPr sz="1700" kern="1200">
        <a:solidFill>
          <a:schemeClr val="tx1"/>
        </a:solidFill>
        <a:latin typeface="Arial" charset="0"/>
        <a:ea typeface="+mn-ea"/>
        <a:cs typeface="+mn-cs"/>
      </a:defRPr>
    </a:lvl5pPr>
    <a:lvl6pPr marL="2286000" algn="l" defTabSz="914400" rtl="0" eaLnBrk="1" latinLnBrk="0" hangingPunct="1">
      <a:defRPr sz="1700" kern="1200">
        <a:solidFill>
          <a:schemeClr val="tx1"/>
        </a:solidFill>
        <a:latin typeface="Arial" charset="0"/>
        <a:ea typeface="+mn-ea"/>
        <a:cs typeface="+mn-cs"/>
      </a:defRPr>
    </a:lvl6pPr>
    <a:lvl7pPr marL="2743200" algn="l" defTabSz="914400" rtl="0" eaLnBrk="1" latinLnBrk="0" hangingPunct="1">
      <a:defRPr sz="1700" kern="1200">
        <a:solidFill>
          <a:schemeClr val="tx1"/>
        </a:solidFill>
        <a:latin typeface="Arial" charset="0"/>
        <a:ea typeface="+mn-ea"/>
        <a:cs typeface="+mn-cs"/>
      </a:defRPr>
    </a:lvl7pPr>
    <a:lvl8pPr marL="3200400" algn="l" defTabSz="914400" rtl="0" eaLnBrk="1" latinLnBrk="0" hangingPunct="1">
      <a:defRPr sz="1700" kern="1200">
        <a:solidFill>
          <a:schemeClr val="tx1"/>
        </a:solidFill>
        <a:latin typeface="Arial" charset="0"/>
        <a:ea typeface="+mn-ea"/>
        <a:cs typeface="+mn-cs"/>
      </a:defRPr>
    </a:lvl8pPr>
    <a:lvl9pPr marL="3657600" algn="l" defTabSz="914400" rtl="0" eaLnBrk="1" latinLnBrk="0" hangingPunct="1">
      <a:defRPr sz="1700"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0. Forside og indholdsfortegnelse" id="{4888BA19-CF60-4C7E-99F4-862945B40DE1}">
          <p14:sldIdLst>
            <p14:sldId id="461"/>
            <p14:sldId id="493"/>
            <p14:sldId id="494"/>
          </p14:sldIdLst>
        </p14:section>
        <p14:section name="1. Status og fremdrift" id="{835DEC22-FF02-48CD-AA27-4E94CD095F7C}">
          <p14:sldIdLst>
            <p14:sldId id="495"/>
            <p14:sldId id="481"/>
            <p14:sldId id="496"/>
          </p14:sldIdLst>
        </p14:section>
        <p14:section name="2. Ressourcer og kapacitet" id="{5E4D1F21-9B96-40FC-9EE0-DBA7577A7F70}">
          <p14:sldIdLst>
            <p14:sldId id="497"/>
            <p14:sldId id="498"/>
            <p14:sldId id="499"/>
            <p14:sldId id="500"/>
            <p14:sldId id="514"/>
          </p14:sldIdLst>
        </p14:section>
        <p14:section name="3. It-initiativer" id="{BC3939BA-2104-4960-B162-B07D356CFCC2}">
          <p14:sldIdLst>
            <p14:sldId id="502"/>
            <p14:sldId id="466"/>
            <p14:sldId id="503"/>
            <p14:sldId id="513"/>
          </p14:sldIdLst>
        </p14:section>
        <p14:section name="4. Strategi og organisering - udfyldes ved kortlægning" id="{868ED0C5-18AC-4EAE-9BD0-B0C9B75E58C9}">
          <p14:sldIdLst>
            <p14:sldId id="476"/>
            <p14:sldId id="478"/>
            <p14:sldId id="490"/>
          </p14:sldIdLst>
        </p14:section>
        <p14:section name="5. It-systemporteføljens tilstand - udfyldes ved kortlægning" id="{D6DC66B0-3BA7-4A54-A90F-E8FBEC9A3CEA}">
          <p14:sldIdLst>
            <p14:sldId id="480"/>
            <p14:sldId id="492"/>
            <p14:sldId id="504"/>
            <p14:sldId id="505"/>
            <p14:sldId id="483"/>
            <p14:sldId id="510"/>
            <p14:sldId id="485"/>
            <p14:sldId id="508"/>
            <p14:sldId id="486"/>
            <p14:sldId id="506"/>
          </p14:sldIdLst>
        </p14:section>
      </p14:sectionLst>
    </p:ext>
    <p:ext uri="{EFAFB233-063F-42B5-8137-9DF3F51BA10A}">
      <p15:sldGuideLst xmlns:p15="http://schemas.microsoft.com/office/powerpoint/2012/main"/>
    </p:ext>
    <p:ext uri="{2D200454-40CA-4A62-9FC3-DE9A4176ACB9}">
      <p15:notesGuideLst xmlns:p15="http://schemas.microsoft.com/office/powerpoint/2012/main">
        <p15:guide id="1" orient="horz" pos="3132" userDrawn="1">
          <p15:clr>
            <a:srgbClr val="A4A3A4"/>
          </p15:clr>
        </p15:guide>
        <p15:guide id="2" pos="2144"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9397AEF-A4C9-C9CA-6F3F-D70772B2A846}" name="Karin Andersson" initials="KA" userId="S::karan@oes.dk::4e2e2a9f-bd05-409a-a8b6-652d07d576d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A2514"/>
    <a:srgbClr val="B40000"/>
    <a:srgbClr val="007E39"/>
    <a:srgbClr val="F2F2F2"/>
    <a:srgbClr val="066B43"/>
    <a:srgbClr val="343F4E"/>
    <a:srgbClr val="BAB6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llemlayout 2 - Markerin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llemlayout 2 - Markerin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E3FDE45-AF77-4B5C-9715-49D594BDF05E}" styleName="Lyst layout 1 - Markering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yst layout 3 - Markering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yst layout 1 - Markerin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yst layout 3 - Markering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Ingen typografi, tabelgit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28" autoAdjust="0"/>
    <p:restoredTop sz="84504" autoAdjust="0"/>
  </p:normalViewPr>
  <p:slideViewPr>
    <p:cSldViewPr snapToObjects="1">
      <p:cViewPr varScale="1">
        <p:scale>
          <a:sx n="93" d="100"/>
          <a:sy n="93" d="100"/>
        </p:scale>
        <p:origin x="1158" y="90"/>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showGuides="1">
      <p:cViewPr varScale="1">
        <p:scale>
          <a:sx n="83" d="100"/>
          <a:sy n="83" d="100"/>
        </p:scale>
        <p:origin x="3792" y="96"/>
      </p:cViewPr>
      <p:guideLst>
        <p:guide orient="horz" pos="3132"/>
        <p:guide pos="2144"/>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customXml" Target="../customXml/item26.xml"/><Relationship Id="rId117" Type="http://schemas.openxmlformats.org/officeDocument/2006/relationships/slide" Target="slides/slide25.xm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customXml" Target="../customXml/item63.xml"/><Relationship Id="rId68" Type="http://schemas.openxmlformats.org/officeDocument/2006/relationships/customXml" Target="../customXml/item68.xml"/><Relationship Id="rId84" Type="http://schemas.openxmlformats.org/officeDocument/2006/relationships/customXml" Target="../customXml/item84.xml"/><Relationship Id="rId89" Type="http://schemas.openxmlformats.org/officeDocument/2006/relationships/customXml" Target="../customXml/item89.xml"/><Relationship Id="rId112" Type="http://schemas.openxmlformats.org/officeDocument/2006/relationships/slide" Target="slides/slide20.xml"/><Relationship Id="rId16" Type="http://schemas.openxmlformats.org/officeDocument/2006/relationships/customXml" Target="../customXml/item16.xml"/><Relationship Id="rId107" Type="http://schemas.openxmlformats.org/officeDocument/2006/relationships/slide" Target="slides/slide15.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slide" Target="slides/slide10.xml"/><Relationship Id="rId123" Type="http://schemas.openxmlformats.org/officeDocument/2006/relationships/tags" Target="tags/tag1.xml"/><Relationship Id="rId128" Type="http://schemas.microsoft.com/office/2018/10/relationships/authors" Target="authors.xml"/><Relationship Id="rId5" Type="http://schemas.openxmlformats.org/officeDocument/2006/relationships/customXml" Target="../customXml/item5.xml"/><Relationship Id="rId90" Type="http://schemas.openxmlformats.org/officeDocument/2006/relationships/slideMaster" Target="slideMasters/slideMaster1.xml"/><Relationship Id="rId95" Type="http://schemas.openxmlformats.org/officeDocument/2006/relationships/slide" Target="slides/slide3.xm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slide" Target="slides/slide21.xml"/><Relationship Id="rId118" Type="http://schemas.openxmlformats.org/officeDocument/2006/relationships/slide" Target="slides/slide26.xml"/><Relationship Id="rId80" Type="http://schemas.openxmlformats.org/officeDocument/2006/relationships/customXml" Target="../customXml/item80.xml"/><Relationship Id="rId85" Type="http://schemas.openxmlformats.org/officeDocument/2006/relationships/customXml" Target="../customXml/item85.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slide" Target="slides/slide11.xml"/><Relationship Id="rId108" Type="http://schemas.openxmlformats.org/officeDocument/2006/relationships/slide" Target="slides/slide16.xml"/><Relationship Id="rId124" Type="http://schemas.openxmlformats.org/officeDocument/2006/relationships/presProps" Target="presProps.xm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slideMaster" Target="slideMasters/slideMaster2.xml"/><Relationship Id="rId96" Type="http://schemas.openxmlformats.org/officeDocument/2006/relationships/slide" Target="slides/slide4.xm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slide" Target="slides/slide22.xml"/><Relationship Id="rId119" Type="http://schemas.openxmlformats.org/officeDocument/2006/relationships/slide" Target="slides/slide27.xm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slide" Target="slides/slide17.xm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slide" Target="slides/slide5.xml"/><Relationship Id="rId104" Type="http://schemas.openxmlformats.org/officeDocument/2006/relationships/slide" Target="slides/slide12.xml"/><Relationship Id="rId120" Type="http://schemas.openxmlformats.org/officeDocument/2006/relationships/slide" Target="slides/slide28.xml"/><Relationship Id="rId125" Type="http://schemas.openxmlformats.org/officeDocument/2006/relationships/viewProps" Target="viewProps.xm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slideMaster" Target="slideMasters/slideMaster3.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slide" Target="slides/slide18.xml"/><Relationship Id="rId115" Type="http://schemas.openxmlformats.org/officeDocument/2006/relationships/slide" Target="slides/slide23.xml"/><Relationship Id="rId61" Type="http://schemas.openxmlformats.org/officeDocument/2006/relationships/customXml" Target="../customXml/item61.xml"/><Relationship Id="rId82" Type="http://schemas.openxmlformats.org/officeDocument/2006/relationships/customXml" Target="../customXml/item82.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slide" Target="slides/slide8.xml"/><Relationship Id="rId105" Type="http://schemas.openxmlformats.org/officeDocument/2006/relationships/slide" Target="slides/slide13.xml"/><Relationship Id="rId126" Type="http://schemas.openxmlformats.org/officeDocument/2006/relationships/theme" Target="theme/theme1.xm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slide" Target="slides/slide1.xml"/><Relationship Id="rId98" Type="http://schemas.openxmlformats.org/officeDocument/2006/relationships/slide" Target="slides/slide6.xml"/><Relationship Id="rId121" Type="http://schemas.openxmlformats.org/officeDocument/2006/relationships/notesMaster" Target="notesMasters/notesMaster1.xm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slide" Target="slides/slide24.xm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slide" Target="slides/slide19.xm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slide" Target="slides/slide14.xml"/><Relationship Id="rId127" Type="http://schemas.openxmlformats.org/officeDocument/2006/relationships/tableStyles" Target="tableStyles.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slide" Target="slides/slide2.xml"/><Relationship Id="rId99" Type="http://schemas.openxmlformats.org/officeDocument/2006/relationships/slide" Target="slides/slide7.xml"/><Relationship Id="rId101" Type="http://schemas.openxmlformats.org/officeDocument/2006/relationships/slide" Target="slides/slide9.xml"/><Relationship Id="rId122"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customXml" Target="../customXml/item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Date Placeholder 8">
            <a:extLst>
              <a:ext uri="{FF2B5EF4-FFF2-40B4-BE49-F238E27FC236}">
                <a16:creationId xmlns:a16="http://schemas.microsoft.com/office/drawing/2014/main" id="{259626BC-3014-47B2-ABB5-277382126DEC}"/>
              </a:ext>
            </a:extLst>
          </p:cNvPr>
          <p:cNvSpPr>
            <a:spLocks noGrp="1"/>
          </p:cNvSpPr>
          <p:nvPr>
            <p:ph type="dt" idx="1"/>
          </p:nvPr>
        </p:nvSpPr>
        <p:spPr>
          <a:xfrm>
            <a:off x="4775319" y="9416509"/>
            <a:ext cx="1526712" cy="148368"/>
          </a:xfrm>
          <a:prstGeom prst="rect">
            <a:avLst/>
          </a:prstGeom>
        </p:spPr>
        <p:txBody>
          <a:bodyPr vert="horz" lIns="0" tIns="0" rIns="0" bIns="0" rtlCol="0" anchor="t" anchorCtr="0"/>
          <a:lstStyle>
            <a:lvl1pPr algn="r">
              <a:defRPr sz="800">
                <a:latin typeface="+mn-lt"/>
              </a:defRPr>
            </a:lvl1pPr>
          </a:lstStyle>
          <a:p>
            <a:fld id="{681EF29B-F0DE-4A5D-971E-F0D2D074F34E}" type="datetime4">
              <a:rPr lang="en-GB" smtClean="0"/>
              <a:t>18 September 2025</a:t>
            </a:fld>
            <a:endParaRPr lang="en-GB" dirty="0"/>
          </a:p>
        </p:txBody>
      </p:sp>
      <p:sp>
        <p:nvSpPr>
          <p:cNvPr id="7" name="Slide Number Placeholder 9">
            <a:extLst>
              <a:ext uri="{FF2B5EF4-FFF2-40B4-BE49-F238E27FC236}">
                <a16:creationId xmlns:a16="http://schemas.microsoft.com/office/drawing/2014/main" id="{8BB79479-4803-48E4-BCA9-BBA7EC166C01}"/>
              </a:ext>
            </a:extLst>
          </p:cNvPr>
          <p:cNvSpPr>
            <a:spLocks noGrp="1"/>
          </p:cNvSpPr>
          <p:nvPr>
            <p:ph type="sldNum" sz="quarter" idx="3"/>
          </p:nvPr>
        </p:nvSpPr>
        <p:spPr>
          <a:xfrm>
            <a:off x="4775319" y="9239855"/>
            <a:ext cx="1526712" cy="148368"/>
          </a:xfrm>
          <a:prstGeom prst="rect">
            <a:avLst/>
          </a:prstGeom>
        </p:spPr>
        <p:txBody>
          <a:bodyPr vert="horz" lIns="0" tIns="0" rIns="0" bIns="0" rtlCol="0" anchor="t" anchorCtr="0"/>
          <a:lstStyle>
            <a:lvl1pPr algn="r">
              <a:defRPr sz="800">
                <a:latin typeface="+mn-lt"/>
              </a:defRPr>
            </a:lvl1pPr>
          </a:lstStyle>
          <a:p>
            <a:fld id="{A16CFAD1-D197-4A88-B173-A6412E995EE5}" type="slidenum">
              <a:rPr lang="en-GB" smtClean="0"/>
              <a:pPr/>
              <a:t>‹nr.›</a:t>
            </a:fld>
            <a:endParaRPr lang="en-GB" dirty="0"/>
          </a:p>
        </p:txBody>
      </p:sp>
      <p:sp>
        <p:nvSpPr>
          <p:cNvPr id="8" name="Footer Placeholder 10">
            <a:extLst>
              <a:ext uri="{FF2B5EF4-FFF2-40B4-BE49-F238E27FC236}">
                <a16:creationId xmlns:a16="http://schemas.microsoft.com/office/drawing/2014/main" id="{D1A99EC3-4551-41A3-93A3-E76F910E7F3E}"/>
              </a:ext>
            </a:extLst>
          </p:cNvPr>
          <p:cNvSpPr>
            <a:spLocks noGrp="1"/>
          </p:cNvSpPr>
          <p:nvPr>
            <p:ph type="ftr" sz="quarter" idx="2"/>
          </p:nvPr>
        </p:nvSpPr>
        <p:spPr>
          <a:xfrm>
            <a:off x="503583" y="9416509"/>
            <a:ext cx="4130300" cy="148368"/>
          </a:xfrm>
          <a:prstGeom prst="rect">
            <a:avLst/>
          </a:prstGeom>
        </p:spPr>
        <p:txBody>
          <a:bodyPr vert="horz" lIns="0" tIns="0" rIns="0" bIns="0" rtlCol="0" anchor="t" anchorCtr="0"/>
          <a:lstStyle>
            <a:lvl1pPr algn="l">
              <a:defRPr sz="800">
                <a:latin typeface="+mn-lt"/>
              </a:defRPr>
            </a:lvl1pPr>
          </a:lstStyle>
          <a:p>
            <a:endParaRPr lang="en-GB" dirty="0"/>
          </a:p>
        </p:txBody>
      </p:sp>
      <p:sp>
        <p:nvSpPr>
          <p:cNvPr id="9" name="Header Placeholder 12">
            <a:extLst>
              <a:ext uri="{FF2B5EF4-FFF2-40B4-BE49-F238E27FC236}">
                <a16:creationId xmlns:a16="http://schemas.microsoft.com/office/drawing/2014/main" id="{E835199C-5B05-418A-99B3-384C353F2AE4}"/>
              </a:ext>
            </a:extLst>
          </p:cNvPr>
          <p:cNvSpPr>
            <a:spLocks noGrp="1"/>
          </p:cNvSpPr>
          <p:nvPr>
            <p:ph type="hdr" sz="quarter"/>
          </p:nvPr>
        </p:nvSpPr>
        <p:spPr>
          <a:xfrm>
            <a:off x="503583" y="9239855"/>
            <a:ext cx="4130300" cy="148368"/>
          </a:xfrm>
          <a:prstGeom prst="rect">
            <a:avLst/>
          </a:prstGeom>
        </p:spPr>
        <p:txBody>
          <a:bodyPr vert="horz" lIns="0" tIns="0" rIns="0" bIns="0" rtlCol="0" anchor="t" anchorCtr="0"/>
          <a:lstStyle>
            <a:lvl1pPr algn="l">
              <a:defRPr sz="800">
                <a:latin typeface="+mn-lt"/>
              </a:defRPr>
            </a:lvl1pPr>
          </a:lstStyle>
          <a:p>
            <a:endParaRPr lang="en-GB" dirty="0"/>
          </a:p>
        </p:txBody>
      </p:sp>
    </p:spTree>
    <p:extLst>
      <p:ext uri="{BB962C8B-B14F-4D97-AF65-F5344CB8AC3E}">
        <p14:creationId xmlns:p14="http://schemas.microsoft.com/office/powerpoint/2010/main" val="7170481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0" name="Rectangle 4"/>
          <p:cNvSpPr>
            <a:spLocks noGrp="1" noRot="1" noChangeAspect="1" noChangeArrowheads="1" noTextEdit="1"/>
          </p:cNvSpPr>
          <p:nvPr>
            <p:ph type="sldImg" idx="2"/>
          </p:nvPr>
        </p:nvSpPr>
        <p:spPr bwMode="auto">
          <a:xfrm>
            <a:off x="88900" y="746125"/>
            <a:ext cx="6627813" cy="372903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339026" y="4722946"/>
            <a:ext cx="6127561" cy="4474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91" tIns="47845" rIns="95691" bIns="47845" numCol="1" anchor="t" anchorCtr="0" compatLnSpc="1">
            <a:prstTxWarp prst="textNoShape">
              <a:avLst/>
            </a:prstTxWarp>
          </a:bodyPr>
          <a:lstStyle/>
          <a:p>
            <a:pPr lvl="0"/>
            <a:r>
              <a:rPr lang="da-DK" dirty="0" err="1"/>
              <a:t>Click</a:t>
            </a:r>
            <a:r>
              <a:rPr lang="da-DK" dirty="0"/>
              <a:t> to </a:t>
            </a:r>
            <a:r>
              <a:rPr lang="da-DK" dirty="0" err="1"/>
              <a:t>edit</a:t>
            </a:r>
            <a:r>
              <a:rPr lang="da-DK" dirty="0"/>
              <a:t> Master </a:t>
            </a:r>
            <a:r>
              <a:rPr lang="da-DK" dirty="0" err="1"/>
              <a:t>text</a:t>
            </a:r>
            <a:r>
              <a:rPr lang="da-DK" dirty="0"/>
              <a:t> </a:t>
            </a:r>
            <a:r>
              <a:rPr lang="da-DK" dirty="0" err="1"/>
              <a:t>styles</a:t>
            </a:r>
            <a:endParaRPr lang="da-DK" dirty="0"/>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8" name="Date Placeholder 8">
            <a:extLst>
              <a:ext uri="{FF2B5EF4-FFF2-40B4-BE49-F238E27FC236}">
                <a16:creationId xmlns:a16="http://schemas.microsoft.com/office/drawing/2014/main" id="{F4548538-D6FB-49A2-8D0E-7DD154B50DC5}"/>
              </a:ext>
            </a:extLst>
          </p:cNvPr>
          <p:cNvSpPr>
            <a:spLocks noGrp="1"/>
          </p:cNvSpPr>
          <p:nvPr>
            <p:ph type="dt" idx="1"/>
          </p:nvPr>
        </p:nvSpPr>
        <p:spPr>
          <a:xfrm>
            <a:off x="4800999" y="9548362"/>
            <a:ext cx="1665589" cy="148368"/>
          </a:xfrm>
          <a:prstGeom prst="rect">
            <a:avLst/>
          </a:prstGeom>
        </p:spPr>
        <p:txBody>
          <a:bodyPr vert="horz" lIns="0" tIns="0" rIns="0" bIns="0" rtlCol="0" anchor="t" anchorCtr="0"/>
          <a:lstStyle>
            <a:lvl1pPr algn="r">
              <a:defRPr sz="800">
                <a:latin typeface="+mn-lt"/>
              </a:defRPr>
            </a:lvl1pPr>
          </a:lstStyle>
          <a:p>
            <a:fld id="{681EF29B-F0DE-4A5D-971E-F0D2D074F34E}" type="datetime4">
              <a:rPr lang="en-GB" smtClean="0"/>
              <a:t>18 September 2025</a:t>
            </a:fld>
            <a:endParaRPr lang="en-GB" sz="800" dirty="0"/>
          </a:p>
        </p:txBody>
      </p:sp>
      <p:sp>
        <p:nvSpPr>
          <p:cNvPr id="9" name="Slide Number Placeholder 9">
            <a:extLst>
              <a:ext uri="{FF2B5EF4-FFF2-40B4-BE49-F238E27FC236}">
                <a16:creationId xmlns:a16="http://schemas.microsoft.com/office/drawing/2014/main" id="{EDC8800B-1BAA-4993-9AC8-2CA458C16EA7}"/>
              </a:ext>
            </a:extLst>
          </p:cNvPr>
          <p:cNvSpPr>
            <a:spLocks noGrp="1"/>
          </p:cNvSpPr>
          <p:nvPr>
            <p:ph type="sldNum" sz="quarter" idx="5"/>
          </p:nvPr>
        </p:nvSpPr>
        <p:spPr>
          <a:xfrm>
            <a:off x="4800999" y="9371708"/>
            <a:ext cx="1665589" cy="148368"/>
          </a:xfrm>
          <a:prstGeom prst="rect">
            <a:avLst/>
          </a:prstGeom>
        </p:spPr>
        <p:txBody>
          <a:bodyPr vert="horz" lIns="0" tIns="0" rIns="0" bIns="0" rtlCol="0" anchor="t" anchorCtr="0"/>
          <a:lstStyle>
            <a:lvl1pPr algn="r">
              <a:defRPr sz="800">
                <a:latin typeface="+mn-lt"/>
              </a:defRPr>
            </a:lvl1pPr>
          </a:lstStyle>
          <a:p>
            <a:fld id="{A16CFAD1-D197-4A88-B173-A6412E995EE5}" type="slidenum">
              <a:rPr lang="en-GB" smtClean="0"/>
              <a:pPr/>
              <a:t>‹nr.›</a:t>
            </a:fld>
            <a:endParaRPr lang="en-GB" sz="800" dirty="0"/>
          </a:p>
        </p:txBody>
      </p:sp>
      <p:sp>
        <p:nvSpPr>
          <p:cNvPr id="10" name="Footer Placeholder 10">
            <a:extLst>
              <a:ext uri="{FF2B5EF4-FFF2-40B4-BE49-F238E27FC236}">
                <a16:creationId xmlns:a16="http://schemas.microsoft.com/office/drawing/2014/main" id="{42BBC979-FFC8-43E2-8DDE-D425B63AFE7D}"/>
              </a:ext>
            </a:extLst>
          </p:cNvPr>
          <p:cNvSpPr>
            <a:spLocks noGrp="1"/>
          </p:cNvSpPr>
          <p:nvPr>
            <p:ph type="ftr" sz="quarter" idx="4"/>
          </p:nvPr>
        </p:nvSpPr>
        <p:spPr>
          <a:xfrm>
            <a:off x="339026" y="9548362"/>
            <a:ext cx="4219175" cy="148368"/>
          </a:xfrm>
          <a:prstGeom prst="rect">
            <a:avLst/>
          </a:prstGeom>
        </p:spPr>
        <p:txBody>
          <a:bodyPr vert="horz" lIns="0" tIns="0" rIns="0" bIns="0" rtlCol="0" anchor="t" anchorCtr="0"/>
          <a:lstStyle>
            <a:lvl1pPr algn="l">
              <a:defRPr sz="800">
                <a:latin typeface="+mn-lt"/>
              </a:defRPr>
            </a:lvl1pPr>
          </a:lstStyle>
          <a:p>
            <a:endParaRPr lang="en-GB" sz="800"/>
          </a:p>
        </p:txBody>
      </p:sp>
      <p:sp>
        <p:nvSpPr>
          <p:cNvPr id="11" name="Header Placeholder 12">
            <a:extLst>
              <a:ext uri="{FF2B5EF4-FFF2-40B4-BE49-F238E27FC236}">
                <a16:creationId xmlns:a16="http://schemas.microsoft.com/office/drawing/2014/main" id="{6BAB6F26-F351-4F54-BB01-EA0254B41806}"/>
              </a:ext>
            </a:extLst>
          </p:cNvPr>
          <p:cNvSpPr>
            <a:spLocks noGrp="1"/>
          </p:cNvSpPr>
          <p:nvPr>
            <p:ph type="hdr" sz="quarter"/>
          </p:nvPr>
        </p:nvSpPr>
        <p:spPr>
          <a:xfrm>
            <a:off x="339026" y="9371708"/>
            <a:ext cx="4219175" cy="148368"/>
          </a:xfrm>
          <a:prstGeom prst="rect">
            <a:avLst/>
          </a:prstGeom>
        </p:spPr>
        <p:txBody>
          <a:bodyPr vert="horz" lIns="0" tIns="0" rIns="0" bIns="0" rtlCol="0" anchor="t" anchorCtr="0"/>
          <a:lstStyle>
            <a:lvl1pPr algn="l">
              <a:defRPr sz="800">
                <a:latin typeface="+mn-lt"/>
              </a:defRPr>
            </a:lvl1pPr>
          </a:lstStyle>
          <a:p>
            <a:endParaRPr lang="en-GB" sz="800" dirty="0"/>
          </a:p>
        </p:txBody>
      </p:sp>
    </p:spTree>
    <p:extLst>
      <p:ext uri="{BB962C8B-B14F-4D97-AF65-F5344CB8AC3E}">
        <p14:creationId xmlns:p14="http://schemas.microsoft.com/office/powerpoint/2010/main" val="46509760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A16CFAD1-D197-4A88-B173-A6412E995EE5}" type="slidenum">
              <a:rPr lang="en-GB" smtClean="0"/>
              <a:pPr/>
              <a:t>1</a:t>
            </a:fld>
            <a:endParaRPr lang="en-GB" sz="800" dirty="0"/>
          </a:p>
        </p:txBody>
      </p:sp>
    </p:spTree>
    <p:extLst>
      <p:ext uri="{BB962C8B-B14F-4D97-AF65-F5344CB8AC3E}">
        <p14:creationId xmlns:p14="http://schemas.microsoft.com/office/powerpoint/2010/main" val="22059988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defTabSz="893326" fontAlgn="auto">
              <a:lnSpc>
                <a:spcPct val="100000"/>
              </a:lnSpc>
              <a:spcBef>
                <a:spcPts val="0"/>
              </a:spcBef>
              <a:spcAft>
                <a:spcPts val="0"/>
              </a:spcAft>
              <a:defRPr/>
            </a:pPr>
            <a:fld id="{A16CFAD1-D197-4A88-B173-A6412E995EE5}" type="slidenum">
              <a:rPr lang="en-GB" sz="1200">
                <a:solidFill>
                  <a:prstClr val="black"/>
                </a:solidFill>
                <a:latin typeface="Calibri" panose="020F0502020204030204"/>
              </a:rPr>
              <a:pPr defTabSz="893326" fontAlgn="auto">
                <a:lnSpc>
                  <a:spcPct val="100000"/>
                </a:lnSpc>
                <a:spcBef>
                  <a:spcPts val="0"/>
                </a:spcBef>
                <a:spcAft>
                  <a:spcPts val="0"/>
                </a:spcAft>
                <a:defRPr/>
              </a:pPr>
              <a:t>14</a:t>
            </a:fld>
            <a:endParaRPr lang="en-GB" dirty="0">
              <a:solidFill>
                <a:prstClr val="black"/>
              </a:solidFill>
              <a:latin typeface="Calibri" panose="020F0502020204030204"/>
            </a:endParaRPr>
          </a:p>
        </p:txBody>
      </p:sp>
    </p:spTree>
    <p:extLst>
      <p:ext uri="{BB962C8B-B14F-4D97-AF65-F5344CB8AC3E}">
        <p14:creationId xmlns:p14="http://schemas.microsoft.com/office/powerpoint/2010/main" val="30180022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defTabSz="893326" fontAlgn="auto">
              <a:lnSpc>
                <a:spcPct val="100000"/>
              </a:lnSpc>
              <a:spcBef>
                <a:spcPts val="0"/>
              </a:spcBef>
              <a:spcAft>
                <a:spcPts val="0"/>
              </a:spcAft>
              <a:defRPr/>
            </a:pPr>
            <a:fld id="{A16CFAD1-D197-4A88-B173-A6412E995EE5}" type="slidenum">
              <a:rPr lang="en-GB" sz="1200">
                <a:solidFill>
                  <a:prstClr val="black"/>
                </a:solidFill>
                <a:latin typeface="Calibri" panose="020F0502020204030204"/>
              </a:rPr>
              <a:pPr defTabSz="893326" fontAlgn="auto">
                <a:lnSpc>
                  <a:spcPct val="100000"/>
                </a:lnSpc>
                <a:spcBef>
                  <a:spcPts val="0"/>
                </a:spcBef>
                <a:spcAft>
                  <a:spcPts val="0"/>
                </a:spcAft>
                <a:defRPr/>
              </a:pPr>
              <a:t>16</a:t>
            </a:fld>
            <a:endParaRPr lang="en-GB" dirty="0">
              <a:solidFill>
                <a:prstClr val="black"/>
              </a:solidFill>
              <a:latin typeface="Calibri" panose="020F0502020204030204"/>
            </a:endParaRPr>
          </a:p>
        </p:txBody>
      </p:sp>
    </p:spTree>
    <p:extLst>
      <p:ext uri="{BB962C8B-B14F-4D97-AF65-F5344CB8AC3E}">
        <p14:creationId xmlns:p14="http://schemas.microsoft.com/office/powerpoint/2010/main" val="29991932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defTabSz="893326" fontAlgn="auto">
              <a:lnSpc>
                <a:spcPct val="100000"/>
              </a:lnSpc>
              <a:spcBef>
                <a:spcPts val="0"/>
              </a:spcBef>
              <a:spcAft>
                <a:spcPts val="0"/>
              </a:spcAft>
              <a:defRPr/>
            </a:pPr>
            <a:fld id="{A16CFAD1-D197-4A88-B173-A6412E995EE5}" type="slidenum">
              <a:rPr lang="en-GB" sz="1200">
                <a:solidFill>
                  <a:prstClr val="black"/>
                </a:solidFill>
                <a:latin typeface="Calibri" panose="020F0502020204030204"/>
              </a:rPr>
              <a:pPr defTabSz="893326" fontAlgn="auto">
                <a:lnSpc>
                  <a:spcPct val="100000"/>
                </a:lnSpc>
                <a:spcBef>
                  <a:spcPts val="0"/>
                </a:spcBef>
                <a:spcAft>
                  <a:spcPts val="0"/>
                </a:spcAft>
                <a:defRPr/>
              </a:pPr>
              <a:t>18</a:t>
            </a:fld>
            <a:endParaRPr lang="en-GB" dirty="0">
              <a:solidFill>
                <a:prstClr val="black"/>
              </a:solidFill>
              <a:latin typeface="Calibri" panose="020F0502020204030204"/>
            </a:endParaRPr>
          </a:p>
        </p:txBody>
      </p:sp>
    </p:spTree>
    <p:extLst>
      <p:ext uri="{BB962C8B-B14F-4D97-AF65-F5344CB8AC3E}">
        <p14:creationId xmlns:p14="http://schemas.microsoft.com/office/powerpoint/2010/main" val="2284595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Hele</a:t>
            </a:r>
            <a:r>
              <a:rPr lang="en-GB" baseline="0" dirty="0"/>
              <a:t> </a:t>
            </a:r>
            <a:r>
              <a:rPr lang="en-GB" baseline="0" dirty="0" err="1"/>
              <a:t>denne</a:t>
            </a:r>
            <a:r>
              <a:rPr lang="en-GB" baseline="0" dirty="0"/>
              <a:t> </a:t>
            </a:r>
            <a:r>
              <a:rPr lang="en-GB" baseline="0" dirty="0" err="1"/>
              <a:t>slidesektion</a:t>
            </a:r>
            <a:r>
              <a:rPr lang="en-GB" baseline="0" dirty="0"/>
              <a:t> </a:t>
            </a:r>
            <a:r>
              <a:rPr lang="en-GB" baseline="0" dirty="0" err="1"/>
              <a:t>udfyldes</a:t>
            </a:r>
            <a:r>
              <a:rPr lang="en-GB" baseline="0" dirty="0"/>
              <a:t> de </a:t>
            </a:r>
            <a:r>
              <a:rPr lang="en-GB" baseline="0" dirty="0" err="1"/>
              <a:t>år</a:t>
            </a:r>
            <a:r>
              <a:rPr lang="en-GB" baseline="0" dirty="0"/>
              <a:t>, </a:t>
            </a:r>
            <a:r>
              <a:rPr lang="en-GB" baseline="0" dirty="0" err="1"/>
              <a:t>hvor</a:t>
            </a:r>
            <a:r>
              <a:rPr lang="en-GB" baseline="0" dirty="0"/>
              <a:t> </a:t>
            </a:r>
            <a:r>
              <a:rPr lang="en-GB" baseline="0" dirty="0" err="1"/>
              <a:t>myndigheden</a:t>
            </a:r>
            <a:r>
              <a:rPr lang="en-GB" baseline="0" dirty="0"/>
              <a:t> </a:t>
            </a:r>
            <a:r>
              <a:rPr lang="en-GB" baseline="0" dirty="0" err="1"/>
              <a:t>kortlægger</a:t>
            </a:r>
            <a:r>
              <a:rPr lang="en-GB" baseline="0" dirty="0"/>
              <a:t> sin it-</a:t>
            </a:r>
            <a:r>
              <a:rPr lang="en-GB" baseline="0" dirty="0" err="1"/>
              <a:t>systemportefølje</a:t>
            </a:r>
            <a:r>
              <a:rPr lang="en-GB" baseline="0" dirty="0"/>
              <a:t>. </a:t>
            </a:r>
            <a:endParaRPr lang="en-GB" dirty="0"/>
          </a:p>
        </p:txBody>
      </p:sp>
      <p:sp>
        <p:nvSpPr>
          <p:cNvPr id="4" name="Slide Number Placeholder 3"/>
          <p:cNvSpPr>
            <a:spLocks noGrp="1"/>
          </p:cNvSpPr>
          <p:nvPr>
            <p:ph type="sldNum" sz="quarter" idx="5"/>
          </p:nvPr>
        </p:nvSpPr>
        <p:spPr/>
        <p:txBody>
          <a:bodyPr/>
          <a:lstStyle/>
          <a:p>
            <a:pPr defTabSz="893326" fontAlgn="auto">
              <a:lnSpc>
                <a:spcPct val="100000"/>
              </a:lnSpc>
              <a:spcBef>
                <a:spcPts val="0"/>
              </a:spcBef>
              <a:spcAft>
                <a:spcPts val="0"/>
              </a:spcAft>
              <a:defRPr/>
            </a:pPr>
            <a:fld id="{A16CFAD1-D197-4A88-B173-A6412E995EE5}" type="slidenum">
              <a:rPr lang="en-GB" sz="1200">
                <a:solidFill>
                  <a:prstClr val="black"/>
                </a:solidFill>
                <a:latin typeface="Calibri" panose="020F0502020204030204"/>
              </a:rPr>
              <a:pPr defTabSz="893326" fontAlgn="auto">
                <a:lnSpc>
                  <a:spcPct val="100000"/>
                </a:lnSpc>
                <a:spcBef>
                  <a:spcPts val="0"/>
                </a:spcBef>
                <a:spcAft>
                  <a:spcPts val="0"/>
                </a:spcAft>
                <a:defRPr/>
              </a:pPr>
              <a:t>19</a:t>
            </a:fld>
            <a:endParaRPr lang="en-GB" dirty="0">
              <a:solidFill>
                <a:prstClr val="black"/>
              </a:solidFill>
              <a:latin typeface="Calibri" panose="020F0502020204030204"/>
            </a:endParaRPr>
          </a:p>
        </p:txBody>
      </p:sp>
    </p:spTree>
    <p:extLst>
      <p:ext uri="{BB962C8B-B14F-4D97-AF65-F5344CB8AC3E}">
        <p14:creationId xmlns:p14="http://schemas.microsoft.com/office/powerpoint/2010/main" val="31645751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defTabSz="893326" fontAlgn="auto">
              <a:lnSpc>
                <a:spcPct val="100000"/>
              </a:lnSpc>
              <a:spcBef>
                <a:spcPts val="0"/>
              </a:spcBef>
              <a:spcAft>
                <a:spcPts val="0"/>
              </a:spcAft>
              <a:defRPr/>
            </a:pPr>
            <a:fld id="{A16CFAD1-D197-4A88-B173-A6412E995EE5}" type="slidenum">
              <a:rPr lang="en-GB" sz="1200">
                <a:solidFill>
                  <a:prstClr val="black"/>
                </a:solidFill>
                <a:latin typeface="Calibri" panose="020F0502020204030204"/>
              </a:rPr>
              <a:pPr defTabSz="893326" fontAlgn="auto">
                <a:lnSpc>
                  <a:spcPct val="100000"/>
                </a:lnSpc>
                <a:spcBef>
                  <a:spcPts val="0"/>
                </a:spcBef>
                <a:spcAft>
                  <a:spcPts val="0"/>
                </a:spcAft>
                <a:defRPr/>
              </a:pPr>
              <a:t>20</a:t>
            </a:fld>
            <a:endParaRPr lang="en-GB" dirty="0">
              <a:solidFill>
                <a:prstClr val="black"/>
              </a:solidFill>
              <a:latin typeface="Calibri" panose="020F0502020204030204"/>
            </a:endParaRPr>
          </a:p>
        </p:txBody>
      </p:sp>
    </p:spTree>
    <p:extLst>
      <p:ext uri="{BB962C8B-B14F-4D97-AF65-F5344CB8AC3E}">
        <p14:creationId xmlns:p14="http://schemas.microsoft.com/office/powerpoint/2010/main" val="15396240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defTabSz="893326" fontAlgn="auto">
              <a:lnSpc>
                <a:spcPct val="100000"/>
              </a:lnSpc>
              <a:spcBef>
                <a:spcPts val="0"/>
              </a:spcBef>
              <a:spcAft>
                <a:spcPts val="0"/>
              </a:spcAft>
              <a:defRPr/>
            </a:pPr>
            <a:fld id="{A16CFAD1-D197-4A88-B173-A6412E995EE5}" type="slidenum">
              <a:rPr lang="en-GB" sz="1200">
                <a:solidFill>
                  <a:prstClr val="black"/>
                </a:solidFill>
                <a:latin typeface="Calibri" panose="020F0502020204030204"/>
              </a:rPr>
              <a:pPr defTabSz="893326" fontAlgn="auto">
                <a:lnSpc>
                  <a:spcPct val="100000"/>
                </a:lnSpc>
                <a:spcBef>
                  <a:spcPts val="0"/>
                </a:spcBef>
                <a:spcAft>
                  <a:spcPts val="0"/>
                </a:spcAft>
                <a:defRPr/>
              </a:pPr>
              <a:t>21</a:t>
            </a:fld>
            <a:endParaRPr lang="en-GB" dirty="0">
              <a:solidFill>
                <a:prstClr val="black"/>
              </a:solidFill>
              <a:latin typeface="Calibri" panose="020F0502020204030204"/>
            </a:endParaRPr>
          </a:p>
        </p:txBody>
      </p:sp>
    </p:spTree>
    <p:extLst>
      <p:ext uri="{BB962C8B-B14F-4D97-AF65-F5344CB8AC3E}">
        <p14:creationId xmlns:p14="http://schemas.microsoft.com/office/powerpoint/2010/main" val="2793189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defTabSz="893326" fontAlgn="auto">
              <a:lnSpc>
                <a:spcPct val="100000"/>
              </a:lnSpc>
              <a:spcBef>
                <a:spcPts val="0"/>
              </a:spcBef>
              <a:spcAft>
                <a:spcPts val="0"/>
              </a:spcAft>
              <a:defRPr/>
            </a:pPr>
            <a:fld id="{A16CFAD1-D197-4A88-B173-A6412E995EE5}" type="slidenum">
              <a:rPr lang="en-GB" sz="1200">
                <a:solidFill>
                  <a:prstClr val="black"/>
                </a:solidFill>
                <a:latin typeface="Calibri" panose="020F0502020204030204"/>
              </a:rPr>
              <a:pPr defTabSz="893326" fontAlgn="auto">
                <a:lnSpc>
                  <a:spcPct val="100000"/>
                </a:lnSpc>
                <a:spcBef>
                  <a:spcPts val="0"/>
                </a:spcBef>
                <a:spcAft>
                  <a:spcPts val="0"/>
                </a:spcAft>
                <a:defRPr/>
              </a:pPr>
              <a:t>22</a:t>
            </a:fld>
            <a:endParaRPr lang="en-GB" dirty="0">
              <a:solidFill>
                <a:prstClr val="black"/>
              </a:solidFill>
              <a:latin typeface="Calibri" panose="020F0502020204030204"/>
            </a:endParaRPr>
          </a:p>
        </p:txBody>
      </p:sp>
    </p:spTree>
    <p:extLst>
      <p:ext uri="{BB962C8B-B14F-4D97-AF65-F5344CB8AC3E}">
        <p14:creationId xmlns:p14="http://schemas.microsoft.com/office/powerpoint/2010/main" val="20607778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defTabSz="893326" fontAlgn="auto">
              <a:lnSpc>
                <a:spcPct val="100000"/>
              </a:lnSpc>
              <a:spcBef>
                <a:spcPts val="0"/>
              </a:spcBef>
              <a:spcAft>
                <a:spcPts val="0"/>
              </a:spcAft>
              <a:defRPr/>
            </a:pPr>
            <a:fld id="{A16CFAD1-D197-4A88-B173-A6412E995EE5}" type="slidenum">
              <a:rPr lang="en-GB" sz="1200">
                <a:solidFill>
                  <a:prstClr val="black"/>
                </a:solidFill>
                <a:latin typeface="Calibri" panose="020F0502020204030204"/>
              </a:rPr>
              <a:pPr defTabSz="893326" fontAlgn="auto">
                <a:lnSpc>
                  <a:spcPct val="100000"/>
                </a:lnSpc>
                <a:spcBef>
                  <a:spcPts val="0"/>
                </a:spcBef>
                <a:spcAft>
                  <a:spcPts val="0"/>
                </a:spcAft>
                <a:defRPr/>
              </a:pPr>
              <a:t>23</a:t>
            </a:fld>
            <a:endParaRPr lang="en-GB" dirty="0">
              <a:solidFill>
                <a:prstClr val="black"/>
              </a:solidFill>
              <a:latin typeface="Calibri" panose="020F0502020204030204"/>
            </a:endParaRPr>
          </a:p>
        </p:txBody>
      </p:sp>
    </p:spTree>
    <p:extLst>
      <p:ext uri="{BB962C8B-B14F-4D97-AF65-F5344CB8AC3E}">
        <p14:creationId xmlns:p14="http://schemas.microsoft.com/office/powerpoint/2010/main" val="39614844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defTabSz="893326" fontAlgn="auto">
              <a:lnSpc>
                <a:spcPct val="100000"/>
              </a:lnSpc>
              <a:spcBef>
                <a:spcPts val="0"/>
              </a:spcBef>
              <a:spcAft>
                <a:spcPts val="0"/>
              </a:spcAft>
              <a:defRPr/>
            </a:pPr>
            <a:fld id="{A16CFAD1-D197-4A88-B173-A6412E995EE5}" type="slidenum">
              <a:rPr lang="en-GB" sz="1200">
                <a:solidFill>
                  <a:prstClr val="black"/>
                </a:solidFill>
                <a:latin typeface="Calibri" panose="020F0502020204030204"/>
              </a:rPr>
              <a:pPr defTabSz="893326" fontAlgn="auto">
                <a:lnSpc>
                  <a:spcPct val="100000"/>
                </a:lnSpc>
                <a:spcBef>
                  <a:spcPts val="0"/>
                </a:spcBef>
                <a:spcAft>
                  <a:spcPts val="0"/>
                </a:spcAft>
                <a:defRPr/>
              </a:pPr>
              <a:t>24</a:t>
            </a:fld>
            <a:endParaRPr lang="en-GB" dirty="0">
              <a:solidFill>
                <a:prstClr val="black"/>
              </a:solidFill>
              <a:latin typeface="Calibri" panose="020F0502020204030204"/>
            </a:endParaRPr>
          </a:p>
        </p:txBody>
      </p:sp>
    </p:spTree>
    <p:extLst>
      <p:ext uri="{BB962C8B-B14F-4D97-AF65-F5344CB8AC3E}">
        <p14:creationId xmlns:p14="http://schemas.microsoft.com/office/powerpoint/2010/main" val="27405123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defTabSz="893326" fontAlgn="auto">
              <a:lnSpc>
                <a:spcPct val="100000"/>
              </a:lnSpc>
              <a:spcBef>
                <a:spcPts val="0"/>
              </a:spcBef>
              <a:spcAft>
                <a:spcPts val="0"/>
              </a:spcAft>
              <a:defRPr/>
            </a:pPr>
            <a:fld id="{A16CFAD1-D197-4A88-B173-A6412E995EE5}" type="slidenum">
              <a:rPr lang="en-GB" sz="1200">
                <a:solidFill>
                  <a:prstClr val="black"/>
                </a:solidFill>
                <a:latin typeface="Calibri" panose="020F0502020204030204"/>
              </a:rPr>
              <a:pPr defTabSz="893326" fontAlgn="auto">
                <a:lnSpc>
                  <a:spcPct val="100000"/>
                </a:lnSpc>
                <a:spcBef>
                  <a:spcPts val="0"/>
                </a:spcBef>
                <a:spcAft>
                  <a:spcPts val="0"/>
                </a:spcAft>
                <a:defRPr/>
              </a:pPr>
              <a:t>25</a:t>
            </a:fld>
            <a:endParaRPr lang="en-GB" dirty="0">
              <a:solidFill>
                <a:prstClr val="black"/>
              </a:solidFill>
              <a:latin typeface="Calibri" panose="020F0502020204030204"/>
            </a:endParaRPr>
          </a:p>
        </p:txBody>
      </p:sp>
    </p:spTree>
    <p:extLst>
      <p:ext uri="{BB962C8B-B14F-4D97-AF65-F5344CB8AC3E}">
        <p14:creationId xmlns:p14="http://schemas.microsoft.com/office/powerpoint/2010/main" val="37807177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A16CFAD1-D197-4A88-B173-A6412E995EE5}" type="slidenum">
              <a:rPr lang="en-GB" smtClean="0"/>
              <a:pPr/>
              <a:t>2</a:t>
            </a:fld>
            <a:endParaRPr lang="en-GB" sz="800" dirty="0"/>
          </a:p>
        </p:txBody>
      </p:sp>
    </p:spTree>
    <p:extLst>
      <p:ext uri="{BB962C8B-B14F-4D97-AF65-F5344CB8AC3E}">
        <p14:creationId xmlns:p14="http://schemas.microsoft.com/office/powerpoint/2010/main" val="24719393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defTabSz="893326" fontAlgn="auto">
              <a:lnSpc>
                <a:spcPct val="100000"/>
              </a:lnSpc>
              <a:spcBef>
                <a:spcPts val="0"/>
              </a:spcBef>
              <a:spcAft>
                <a:spcPts val="0"/>
              </a:spcAft>
              <a:defRPr/>
            </a:pPr>
            <a:fld id="{A16CFAD1-D197-4A88-B173-A6412E995EE5}" type="slidenum">
              <a:rPr lang="en-GB" sz="1200">
                <a:solidFill>
                  <a:prstClr val="black"/>
                </a:solidFill>
                <a:latin typeface="Calibri" panose="020F0502020204030204"/>
              </a:rPr>
              <a:pPr defTabSz="893326" fontAlgn="auto">
                <a:lnSpc>
                  <a:spcPct val="100000"/>
                </a:lnSpc>
                <a:spcBef>
                  <a:spcPts val="0"/>
                </a:spcBef>
                <a:spcAft>
                  <a:spcPts val="0"/>
                </a:spcAft>
                <a:defRPr/>
              </a:pPr>
              <a:t>26</a:t>
            </a:fld>
            <a:endParaRPr lang="en-GB" dirty="0">
              <a:solidFill>
                <a:prstClr val="black"/>
              </a:solidFill>
              <a:latin typeface="Calibri" panose="020F0502020204030204"/>
            </a:endParaRPr>
          </a:p>
        </p:txBody>
      </p:sp>
    </p:spTree>
    <p:extLst>
      <p:ext uri="{BB962C8B-B14F-4D97-AF65-F5344CB8AC3E}">
        <p14:creationId xmlns:p14="http://schemas.microsoft.com/office/powerpoint/2010/main" val="36949906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defTabSz="893326" fontAlgn="auto">
              <a:lnSpc>
                <a:spcPct val="100000"/>
              </a:lnSpc>
              <a:spcBef>
                <a:spcPts val="0"/>
              </a:spcBef>
              <a:spcAft>
                <a:spcPts val="0"/>
              </a:spcAft>
              <a:defRPr/>
            </a:pPr>
            <a:fld id="{A16CFAD1-D197-4A88-B173-A6412E995EE5}" type="slidenum">
              <a:rPr lang="en-GB" sz="1200">
                <a:solidFill>
                  <a:prstClr val="black"/>
                </a:solidFill>
                <a:latin typeface="Calibri" panose="020F0502020204030204"/>
              </a:rPr>
              <a:pPr defTabSz="893326" fontAlgn="auto">
                <a:lnSpc>
                  <a:spcPct val="100000"/>
                </a:lnSpc>
                <a:spcBef>
                  <a:spcPts val="0"/>
                </a:spcBef>
                <a:spcAft>
                  <a:spcPts val="0"/>
                </a:spcAft>
                <a:defRPr/>
              </a:pPr>
              <a:t>27</a:t>
            </a:fld>
            <a:endParaRPr lang="en-GB" dirty="0">
              <a:solidFill>
                <a:prstClr val="black"/>
              </a:solidFill>
              <a:latin typeface="Calibri" panose="020F0502020204030204"/>
            </a:endParaRPr>
          </a:p>
        </p:txBody>
      </p:sp>
    </p:spTree>
    <p:extLst>
      <p:ext uri="{BB962C8B-B14F-4D97-AF65-F5344CB8AC3E}">
        <p14:creationId xmlns:p14="http://schemas.microsoft.com/office/powerpoint/2010/main" val="34640240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defTabSz="893326" fontAlgn="auto">
              <a:lnSpc>
                <a:spcPct val="100000"/>
              </a:lnSpc>
              <a:spcBef>
                <a:spcPts val="0"/>
              </a:spcBef>
              <a:spcAft>
                <a:spcPts val="0"/>
              </a:spcAft>
              <a:defRPr/>
            </a:pPr>
            <a:fld id="{A16CFAD1-D197-4A88-B173-A6412E995EE5}" type="slidenum">
              <a:rPr lang="en-GB" sz="1200">
                <a:solidFill>
                  <a:prstClr val="black"/>
                </a:solidFill>
                <a:latin typeface="Calibri" panose="020F0502020204030204"/>
              </a:rPr>
              <a:pPr defTabSz="893326" fontAlgn="auto">
                <a:lnSpc>
                  <a:spcPct val="100000"/>
                </a:lnSpc>
                <a:spcBef>
                  <a:spcPts val="0"/>
                </a:spcBef>
                <a:spcAft>
                  <a:spcPts val="0"/>
                </a:spcAft>
                <a:defRPr/>
              </a:pPr>
              <a:t>28</a:t>
            </a:fld>
            <a:endParaRPr lang="en-GB" dirty="0">
              <a:solidFill>
                <a:prstClr val="black"/>
              </a:solidFill>
              <a:latin typeface="Calibri" panose="020F0502020204030204"/>
            </a:endParaRPr>
          </a:p>
        </p:txBody>
      </p:sp>
    </p:spTree>
    <p:extLst>
      <p:ext uri="{BB962C8B-B14F-4D97-AF65-F5344CB8AC3E}">
        <p14:creationId xmlns:p14="http://schemas.microsoft.com/office/powerpoint/2010/main" val="3273286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defTabSz="893326" fontAlgn="auto">
              <a:lnSpc>
                <a:spcPct val="100000"/>
              </a:lnSpc>
              <a:spcBef>
                <a:spcPts val="0"/>
              </a:spcBef>
              <a:spcAft>
                <a:spcPts val="0"/>
              </a:spcAft>
              <a:defRPr/>
            </a:pPr>
            <a:fld id="{A16CFAD1-D197-4A88-B173-A6412E995EE5}" type="slidenum">
              <a:rPr lang="en-GB" sz="1200">
                <a:solidFill>
                  <a:prstClr val="black"/>
                </a:solidFill>
                <a:latin typeface="Calibri" panose="020F0502020204030204"/>
              </a:rPr>
              <a:pPr defTabSz="893326" fontAlgn="auto">
                <a:lnSpc>
                  <a:spcPct val="100000"/>
                </a:lnSpc>
                <a:spcBef>
                  <a:spcPts val="0"/>
                </a:spcBef>
                <a:spcAft>
                  <a:spcPts val="0"/>
                </a:spcAft>
                <a:defRPr/>
              </a:pPr>
              <a:t>7</a:t>
            </a:fld>
            <a:endParaRPr lang="en-GB" dirty="0">
              <a:solidFill>
                <a:prstClr val="black"/>
              </a:solidFill>
              <a:latin typeface="Calibri" panose="020F0502020204030204"/>
            </a:endParaRPr>
          </a:p>
        </p:txBody>
      </p:sp>
    </p:spTree>
    <p:extLst>
      <p:ext uri="{BB962C8B-B14F-4D97-AF65-F5344CB8AC3E}">
        <p14:creationId xmlns:p14="http://schemas.microsoft.com/office/powerpoint/2010/main" val="14615670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defTabSz="893326" fontAlgn="auto">
              <a:lnSpc>
                <a:spcPct val="100000"/>
              </a:lnSpc>
              <a:spcBef>
                <a:spcPts val="0"/>
              </a:spcBef>
              <a:spcAft>
                <a:spcPts val="0"/>
              </a:spcAft>
              <a:defRPr/>
            </a:pPr>
            <a:fld id="{A16CFAD1-D197-4A88-B173-A6412E995EE5}" type="slidenum">
              <a:rPr lang="en-GB" sz="1200">
                <a:solidFill>
                  <a:prstClr val="black"/>
                </a:solidFill>
                <a:latin typeface="Calibri" panose="020F0502020204030204"/>
              </a:rPr>
              <a:pPr defTabSz="893326" fontAlgn="auto">
                <a:lnSpc>
                  <a:spcPct val="100000"/>
                </a:lnSpc>
                <a:spcBef>
                  <a:spcPts val="0"/>
                </a:spcBef>
                <a:spcAft>
                  <a:spcPts val="0"/>
                </a:spcAft>
                <a:defRPr/>
              </a:pPr>
              <a:t>8</a:t>
            </a:fld>
            <a:endParaRPr lang="en-GB" dirty="0">
              <a:solidFill>
                <a:prstClr val="black"/>
              </a:solidFill>
              <a:latin typeface="Calibri" panose="020F0502020204030204"/>
            </a:endParaRPr>
          </a:p>
        </p:txBody>
      </p:sp>
    </p:spTree>
    <p:extLst>
      <p:ext uri="{BB962C8B-B14F-4D97-AF65-F5344CB8AC3E}">
        <p14:creationId xmlns:p14="http://schemas.microsoft.com/office/powerpoint/2010/main" val="1979109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defTabSz="893326" fontAlgn="auto">
              <a:lnSpc>
                <a:spcPct val="100000"/>
              </a:lnSpc>
              <a:spcBef>
                <a:spcPts val="0"/>
              </a:spcBef>
              <a:spcAft>
                <a:spcPts val="0"/>
              </a:spcAft>
              <a:defRPr/>
            </a:pPr>
            <a:fld id="{A16CFAD1-D197-4A88-B173-A6412E995EE5}" type="slidenum">
              <a:rPr lang="en-GB" sz="1200">
                <a:solidFill>
                  <a:prstClr val="black"/>
                </a:solidFill>
                <a:latin typeface="Calibri" panose="020F0502020204030204"/>
              </a:rPr>
              <a:pPr defTabSz="893326" fontAlgn="auto">
                <a:lnSpc>
                  <a:spcPct val="100000"/>
                </a:lnSpc>
                <a:spcBef>
                  <a:spcPts val="0"/>
                </a:spcBef>
                <a:spcAft>
                  <a:spcPts val="0"/>
                </a:spcAft>
                <a:defRPr/>
              </a:pPr>
              <a:t>9</a:t>
            </a:fld>
            <a:endParaRPr lang="en-GB" dirty="0">
              <a:solidFill>
                <a:prstClr val="black"/>
              </a:solidFill>
              <a:latin typeface="Calibri" panose="020F0502020204030204"/>
            </a:endParaRPr>
          </a:p>
        </p:txBody>
      </p:sp>
    </p:spTree>
    <p:extLst>
      <p:ext uri="{BB962C8B-B14F-4D97-AF65-F5344CB8AC3E}">
        <p14:creationId xmlns:p14="http://schemas.microsoft.com/office/powerpoint/2010/main" val="17569332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defTabSz="893326" fontAlgn="auto">
              <a:lnSpc>
                <a:spcPct val="100000"/>
              </a:lnSpc>
              <a:spcBef>
                <a:spcPts val="0"/>
              </a:spcBef>
              <a:spcAft>
                <a:spcPts val="0"/>
              </a:spcAft>
              <a:defRPr/>
            </a:pPr>
            <a:fld id="{A16CFAD1-D197-4A88-B173-A6412E995EE5}" type="slidenum">
              <a:rPr lang="en-GB" sz="1200">
                <a:solidFill>
                  <a:prstClr val="black"/>
                </a:solidFill>
                <a:latin typeface="Calibri" panose="020F0502020204030204"/>
              </a:rPr>
              <a:pPr defTabSz="893326" fontAlgn="auto">
                <a:lnSpc>
                  <a:spcPct val="100000"/>
                </a:lnSpc>
                <a:spcBef>
                  <a:spcPts val="0"/>
                </a:spcBef>
                <a:spcAft>
                  <a:spcPts val="0"/>
                </a:spcAft>
                <a:defRPr/>
              </a:pPr>
              <a:t>10</a:t>
            </a:fld>
            <a:endParaRPr lang="en-GB" dirty="0">
              <a:solidFill>
                <a:prstClr val="black"/>
              </a:solidFill>
              <a:latin typeface="Calibri" panose="020F0502020204030204"/>
            </a:endParaRPr>
          </a:p>
        </p:txBody>
      </p:sp>
    </p:spTree>
    <p:extLst>
      <p:ext uri="{BB962C8B-B14F-4D97-AF65-F5344CB8AC3E}">
        <p14:creationId xmlns:p14="http://schemas.microsoft.com/office/powerpoint/2010/main" val="15487575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defTabSz="893326" fontAlgn="auto">
              <a:lnSpc>
                <a:spcPct val="100000"/>
              </a:lnSpc>
              <a:spcBef>
                <a:spcPts val="0"/>
              </a:spcBef>
              <a:spcAft>
                <a:spcPts val="0"/>
              </a:spcAft>
              <a:defRPr/>
            </a:pPr>
            <a:fld id="{A16CFAD1-D197-4A88-B173-A6412E995EE5}" type="slidenum">
              <a:rPr lang="en-GB" sz="1200">
                <a:solidFill>
                  <a:prstClr val="black"/>
                </a:solidFill>
                <a:latin typeface="Calibri" panose="020F0502020204030204"/>
              </a:rPr>
              <a:pPr defTabSz="893326" fontAlgn="auto">
                <a:lnSpc>
                  <a:spcPct val="100000"/>
                </a:lnSpc>
                <a:spcBef>
                  <a:spcPts val="0"/>
                </a:spcBef>
                <a:spcAft>
                  <a:spcPts val="0"/>
                </a:spcAft>
                <a:defRPr/>
              </a:pPr>
              <a:t>11</a:t>
            </a:fld>
            <a:endParaRPr lang="en-GB" dirty="0">
              <a:solidFill>
                <a:prstClr val="black"/>
              </a:solidFill>
              <a:latin typeface="Calibri" panose="020F0502020204030204"/>
            </a:endParaRPr>
          </a:p>
        </p:txBody>
      </p:sp>
    </p:spTree>
    <p:extLst>
      <p:ext uri="{BB962C8B-B14F-4D97-AF65-F5344CB8AC3E}">
        <p14:creationId xmlns:p14="http://schemas.microsoft.com/office/powerpoint/2010/main" val="40043242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defTabSz="893326" fontAlgn="auto">
              <a:lnSpc>
                <a:spcPct val="100000"/>
              </a:lnSpc>
              <a:spcBef>
                <a:spcPts val="0"/>
              </a:spcBef>
              <a:spcAft>
                <a:spcPts val="0"/>
              </a:spcAft>
              <a:defRPr/>
            </a:pPr>
            <a:fld id="{A16CFAD1-D197-4A88-B173-A6412E995EE5}" type="slidenum">
              <a:rPr lang="en-GB" sz="1200">
                <a:solidFill>
                  <a:prstClr val="black"/>
                </a:solidFill>
                <a:latin typeface="Calibri" panose="020F0502020204030204"/>
              </a:rPr>
              <a:pPr defTabSz="893326" fontAlgn="auto">
                <a:lnSpc>
                  <a:spcPct val="100000"/>
                </a:lnSpc>
                <a:spcBef>
                  <a:spcPts val="0"/>
                </a:spcBef>
                <a:spcAft>
                  <a:spcPts val="0"/>
                </a:spcAft>
                <a:defRPr/>
              </a:pPr>
              <a:t>12</a:t>
            </a:fld>
            <a:endParaRPr lang="en-GB" dirty="0">
              <a:solidFill>
                <a:prstClr val="black"/>
              </a:solidFill>
              <a:latin typeface="Calibri" panose="020F0502020204030204"/>
            </a:endParaRPr>
          </a:p>
        </p:txBody>
      </p:sp>
    </p:spTree>
    <p:extLst>
      <p:ext uri="{BB962C8B-B14F-4D97-AF65-F5344CB8AC3E}">
        <p14:creationId xmlns:p14="http://schemas.microsoft.com/office/powerpoint/2010/main" val="24636755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A16CFAD1-D197-4A88-B173-A6412E995EE5}" type="slidenum">
              <a:rPr lang="en-GB" smtClean="0"/>
              <a:pPr/>
              <a:t>13</a:t>
            </a:fld>
            <a:endParaRPr lang="en-GB" sz="800" dirty="0"/>
          </a:p>
        </p:txBody>
      </p:sp>
    </p:spTree>
    <p:extLst>
      <p:ext uri="{BB962C8B-B14F-4D97-AF65-F5344CB8AC3E}">
        <p14:creationId xmlns:p14="http://schemas.microsoft.com/office/powerpoint/2010/main" val="37640726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3.emf"/></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3.emf"/></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3.emf"/></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2.xml"/><Relationship Id="rId1" Type="http://schemas.openxmlformats.org/officeDocument/2006/relationships/tags" Target="../tags/tag10.xml"/><Relationship Id="rId4" Type="http://schemas.openxmlformats.org/officeDocument/2006/relationships/image" Target="../media/image3.emf"/></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Master" Target="../slideMasters/slideMaster2.xml"/><Relationship Id="rId1" Type="http://schemas.openxmlformats.org/officeDocument/2006/relationships/tags" Target="../tags/tag11.xml"/><Relationship Id="rId4" Type="http://schemas.openxmlformats.org/officeDocument/2006/relationships/image" Target="../media/image3.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3.emf"/></Relationships>
</file>

<file path=ppt/slideLayouts/_rels/slideLayout40.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image" Target="../media/image5.png"/><Relationship Id="rId1" Type="http://schemas.openxmlformats.org/officeDocument/2006/relationships/slideMaster" Target="../slideMasters/slideMaster2.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Master" Target="../slideMasters/slideMaster3.xml"/><Relationship Id="rId1" Type="http://schemas.openxmlformats.org/officeDocument/2006/relationships/tags" Target="../tags/tag13.xml"/><Relationship Id="rId4" Type="http://schemas.openxmlformats.org/officeDocument/2006/relationships/image" Target="../media/image3.emf"/></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Master" Target="../slideMasters/slideMaster3.xml"/><Relationship Id="rId1" Type="http://schemas.openxmlformats.org/officeDocument/2006/relationships/tags" Target="../tags/tag14.xml"/><Relationship Id="rId4" Type="http://schemas.openxmlformats.org/officeDocument/2006/relationships/image" Target="../media/image3.emf"/></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image" Target="../media/image5.png"/><Relationship Id="rId1" Type="http://schemas.openxmlformats.org/officeDocument/2006/relationships/slideMaster" Target="../slideMasters/slideMaster3.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3.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3.emf"/></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genda C">
    <p:spTree>
      <p:nvGrpSpPr>
        <p:cNvPr id="1" name=""/>
        <p:cNvGrpSpPr/>
        <p:nvPr/>
      </p:nvGrpSpPr>
      <p:grpSpPr>
        <a:xfrm>
          <a:off x="0" y="0"/>
          <a:ext cx="0" cy="0"/>
          <a:chOff x="0" y="0"/>
          <a:chExt cx="0" cy="0"/>
        </a:xfrm>
      </p:grpSpPr>
      <p:sp>
        <p:nvSpPr>
          <p:cNvPr id="12" name="Baggrund"/>
          <p:cNvSpPr>
            <a:spLocks noChangeArrowheads="1"/>
          </p:cNvSpPr>
          <p:nvPr userDrawn="1"/>
        </p:nvSpPr>
        <p:spPr bwMode="auto">
          <a:xfrm>
            <a:off x="179388" y="180975"/>
            <a:ext cx="11830050" cy="6496050"/>
          </a:xfrm>
          <a:prstGeom prst="rect">
            <a:avLst/>
          </a:prstGeom>
          <a:solidFill>
            <a:srgbClr val="DBD9D6"/>
          </a:solidFill>
          <a:ln>
            <a:noFill/>
          </a:ln>
          <a:effectLst/>
        </p:spPr>
        <p:txBody>
          <a:bodyPr wrap="none" lIns="0" tIns="0" rIns="0" bIns="0" anchor="ctr"/>
          <a:lstStyle/>
          <a:p>
            <a:endParaRPr lang="da-DK" sz="1700" dirty="0"/>
          </a:p>
        </p:txBody>
      </p:sp>
      <p:sp>
        <p:nvSpPr>
          <p:cNvPr id="13" name="Slide Number Placeholder 5 (FAST)"/>
          <p:cNvSpPr txBox="1">
            <a:spLocks/>
          </p:cNvSpPr>
          <p:nvPr userDrawn="1"/>
        </p:nvSpPr>
        <p:spPr bwMode="white">
          <a:xfrm>
            <a:off x="702668" y="6400800"/>
            <a:ext cx="279770" cy="254625"/>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Text Placeholder 7">
            <a:extLst>
              <a:ext uri="{FF2B5EF4-FFF2-40B4-BE49-F238E27FC236}">
                <a16:creationId xmlns:a16="http://schemas.microsoft.com/office/drawing/2014/main" id="{FB024125-AC67-4DA3-8E6E-715199C5DB2C}"/>
              </a:ext>
            </a:extLst>
          </p:cNvPr>
          <p:cNvSpPr>
            <a:spLocks noGrp="1"/>
          </p:cNvSpPr>
          <p:nvPr>
            <p:ph type="body" sz="quarter" idx="13" hasCustomPrompt="1"/>
          </p:nvPr>
        </p:nvSpPr>
        <p:spPr bwMode="white">
          <a:xfrm>
            <a:off x="702668" y="1463492"/>
            <a:ext cx="10784482" cy="4449946"/>
          </a:xfrm>
          <a:prstGeom prst="rect">
            <a:avLst/>
          </a:prstGeom>
        </p:spPr>
        <p:txBody>
          <a:bodyPr rIns="144000"/>
          <a:lstStyle>
            <a:lvl1pPr marL="0" indent="0">
              <a:lnSpc>
                <a:spcPct val="150000"/>
              </a:lnSpc>
              <a:spcBef>
                <a:spcPts val="0"/>
              </a:spcBef>
              <a:buClr>
                <a:schemeClr val="bg1"/>
              </a:buClr>
              <a:buFont typeface="Arial" panose="020B0604020202020204" pitchFamily="34" charset="0"/>
              <a:buChar char="​"/>
              <a:tabLst>
                <a:tab pos="892175" algn="l"/>
              </a:tabLst>
              <a:defRPr sz="1800">
                <a:solidFill>
                  <a:schemeClr val="tx1"/>
                </a:solidFill>
              </a:defRPr>
            </a:lvl1pPr>
            <a:lvl2pPr marL="216000">
              <a:spcBef>
                <a:spcPts val="0"/>
              </a:spcBef>
              <a:buClrTx/>
              <a:defRPr>
                <a:solidFill>
                  <a:schemeClr val="tx1"/>
                </a:solidFill>
              </a:defRPr>
            </a:lvl2pPr>
            <a:lvl3pPr marL="432000">
              <a:spcBef>
                <a:spcPts val="0"/>
              </a:spcBef>
              <a:buClrTx/>
              <a:defRPr>
                <a:solidFill>
                  <a:schemeClr val="tx1"/>
                </a:solidFill>
              </a:defRPr>
            </a:lvl3pPr>
            <a:lvl4pPr marL="432000">
              <a:spcBef>
                <a:spcPts val="0"/>
              </a:spcBef>
              <a:buClrTx/>
              <a:defRPr>
                <a:solidFill>
                  <a:schemeClr val="tx1"/>
                </a:solidFill>
              </a:defRPr>
            </a:lvl4pPr>
            <a:lvl5pPr marL="432000">
              <a:spcBef>
                <a:spcPts val="0"/>
              </a:spcBef>
              <a:buClrTx/>
              <a:defRPr>
                <a:solidFill>
                  <a:schemeClr val="tx1"/>
                </a:solidFill>
              </a:defRPr>
            </a:lvl5pPr>
            <a:lvl6pPr marL="432000">
              <a:spcBef>
                <a:spcPts val="0"/>
              </a:spcBef>
              <a:buClrTx/>
              <a:defRPr>
                <a:solidFill>
                  <a:schemeClr val="tx1"/>
                </a:solidFill>
              </a:defRPr>
            </a:lvl6pPr>
            <a:lvl7pPr marL="432000">
              <a:spcBef>
                <a:spcPts val="0"/>
              </a:spcBef>
              <a:buClrTx/>
              <a:defRPr>
                <a:solidFill>
                  <a:schemeClr val="tx1"/>
                </a:solidFill>
              </a:defRPr>
            </a:lvl7pPr>
            <a:lvl8pPr marL="432000">
              <a:spcBef>
                <a:spcPts val="0"/>
              </a:spcBef>
              <a:buClrTx/>
              <a:defRPr>
                <a:solidFill>
                  <a:schemeClr val="tx1"/>
                </a:solidFill>
              </a:defRPr>
            </a:lvl8pPr>
            <a:lvl9pPr marL="432000">
              <a:spcBef>
                <a:spcPts val="0"/>
              </a:spcBef>
              <a:buClrTx/>
              <a:defRPr>
                <a:solidFill>
                  <a:schemeClr val="tx1"/>
                </a:solidFill>
              </a:defRPr>
            </a:lvl9pPr>
          </a:lstStyle>
          <a:p>
            <a:pPr lvl="0"/>
            <a:r>
              <a:rPr lang="da-DK" dirty="0"/>
              <a:t>Indsæt emne</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a:p>
            <a:pPr lvl="5"/>
            <a:r>
              <a:rPr lang="da-DK" dirty="0"/>
              <a:t>6</a:t>
            </a:r>
            <a:endParaRPr lang="da-DK"/>
          </a:p>
          <a:p>
            <a:pPr lvl="6"/>
            <a:r>
              <a:rPr lang="da-DK" dirty="0"/>
              <a:t>7</a:t>
            </a:r>
            <a:endParaRPr lang="da-DK"/>
          </a:p>
          <a:p>
            <a:pPr lvl="7"/>
            <a:r>
              <a:rPr lang="da-DK" dirty="0"/>
              <a:t>8</a:t>
            </a:r>
            <a:endParaRPr lang="da-DK"/>
          </a:p>
          <a:p>
            <a:pPr lvl="8"/>
            <a:r>
              <a:rPr lang="da-DK" dirty="0"/>
              <a:t>9</a:t>
            </a:r>
            <a:endParaRPr lang="da-DK"/>
          </a:p>
        </p:txBody>
      </p:sp>
      <p:sp>
        <p:nvSpPr>
          <p:cNvPr id="7" name="Title 6">
            <a:extLst>
              <a:ext uri="{FF2B5EF4-FFF2-40B4-BE49-F238E27FC236}">
                <a16:creationId xmlns:a16="http://schemas.microsoft.com/office/drawing/2014/main" id="{994CC749-1F69-4E27-9545-A4E563565859}"/>
              </a:ext>
            </a:extLst>
          </p:cNvPr>
          <p:cNvSpPr>
            <a:spLocks noGrp="1"/>
          </p:cNvSpPr>
          <p:nvPr>
            <p:ph type="title" hasCustomPrompt="1"/>
          </p:nvPr>
        </p:nvSpPr>
        <p:spPr/>
        <p:txBody>
          <a:bodyPr/>
          <a:lstStyle>
            <a:lvl1pPr>
              <a:defRPr>
                <a:solidFill>
                  <a:schemeClr val="accent1"/>
                </a:solidFill>
              </a:defRPr>
            </a:lvl1pPr>
          </a:lstStyle>
          <a:p>
            <a:r>
              <a:rPr lang="da-DK" dirty="0"/>
              <a:t>Klik her for at tilføje titel</a:t>
            </a:r>
            <a:endParaRPr lang="da-DK"/>
          </a:p>
        </p:txBody>
      </p:sp>
      <p:pic>
        <p:nvPicPr>
          <p:cNvPr id="10" name="image" descr="{&quot;templafy&quot;:{&quot;id&quot;:&quot;09459f99-5db5-44ac-976a-32da37d66e64&quot;}}"/>
          <p:cNvPicPr>
            <a:picLocks noChangeAspect="1"/>
          </p:cNvPicPr>
          <p:nvPr userDrawn="1"/>
        </p:nvPicPr>
        <p:blipFill>
          <a:blip r:embed="rId2"/>
          <a:stretch>
            <a:fillRect/>
          </a:stretch>
        </p:blipFill>
        <p:spPr>
          <a:xfrm>
            <a:off x="8976320" y="6042696"/>
            <a:ext cx="2534400" cy="655200"/>
          </a:xfrm>
          <a:prstGeom prst="rect">
            <a:avLst/>
          </a:prstGeom>
        </p:spPr>
      </p:pic>
    </p:spTree>
    <p:extLst>
      <p:ext uri="{BB962C8B-B14F-4D97-AF65-F5344CB8AC3E}">
        <p14:creationId xmlns:p14="http://schemas.microsoft.com/office/powerpoint/2010/main" val="3163946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    Indhold og     1/3 billede">
    <p:spTree>
      <p:nvGrpSpPr>
        <p:cNvPr id="1" name=""/>
        <p:cNvGrpSpPr/>
        <p:nvPr/>
      </p:nvGrpSpPr>
      <p:grpSpPr>
        <a:xfrm>
          <a:off x="0" y="0"/>
          <a:ext cx="0" cy="0"/>
          <a:chOff x="0" y="0"/>
          <a:chExt cx="0" cy="0"/>
        </a:xfrm>
      </p:grpSpPr>
      <p:sp>
        <p:nvSpPr>
          <p:cNvPr id="13" name="Pladsholder til billede 12"/>
          <p:cNvSpPr>
            <a:spLocks noGrp="1"/>
          </p:cNvSpPr>
          <p:nvPr>
            <p:ph type="pic" sz="quarter" idx="14" hasCustomPrompt="1"/>
          </p:nvPr>
        </p:nvSpPr>
        <p:spPr>
          <a:xfrm>
            <a:off x="8067600" y="179387"/>
            <a:ext cx="3941838" cy="6497638"/>
          </a:xfrm>
          <a:prstGeom prst="rect">
            <a:avLst/>
          </a:prstGeom>
        </p:spPr>
        <p:txBody>
          <a:bodyPr lIns="72000" tIns="36000" rIns="72000" anchor="t" anchorCtr="0"/>
          <a:lstStyle>
            <a:lvl1pPr marL="0" indent="0" algn="ctr">
              <a:buNone/>
              <a:defRPr sz="1400"/>
            </a:lvl1pPr>
          </a:lstStyle>
          <a:p>
            <a:r>
              <a:rPr lang="da-DK" noProof="1"/>
              <a:t>Klik på rammen for at indsætte billede via Templafy og Images</a:t>
            </a:r>
            <a:endParaRPr lang="da-DK"/>
          </a:p>
        </p:txBody>
      </p:sp>
      <p:sp>
        <p:nvSpPr>
          <p:cNvPr id="2" name="Title 1"/>
          <p:cNvSpPr>
            <a:spLocks noGrp="1"/>
          </p:cNvSpPr>
          <p:nvPr>
            <p:ph type="title" hasCustomPrompt="1"/>
          </p:nvPr>
        </p:nvSpPr>
        <p:spPr>
          <a:xfrm>
            <a:off x="702668" y="363600"/>
            <a:ext cx="7084462" cy="936000"/>
          </a:xfrm>
        </p:spPr>
        <p:txBody>
          <a:bodyPr/>
          <a:lstStyle>
            <a:lvl1pPr>
              <a:defRPr cap="none" baseline="0"/>
            </a:lvl1pPr>
          </a:lstStyle>
          <a:p>
            <a:r>
              <a:rPr lang="da-DK" dirty="0"/>
              <a:t>Klik her for at tilføje titel</a:t>
            </a:r>
            <a:endParaRPr lang="da-DK"/>
          </a:p>
        </p:txBody>
      </p:sp>
      <p:sp>
        <p:nvSpPr>
          <p:cNvPr id="3" name="Content Placeholder 2"/>
          <p:cNvSpPr>
            <a:spLocks noGrp="1"/>
          </p:cNvSpPr>
          <p:nvPr>
            <p:ph idx="1" hasCustomPrompt="1"/>
          </p:nvPr>
        </p:nvSpPr>
        <p:spPr>
          <a:xfrm>
            <a:off x="702668" y="1450800"/>
            <a:ext cx="7084710" cy="4464000"/>
          </a:xfrm>
          <a:prstGeom prst="rect">
            <a:avLst/>
          </a:prstGeom>
        </p:spPr>
        <p:txBody>
          <a:bodyPr rIns="144000"/>
          <a:lstStyle>
            <a:lvl1pPr>
              <a:defRPr/>
            </a:lvl1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p:txBody>
      </p:sp>
      <p:sp>
        <p:nvSpPr>
          <p:cNvPr id="10" name="Slide Number Placeholder 5 (FAST)"/>
          <p:cNvSpPr txBox="1">
            <a:spLocks/>
          </p:cNvSpPr>
          <p:nvPr userDrawn="1"/>
        </p:nvSpPr>
        <p:spPr>
          <a:xfrm>
            <a:off x="702668" y="6400800"/>
            <a:ext cx="279770" cy="356400"/>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pic>
        <p:nvPicPr>
          <p:cNvPr id="623350376" name="Logo" descr="{&quot;templafy&quot;:{&quot;id&quot;:&quot;a3cb8520-ae4f-4543-a329-680a22a7141e&quot;}}"/>
          <p:cNvPicPr>
            <a:picLocks noChangeAspect="1"/>
          </p:cNvPicPr>
          <p:nvPr/>
        </p:nvPicPr>
        <p:blipFill>
          <a:blip r:embed="rId2"/>
          <a:stretch>
            <a:fillRect/>
          </a:stretch>
        </p:blipFill>
        <p:spPr>
          <a:xfrm>
            <a:off x="8976321" y="6042696"/>
            <a:ext cx="2534400" cy="655200"/>
          </a:xfrm>
          <a:prstGeom prst="rect">
            <a:avLst/>
          </a:prstGeom>
        </p:spPr>
      </p:pic>
      <p:sp>
        <p:nvSpPr>
          <p:cNvPr id="15" name="AutoShape 4">
            <a:extLst>
              <a:ext uri="{FF2B5EF4-FFF2-40B4-BE49-F238E27FC236}">
                <a16:creationId xmlns:a16="http://schemas.microsoft.com/office/drawing/2014/main" id="{6E0A83DE-F591-4D48-99C9-C41BC00857F6}"/>
              </a:ext>
            </a:extLst>
          </p:cNvPr>
          <p:cNvSpPr>
            <a:spLocks/>
          </p:cNvSpPr>
          <p:nvPr userDrawn="1"/>
        </p:nvSpPr>
        <p:spPr bwMode="gray">
          <a:xfrm>
            <a:off x="8538450" y="6915108"/>
            <a:ext cx="2952750" cy="138436"/>
          </a:xfrm>
          <a:prstGeom prst="rect">
            <a:avLst/>
          </a:prstGeom>
          <a:noFill/>
          <a:ln w="12700" algn="ctr">
            <a:noFill/>
            <a:miter lim="800000"/>
            <a:headEnd/>
            <a:tailEnd/>
          </a:ln>
          <a:effectLst/>
        </p:spPr>
        <p:txBody>
          <a:bodyPr wrap="square" lIns="0" tIns="0" rIns="0" bIns="0">
            <a:spAutoFit/>
          </a:bodyPr>
          <a:lstStyle/>
          <a:p>
            <a:pPr algn="r" defTabSz="457200">
              <a:lnSpc>
                <a:spcPct val="108000"/>
              </a:lnSpc>
              <a:spcBef>
                <a:spcPts val="600"/>
              </a:spcBef>
              <a:tabLst>
                <a:tab pos="177800" algn="l"/>
              </a:tabLst>
            </a:pPr>
            <a:r>
              <a:rPr lang="da-DK" sz="900" b="0" noProof="1">
                <a:solidFill>
                  <a:schemeClr val="tx1">
                    <a:lumMod val="65000"/>
                    <a:lumOff val="35000"/>
                  </a:schemeClr>
                </a:solidFill>
                <a:cs typeface="Arial" charset="0"/>
              </a:rPr>
              <a:t>Klik på knappen </a:t>
            </a:r>
            <a:r>
              <a:rPr lang="da-DK" sz="900" b="1" noProof="1">
                <a:solidFill>
                  <a:schemeClr val="tx1">
                    <a:lumMod val="65000"/>
                    <a:lumOff val="35000"/>
                  </a:schemeClr>
                </a:solidFill>
                <a:cs typeface="Arial" charset="0"/>
              </a:rPr>
              <a:t>Indsæt logo forrest </a:t>
            </a:r>
            <a:r>
              <a:rPr lang="da-DK" sz="900" b="0" noProof="1">
                <a:solidFill>
                  <a:schemeClr val="tx1">
                    <a:lumMod val="65000"/>
                    <a:lumOff val="35000"/>
                  </a:schemeClr>
                </a:solidFill>
                <a:cs typeface="Arial" charset="0"/>
              </a:rPr>
              <a:t>for at vise logoet</a:t>
            </a:r>
            <a:endParaRPr lang="da-DK"/>
          </a:p>
        </p:txBody>
      </p:sp>
    </p:spTree>
    <p:extLst>
      <p:ext uri="{BB962C8B-B14F-4D97-AF65-F5344CB8AC3E}">
        <p14:creationId xmlns:p14="http://schemas.microsoft.com/office/powerpoint/2010/main" val="2304418021"/>
      </p:ext>
    </p:extLst>
  </p:cSld>
  <p:clrMapOvr>
    <a:masterClrMapping/>
  </p:clrMapOvr>
  <p:extLst>
    <p:ext uri="{DCECCB84-F9BA-43D5-87BE-67443E8EF086}">
      <p15:sldGuideLst xmlns:p15="http://schemas.microsoft.com/office/powerpoint/2012/main">
        <p15:guide id="1" pos="4905">
          <p15:clr>
            <a:srgbClr val="A4A3A4"/>
          </p15:clr>
        </p15:guide>
        <p15:guide id="2" pos="5081">
          <p15:clr>
            <a:srgbClr val="A4A3A4"/>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o indhold ">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701676" y="1450800"/>
            <a:ext cx="5111750" cy="4464000"/>
          </a:xfrm>
          <a:prstGeom prst="rect">
            <a:avLst/>
          </a:prstGeom>
        </p:spPr>
        <p:txBody>
          <a:bodyPr rIns="144000"/>
          <a:lstStyle>
            <a:lvl1pPr>
              <a:defRPr sz="1600"/>
            </a:lvl1pPr>
            <a:lvl2pPr>
              <a:defRPr sz="1400"/>
            </a:lvl2pPr>
            <a:lvl3pPr>
              <a:defRPr sz="1200"/>
            </a:lvl3pPr>
            <a:lvl4pPr>
              <a:defRPr sz="1200"/>
            </a:lvl4pPr>
            <a:lvl5pPr>
              <a:defRPr sz="1200"/>
            </a:lvl5pPr>
            <a:lvl6pPr>
              <a:defRPr sz="1400"/>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a:p>
            <a:pPr lvl="5"/>
            <a:endParaRPr lang="da-DK" dirty="0"/>
          </a:p>
        </p:txBody>
      </p:sp>
      <p:sp>
        <p:nvSpPr>
          <p:cNvPr id="4" name="Content Placeholder 3"/>
          <p:cNvSpPr>
            <a:spLocks noGrp="1"/>
          </p:cNvSpPr>
          <p:nvPr>
            <p:ph sz="half" idx="2" hasCustomPrompt="1"/>
          </p:nvPr>
        </p:nvSpPr>
        <p:spPr>
          <a:xfrm>
            <a:off x="6375600" y="1450800"/>
            <a:ext cx="5112000" cy="4464000"/>
          </a:xfrm>
          <a:prstGeom prst="rect">
            <a:avLst/>
          </a:prstGeom>
        </p:spPr>
        <p:txBody>
          <a:bodyPr rIns="144000"/>
          <a:lstStyle>
            <a:lvl1pPr>
              <a:defRPr sz="1600"/>
            </a:lvl1pPr>
            <a:lvl2pPr>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p:txBody>
      </p:sp>
      <p:sp>
        <p:nvSpPr>
          <p:cNvPr id="10" name="Line 5"/>
          <p:cNvSpPr>
            <a:spLocks noChangeShapeType="1"/>
          </p:cNvSpPr>
          <p:nvPr userDrawn="1"/>
        </p:nvSpPr>
        <p:spPr bwMode="auto">
          <a:xfrm>
            <a:off x="6096000" y="1511301"/>
            <a:ext cx="0" cy="4391025"/>
          </a:xfrm>
          <a:prstGeom prst="line">
            <a:avLst/>
          </a:prstGeom>
          <a:noFill/>
          <a:ln w="3175">
            <a:solidFill>
              <a:srgbClr val="BAB6B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sz="1700" dirty="0"/>
          </a:p>
        </p:txBody>
      </p:sp>
      <p:sp>
        <p:nvSpPr>
          <p:cNvPr id="8" name="Title 7"/>
          <p:cNvSpPr>
            <a:spLocks noGrp="1"/>
          </p:cNvSpPr>
          <p:nvPr>
            <p:ph type="title" hasCustomPrompt="1"/>
          </p:nvPr>
        </p:nvSpPr>
        <p:spPr/>
        <p:txBody>
          <a:bodyPr/>
          <a:lstStyle>
            <a:lvl1pPr>
              <a:defRPr/>
            </a:lvl1pPr>
          </a:lstStyle>
          <a:p>
            <a:r>
              <a:rPr lang="da-DK" dirty="0"/>
              <a:t>Klik her for at tilføje titel</a:t>
            </a:r>
            <a:endParaRPr lang="da-DK"/>
          </a:p>
        </p:txBody>
      </p:sp>
    </p:spTree>
    <p:extLst>
      <p:ext uri="{BB962C8B-B14F-4D97-AF65-F5344CB8AC3E}">
        <p14:creationId xmlns:p14="http://schemas.microsoft.com/office/powerpoint/2010/main" val="1137865132"/>
      </p:ext>
    </p:extLst>
  </p:cSld>
  <p:clrMapOvr>
    <a:masterClrMapping/>
  </p:clrMapOvr>
  <p:extLst>
    <p:ext uri="{DCECCB84-F9BA-43D5-87BE-67443E8EF086}">
      <p15:sldGuideLst xmlns:p15="http://schemas.microsoft.com/office/powerpoint/2012/main">
        <p15:guide id="1" pos="3662">
          <p15:clr>
            <a:srgbClr val="A4A3A4"/>
          </p15:clr>
        </p15:guide>
        <p15:guide id="2" pos="3839">
          <p15:clr>
            <a:srgbClr val="A4A3A4"/>
          </p15:clr>
        </p15:guide>
        <p15:guide id="3" pos="4016">
          <p15:clr>
            <a:srgbClr val="A4A3A4"/>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re indhold ">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701676" y="1450800"/>
            <a:ext cx="3221038" cy="4464000"/>
          </a:xfrm>
          <a:prstGeom prst="rect">
            <a:avLst/>
          </a:prstGeom>
        </p:spPr>
        <p:txBody>
          <a:bodyPr rIns="144000"/>
          <a:lstStyle>
            <a:lvl1pPr>
              <a:defRPr sz="1600"/>
            </a:lvl1pPr>
            <a:lvl2pPr>
              <a:defRPr sz="1400"/>
            </a:lvl2pPr>
            <a:lvl3pPr>
              <a:defRPr sz="1200"/>
            </a:lvl3pPr>
            <a:lvl4pPr>
              <a:defRPr sz="1200"/>
            </a:lvl4pPr>
            <a:lvl5pPr>
              <a:defRPr sz="1200"/>
            </a:lvl5pPr>
            <a:lvl6pPr>
              <a:defRPr sz="1400"/>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a:p>
            <a:pPr lvl="5"/>
            <a:endParaRPr lang="da-DK" dirty="0"/>
          </a:p>
        </p:txBody>
      </p:sp>
      <p:sp>
        <p:nvSpPr>
          <p:cNvPr id="4" name="Content Placeholder 3"/>
          <p:cNvSpPr>
            <a:spLocks noGrp="1"/>
          </p:cNvSpPr>
          <p:nvPr>
            <p:ph sz="half" idx="2" hasCustomPrompt="1"/>
          </p:nvPr>
        </p:nvSpPr>
        <p:spPr>
          <a:xfrm>
            <a:off x="4487264" y="1450800"/>
            <a:ext cx="3220050" cy="4464000"/>
          </a:xfrm>
          <a:prstGeom prst="rect">
            <a:avLst/>
          </a:prstGeom>
        </p:spPr>
        <p:txBody>
          <a:bodyPr rIns="144000"/>
          <a:lstStyle>
            <a:lvl1pPr>
              <a:defRPr sz="1600"/>
            </a:lvl1pPr>
            <a:lvl2pPr>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p:txBody>
      </p:sp>
      <p:sp>
        <p:nvSpPr>
          <p:cNvPr id="8" name="Title 7"/>
          <p:cNvSpPr>
            <a:spLocks noGrp="1"/>
          </p:cNvSpPr>
          <p:nvPr>
            <p:ph type="title" hasCustomPrompt="1"/>
          </p:nvPr>
        </p:nvSpPr>
        <p:spPr/>
        <p:txBody>
          <a:bodyPr/>
          <a:lstStyle>
            <a:lvl1pPr>
              <a:defRPr/>
            </a:lvl1pPr>
          </a:lstStyle>
          <a:p>
            <a:r>
              <a:rPr lang="da-DK" dirty="0"/>
              <a:t>Klik her for at tilføje titel</a:t>
            </a:r>
            <a:endParaRPr lang="da-DK"/>
          </a:p>
        </p:txBody>
      </p:sp>
      <p:sp>
        <p:nvSpPr>
          <p:cNvPr id="11" name="Content Placeholder 4">
            <a:extLst>
              <a:ext uri="{FF2B5EF4-FFF2-40B4-BE49-F238E27FC236}">
                <a16:creationId xmlns:a16="http://schemas.microsoft.com/office/drawing/2014/main" id="{39C4FF46-D1E8-41B4-A51E-1FD980294EF8}"/>
              </a:ext>
            </a:extLst>
          </p:cNvPr>
          <p:cNvSpPr>
            <a:spLocks noGrp="1"/>
          </p:cNvSpPr>
          <p:nvPr>
            <p:ph sz="quarter" idx="13" hasCustomPrompt="1"/>
          </p:nvPr>
        </p:nvSpPr>
        <p:spPr>
          <a:xfrm>
            <a:off x="8267101" y="1450800"/>
            <a:ext cx="3220050" cy="4464000"/>
          </a:xfrm>
          <a:prstGeom prst="rect">
            <a:avLst/>
          </a:prstGeom>
        </p:spPr>
        <p:txBody>
          <a:bodyPr rIns="144000"/>
          <a:lstStyle>
            <a:lvl1pPr>
              <a:defRPr sz="1600"/>
            </a:lvl1pPr>
            <a:lvl2pPr>
              <a:defRPr sz="1400"/>
            </a:lvl2pPr>
            <a:lvl3pPr>
              <a:defRPr sz="1200"/>
            </a:lvl3pPr>
            <a:lvl4pPr>
              <a:defRPr sz="1200"/>
            </a:lvl4pPr>
            <a:lvl5pPr>
              <a:defRPr sz="1200"/>
            </a:lvl5pPr>
          </a:lstStyle>
          <a:p>
            <a:pPr lvl="0"/>
            <a:r>
              <a:rPr lang="da-DK" noProof="0" dirty="0"/>
              <a:t>Klik for at tilføje tekst</a:t>
            </a:r>
            <a:endParaRPr lang="da-DK"/>
          </a:p>
          <a:p>
            <a:pPr lvl="1"/>
            <a:r>
              <a:rPr lang="da-DK" noProof="0" dirty="0"/>
              <a:t>Andet Niveau</a:t>
            </a:r>
            <a:endParaRPr lang="da-DK"/>
          </a:p>
          <a:p>
            <a:pPr lvl="2"/>
            <a:r>
              <a:rPr lang="da-DK" noProof="0" dirty="0"/>
              <a:t>Tredje Niveau</a:t>
            </a:r>
            <a:endParaRPr lang="da-DK"/>
          </a:p>
          <a:p>
            <a:pPr lvl="3"/>
            <a:r>
              <a:rPr lang="da-DK" noProof="0" dirty="0"/>
              <a:t>Fjerde Niveau</a:t>
            </a:r>
            <a:endParaRPr lang="da-DK"/>
          </a:p>
          <a:p>
            <a:pPr lvl="4"/>
            <a:r>
              <a:rPr lang="da-DK" noProof="0" dirty="0"/>
              <a:t>Femte Niveau</a:t>
            </a:r>
            <a:endParaRPr lang="da-DK"/>
          </a:p>
          <a:p>
            <a:pPr lvl="5"/>
            <a:r>
              <a:rPr lang="da-DK" noProof="0" dirty="0"/>
              <a:t>6</a:t>
            </a:r>
            <a:endParaRPr lang="da-DK"/>
          </a:p>
          <a:p>
            <a:pPr lvl="6"/>
            <a:r>
              <a:rPr lang="da-DK" noProof="0" dirty="0"/>
              <a:t>7</a:t>
            </a:r>
            <a:endParaRPr lang="da-DK"/>
          </a:p>
          <a:p>
            <a:pPr lvl="7"/>
            <a:r>
              <a:rPr lang="da-DK" noProof="0" dirty="0"/>
              <a:t>8</a:t>
            </a:r>
            <a:endParaRPr lang="da-DK"/>
          </a:p>
          <a:p>
            <a:pPr lvl="8"/>
            <a:r>
              <a:rPr lang="da-DK" noProof="0" dirty="0"/>
              <a:t>9</a:t>
            </a:r>
            <a:endParaRPr lang="da-DK"/>
          </a:p>
        </p:txBody>
      </p:sp>
      <p:sp>
        <p:nvSpPr>
          <p:cNvPr id="10" name="Line 5"/>
          <p:cNvSpPr>
            <a:spLocks noChangeShapeType="1"/>
          </p:cNvSpPr>
          <p:nvPr userDrawn="1"/>
        </p:nvSpPr>
        <p:spPr bwMode="auto">
          <a:xfrm>
            <a:off x="7988588" y="1511301"/>
            <a:ext cx="0" cy="4391025"/>
          </a:xfrm>
          <a:prstGeom prst="line">
            <a:avLst/>
          </a:prstGeom>
          <a:noFill/>
          <a:ln w="3175">
            <a:solidFill>
              <a:srgbClr val="BAB6B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sz="1700" dirty="0"/>
          </a:p>
        </p:txBody>
      </p:sp>
      <p:sp>
        <p:nvSpPr>
          <p:cNvPr id="19" name="Line 5">
            <a:extLst>
              <a:ext uri="{FF2B5EF4-FFF2-40B4-BE49-F238E27FC236}">
                <a16:creationId xmlns:a16="http://schemas.microsoft.com/office/drawing/2014/main" id="{5195F64E-E880-4C67-9339-04C69E75DD97}"/>
              </a:ext>
            </a:extLst>
          </p:cNvPr>
          <p:cNvSpPr>
            <a:spLocks noChangeShapeType="1"/>
          </p:cNvSpPr>
          <p:nvPr userDrawn="1"/>
        </p:nvSpPr>
        <p:spPr bwMode="auto">
          <a:xfrm>
            <a:off x="4204988" y="1512000"/>
            <a:ext cx="0" cy="4391025"/>
          </a:xfrm>
          <a:prstGeom prst="line">
            <a:avLst/>
          </a:prstGeom>
          <a:noFill/>
          <a:ln w="3175">
            <a:solidFill>
              <a:srgbClr val="BAB6B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sz="1700" dirty="0"/>
          </a:p>
        </p:txBody>
      </p:sp>
    </p:spTree>
    <p:extLst>
      <p:ext uri="{BB962C8B-B14F-4D97-AF65-F5344CB8AC3E}">
        <p14:creationId xmlns:p14="http://schemas.microsoft.com/office/powerpoint/2010/main" val="3460599658"/>
      </p:ext>
    </p:extLst>
  </p:cSld>
  <p:clrMapOvr>
    <a:masterClrMapping/>
  </p:clrMapOvr>
  <p:extLst>
    <p:ext uri="{DCECCB84-F9BA-43D5-87BE-67443E8EF086}">
      <p15:sldGuideLst xmlns:p15="http://schemas.microsoft.com/office/powerpoint/2012/main">
        <p15:guide id="1" pos="2471">
          <p15:clr>
            <a:srgbClr val="A4A3A4"/>
          </p15:clr>
        </p15:guide>
        <p15:guide id="2" pos="2825">
          <p15:clr>
            <a:srgbClr val="A4A3A4"/>
          </p15:clr>
        </p15:guide>
        <p15:guide id="3" pos="4855">
          <p15:clr>
            <a:srgbClr val="A4A3A4"/>
          </p15:clr>
        </p15:guide>
        <p15:guide id="4" pos="5208">
          <p15:clr>
            <a:srgbClr val="A4A3A4"/>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re indhold A">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701676" y="1450800"/>
            <a:ext cx="3221038" cy="4464000"/>
          </a:xfrm>
          <a:prstGeom prst="rect">
            <a:avLst/>
          </a:prstGeom>
        </p:spPr>
        <p:txBody>
          <a:bodyPr rIns="144000"/>
          <a:lstStyle>
            <a:lvl1pPr>
              <a:defRPr sz="1600"/>
            </a:lvl1pPr>
            <a:lvl2pPr>
              <a:defRPr sz="1400"/>
            </a:lvl2pPr>
            <a:lvl3pPr>
              <a:defRPr sz="1200"/>
            </a:lvl3pPr>
            <a:lvl4pPr>
              <a:defRPr sz="1200"/>
            </a:lvl4pPr>
            <a:lvl5pPr>
              <a:defRPr sz="1200"/>
            </a:lvl5pPr>
            <a:lvl6pPr>
              <a:defRPr sz="1400"/>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a:p>
            <a:pPr lvl="5"/>
            <a:endParaRPr lang="da-DK" dirty="0"/>
          </a:p>
        </p:txBody>
      </p:sp>
      <p:sp>
        <p:nvSpPr>
          <p:cNvPr id="4" name="Content Placeholder 3"/>
          <p:cNvSpPr>
            <a:spLocks noGrp="1"/>
          </p:cNvSpPr>
          <p:nvPr>
            <p:ph sz="half" idx="2" hasCustomPrompt="1"/>
          </p:nvPr>
        </p:nvSpPr>
        <p:spPr>
          <a:xfrm>
            <a:off x="4487264" y="1450800"/>
            <a:ext cx="3220050" cy="4464000"/>
          </a:xfrm>
          <a:prstGeom prst="rect">
            <a:avLst/>
          </a:prstGeom>
        </p:spPr>
        <p:txBody>
          <a:bodyPr rIns="144000"/>
          <a:lstStyle>
            <a:lvl1pPr>
              <a:defRPr sz="1600"/>
            </a:lvl1pPr>
            <a:lvl2pPr>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p:txBody>
      </p:sp>
      <p:sp>
        <p:nvSpPr>
          <p:cNvPr id="8" name="Title 7"/>
          <p:cNvSpPr>
            <a:spLocks noGrp="1"/>
          </p:cNvSpPr>
          <p:nvPr>
            <p:ph type="title" hasCustomPrompt="1"/>
          </p:nvPr>
        </p:nvSpPr>
        <p:spPr/>
        <p:txBody>
          <a:bodyPr/>
          <a:lstStyle>
            <a:lvl1pPr>
              <a:defRPr/>
            </a:lvl1pPr>
          </a:lstStyle>
          <a:p>
            <a:r>
              <a:rPr lang="da-DK" dirty="0"/>
              <a:t>Klik her for at tilføje titel</a:t>
            </a:r>
            <a:endParaRPr lang="da-DK"/>
          </a:p>
        </p:txBody>
      </p:sp>
      <p:sp>
        <p:nvSpPr>
          <p:cNvPr id="11" name="Content Placeholder 4">
            <a:extLst>
              <a:ext uri="{FF2B5EF4-FFF2-40B4-BE49-F238E27FC236}">
                <a16:creationId xmlns:a16="http://schemas.microsoft.com/office/drawing/2014/main" id="{39C4FF46-D1E8-41B4-A51E-1FD980294EF8}"/>
              </a:ext>
            </a:extLst>
          </p:cNvPr>
          <p:cNvSpPr>
            <a:spLocks noGrp="1"/>
          </p:cNvSpPr>
          <p:nvPr>
            <p:ph sz="quarter" idx="13" hasCustomPrompt="1"/>
          </p:nvPr>
        </p:nvSpPr>
        <p:spPr>
          <a:xfrm>
            <a:off x="8267101" y="1450800"/>
            <a:ext cx="3220050" cy="4464000"/>
          </a:xfrm>
          <a:prstGeom prst="rect">
            <a:avLst/>
          </a:prstGeom>
        </p:spPr>
        <p:txBody>
          <a:bodyPr rIns="144000"/>
          <a:lstStyle>
            <a:lvl1pPr>
              <a:defRPr sz="1600"/>
            </a:lvl1pPr>
            <a:lvl2pPr>
              <a:defRPr sz="1400"/>
            </a:lvl2pPr>
            <a:lvl3pPr>
              <a:defRPr sz="1200"/>
            </a:lvl3pPr>
            <a:lvl4pPr>
              <a:defRPr sz="1200"/>
            </a:lvl4pPr>
            <a:lvl5pPr>
              <a:defRPr sz="1200"/>
            </a:lvl5pPr>
          </a:lstStyle>
          <a:p>
            <a:pPr lvl="0"/>
            <a:r>
              <a:rPr lang="da-DK" noProof="0" dirty="0"/>
              <a:t>Klik for at tilføje tekst</a:t>
            </a:r>
            <a:endParaRPr lang="da-DK"/>
          </a:p>
          <a:p>
            <a:pPr lvl="1"/>
            <a:r>
              <a:rPr lang="da-DK" noProof="0" dirty="0"/>
              <a:t>Andet Niveau</a:t>
            </a:r>
            <a:endParaRPr lang="da-DK"/>
          </a:p>
          <a:p>
            <a:pPr lvl="2"/>
            <a:r>
              <a:rPr lang="da-DK" noProof="0" dirty="0"/>
              <a:t>Tredje Niveau</a:t>
            </a:r>
            <a:endParaRPr lang="da-DK"/>
          </a:p>
          <a:p>
            <a:pPr lvl="3"/>
            <a:r>
              <a:rPr lang="da-DK" noProof="0" dirty="0"/>
              <a:t>Fjerde Niveau</a:t>
            </a:r>
            <a:endParaRPr lang="da-DK"/>
          </a:p>
          <a:p>
            <a:pPr lvl="4"/>
            <a:r>
              <a:rPr lang="da-DK" noProof="0" dirty="0"/>
              <a:t>Femte Niveau</a:t>
            </a:r>
            <a:endParaRPr lang="da-DK"/>
          </a:p>
          <a:p>
            <a:pPr lvl="5"/>
            <a:r>
              <a:rPr lang="da-DK" noProof="0" dirty="0"/>
              <a:t>6</a:t>
            </a:r>
            <a:endParaRPr lang="da-DK"/>
          </a:p>
          <a:p>
            <a:pPr lvl="6"/>
            <a:r>
              <a:rPr lang="da-DK" noProof="0" dirty="0"/>
              <a:t>7</a:t>
            </a:r>
            <a:endParaRPr lang="da-DK"/>
          </a:p>
          <a:p>
            <a:pPr lvl="7"/>
            <a:r>
              <a:rPr lang="da-DK" noProof="0" dirty="0"/>
              <a:t>8</a:t>
            </a:r>
            <a:endParaRPr lang="da-DK"/>
          </a:p>
          <a:p>
            <a:pPr lvl="8"/>
            <a:r>
              <a:rPr lang="da-DK" noProof="0" dirty="0"/>
              <a:t>9</a:t>
            </a:r>
            <a:endParaRPr lang="da-DK"/>
          </a:p>
        </p:txBody>
      </p:sp>
    </p:spTree>
    <p:extLst>
      <p:ext uri="{BB962C8B-B14F-4D97-AF65-F5344CB8AC3E}">
        <p14:creationId xmlns:p14="http://schemas.microsoft.com/office/powerpoint/2010/main" val="3884140644"/>
      </p:ext>
    </p:extLst>
  </p:cSld>
  <p:clrMapOvr>
    <a:masterClrMapping/>
  </p:clrMapOvr>
  <p:extLst>
    <p:ext uri="{DCECCB84-F9BA-43D5-87BE-67443E8EF086}">
      <p15:sldGuideLst xmlns:p15="http://schemas.microsoft.com/office/powerpoint/2012/main">
        <p15:guide id="1" pos="2471">
          <p15:clr>
            <a:srgbClr val="A4A3A4"/>
          </p15:clr>
        </p15:guide>
        <p15:guide id="2" pos="2825">
          <p15:clr>
            <a:srgbClr val="A4A3A4"/>
          </p15:clr>
        </p15:guide>
        <p15:guide id="3" pos="4855">
          <p15:clr>
            <a:srgbClr val="A4A3A4"/>
          </p15:clr>
        </p15:guide>
        <p15:guide id="4" pos="5208">
          <p15:clr>
            <a:srgbClr val="A4A3A4"/>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ire indhold ">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701675" y="1450800"/>
            <a:ext cx="2426400" cy="4464000"/>
          </a:xfrm>
          <a:prstGeom prst="rect">
            <a:avLst/>
          </a:prstGeom>
        </p:spPr>
        <p:txBody>
          <a:bodyPr rIns="144000"/>
          <a:lstStyle>
            <a:lvl1pPr>
              <a:defRPr sz="1600"/>
            </a:lvl1pPr>
            <a:lvl2pPr>
              <a:defRPr sz="1400"/>
            </a:lvl2pPr>
            <a:lvl3pPr>
              <a:defRPr sz="1200"/>
            </a:lvl3pPr>
            <a:lvl4pPr>
              <a:defRPr sz="1200"/>
            </a:lvl4pPr>
            <a:lvl5pPr>
              <a:defRPr sz="1200"/>
            </a:lvl5pPr>
            <a:lvl6pPr>
              <a:defRPr sz="1400"/>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a:p>
            <a:pPr lvl="5"/>
            <a:endParaRPr lang="da-DK" dirty="0"/>
          </a:p>
        </p:txBody>
      </p:sp>
      <p:sp>
        <p:nvSpPr>
          <p:cNvPr id="4" name="Content Placeholder 3"/>
          <p:cNvSpPr>
            <a:spLocks noGrp="1"/>
          </p:cNvSpPr>
          <p:nvPr>
            <p:ph sz="half" idx="2" hasCustomPrompt="1"/>
          </p:nvPr>
        </p:nvSpPr>
        <p:spPr>
          <a:xfrm>
            <a:off x="3488033" y="1450800"/>
            <a:ext cx="2426400" cy="4464000"/>
          </a:xfrm>
          <a:prstGeom prst="rect">
            <a:avLst/>
          </a:prstGeom>
        </p:spPr>
        <p:txBody>
          <a:bodyPr rIns="144000"/>
          <a:lstStyle>
            <a:lvl1pPr>
              <a:defRPr sz="1600"/>
            </a:lvl1pPr>
            <a:lvl2pPr>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p:txBody>
      </p:sp>
      <p:sp>
        <p:nvSpPr>
          <p:cNvPr id="8" name="Title 7"/>
          <p:cNvSpPr>
            <a:spLocks noGrp="1"/>
          </p:cNvSpPr>
          <p:nvPr>
            <p:ph type="title" hasCustomPrompt="1"/>
          </p:nvPr>
        </p:nvSpPr>
        <p:spPr/>
        <p:txBody>
          <a:bodyPr/>
          <a:lstStyle>
            <a:lvl1pPr>
              <a:defRPr/>
            </a:lvl1pPr>
          </a:lstStyle>
          <a:p>
            <a:r>
              <a:rPr lang="da-DK" dirty="0"/>
              <a:t>Klik her for at tilføje titel</a:t>
            </a:r>
            <a:endParaRPr lang="da-DK"/>
          </a:p>
        </p:txBody>
      </p:sp>
      <p:sp>
        <p:nvSpPr>
          <p:cNvPr id="11" name="Content Placeholder 4">
            <a:extLst>
              <a:ext uri="{FF2B5EF4-FFF2-40B4-BE49-F238E27FC236}">
                <a16:creationId xmlns:a16="http://schemas.microsoft.com/office/drawing/2014/main" id="{39C4FF46-D1E8-41B4-A51E-1FD980294EF8}"/>
              </a:ext>
            </a:extLst>
          </p:cNvPr>
          <p:cNvSpPr>
            <a:spLocks noGrp="1"/>
          </p:cNvSpPr>
          <p:nvPr>
            <p:ph sz="quarter" idx="13" hasCustomPrompt="1"/>
          </p:nvPr>
        </p:nvSpPr>
        <p:spPr>
          <a:xfrm>
            <a:off x="6274391" y="1450800"/>
            <a:ext cx="2426400" cy="4464000"/>
          </a:xfrm>
          <a:prstGeom prst="rect">
            <a:avLst/>
          </a:prstGeom>
        </p:spPr>
        <p:txBody>
          <a:bodyPr rIns="144000"/>
          <a:lstStyle>
            <a:lvl1pPr>
              <a:defRPr sz="1600"/>
            </a:lvl1pPr>
            <a:lvl2pPr>
              <a:defRPr sz="1400"/>
            </a:lvl2pPr>
            <a:lvl3pPr>
              <a:defRPr sz="1200"/>
            </a:lvl3pPr>
            <a:lvl4pPr>
              <a:defRPr sz="1200"/>
            </a:lvl4pPr>
            <a:lvl5pPr>
              <a:defRPr sz="1200"/>
            </a:lvl5pPr>
          </a:lstStyle>
          <a:p>
            <a:pPr lvl="0"/>
            <a:r>
              <a:rPr lang="da-DK" noProof="0" dirty="0"/>
              <a:t>Klik for at tilføje tekst</a:t>
            </a:r>
            <a:endParaRPr lang="da-DK"/>
          </a:p>
          <a:p>
            <a:pPr lvl="1"/>
            <a:r>
              <a:rPr lang="da-DK" noProof="0" dirty="0"/>
              <a:t>Andet Niveau</a:t>
            </a:r>
            <a:endParaRPr lang="da-DK"/>
          </a:p>
          <a:p>
            <a:pPr lvl="2"/>
            <a:r>
              <a:rPr lang="da-DK" noProof="0" dirty="0"/>
              <a:t>Tredje Niveau</a:t>
            </a:r>
            <a:endParaRPr lang="da-DK"/>
          </a:p>
          <a:p>
            <a:pPr lvl="3"/>
            <a:r>
              <a:rPr lang="da-DK" noProof="0" dirty="0"/>
              <a:t>Fjerde Niveau</a:t>
            </a:r>
            <a:endParaRPr lang="da-DK"/>
          </a:p>
          <a:p>
            <a:pPr lvl="4"/>
            <a:r>
              <a:rPr lang="da-DK" noProof="0" dirty="0"/>
              <a:t>Femte Niveau</a:t>
            </a:r>
            <a:endParaRPr lang="da-DK"/>
          </a:p>
          <a:p>
            <a:pPr lvl="5"/>
            <a:r>
              <a:rPr lang="da-DK" noProof="0" dirty="0"/>
              <a:t>6</a:t>
            </a:r>
            <a:endParaRPr lang="da-DK"/>
          </a:p>
          <a:p>
            <a:pPr lvl="6"/>
            <a:r>
              <a:rPr lang="da-DK" noProof="0" dirty="0"/>
              <a:t>7</a:t>
            </a:r>
            <a:endParaRPr lang="da-DK"/>
          </a:p>
          <a:p>
            <a:pPr lvl="7"/>
            <a:r>
              <a:rPr lang="da-DK" noProof="0" dirty="0"/>
              <a:t>8</a:t>
            </a:r>
            <a:endParaRPr lang="da-DK"/>
          </a:p>
          <a:p>
            <a:pPr lvl="8"/>
            <a:r>
              <a:rPr lang="da-DK" noProof="0" dirty="0"/>
              <a:t>9</a:t>
            </a:r>
            <a:endParaRPr lang="da-DK"/>
          </a:p>
        </p:txBody>
      </p:sp>
      <p:sp>
        <p:nvSpPr>
          <p:cNvPr id="30" name="Content Placeholder 10">
            <a:extLst>
              <a:ext uri="{FF2B5EF4-FFF2-40B4-BE49-F238E27FC236}">
                <a16:creationId xmlns:a16="http://schemas.microsoft.com/office/drawing/2014/main" id="{47A3BC7C-79E9-499F-BBA4-7AAF4CC6F0D4}"/>
              </a:ext>
            </a:extLst>
          </p:cNvPr>
          <p:cNvSpPr>
            <a:spLocks noGrp="1"/>
          </p:cNvSpPr>
          <p:nvPr>
            <p:ph sz="quarter" idx="14" hasCustomPrompt="1"/>
          </p:nvPr>
        </p:nvSpPr>
        <p:spPr>
          <a:xfrm>
            <a:off x="9060750" y="1455600"/>
            <a:ext cx="2426400" cy="4459200"/>
          </a:xfrm>
          <a:prstGeom prst="rect">
            <a:avLst/>
          </a:prstGeom>
        </p:spPr>
        <p:txBody>
          <a:bodyPr rIns="144000"/>
          <a:lstStyle>
            <a:lvl1pPr>
              <a:defRPr sz="1600"/>
            </a:lvl1pPr>
            <a:lvl2pPr>
              <a:defRPr sz="1400"/>
            </a:lvl2pPr>
            <a:lvl3pPr>
              <a:defRPr sz="1200"/>
            </a:lvl3pPr>
            <a:lvl4pPr>
              <a:defRPr sz="1200"/>
            </a:lvl4pPr>
            <a:lvl5pPr>
              <a:defRPr sz="1200"/>
            </a:lvl5pPr>
          </a:lstStyle>
          <a:p>
            <a:pPr lvl="0"/>
            <a:r>
              <a:rPr lang="da-DK" noProof="0" dirty="0"/>
              <a:t>Klik for at tilføje tekst</a:t>
            </a:r>
            <a:endParaRPr lang="da-DK"/>
          </a:p>
          <a:p>
            <a:pPr lvl="1"/>
            <a:r>
              <a:rPr lang="da-DK" noProof="0" dirty="0"/>
              <a:t>Andet Niveau</a:t>
            </a:r>
            <a:endParaRPr lang="da-DK"/>
          </a:p>
          <a:p>
            <a:pPr lvl="2"/>
            <a:r>
              <a:rPr lang="da-DK" noProof="0" dirty="0"/>
              <a:t>Tredje Niveau</a:t>
            </a:r>
            <a:endParaRPr lang="da-DK"/>
          </a:p>
          <a:p>
            <a:pPr lvl="3"/>
            <a:r>
              <a:rPr lang="da-DK" noProof="0" dirty="0"/>
              <a:t>Fjerde Niveau</a:t>
            </a:r>
            <a:endParaRPr lang="da-DK"/>
          </a:p>
          <a:p>
            <a:pPr lvl="4"/>
            <a:r>
              <a:rPr lang="da-DK" noProof="0" dirty="0"/>
              <a:t>Femte Niveau</a:t>
            </a:r>
            <a:endParaRPr lang="da-DK"/>
          </a:p>
          <a:p>
            <a:pPr lvl="5"/>
            <a:r>
              <a:rPr lang="da-DK" noProof="0" dirty="0"/>
              <a:t>6</a:t>
            </a:r>
            <a:endParaRPr lang="da-DK"/>
          </a:p>
          <a:p>
            <a:pPr lvl="6"/>
            <a:r>
              <a:rPr lang="da-DK" noProof="0" dirty="0"/>
              <a:t>7</a:t>
            </a:r>
            <a:endParaRPr lang="da-DK"/>
          </a:p>
          <a:p>
            <a:pPr lvl="7"/>
            <a:r>
              <a:rPr lang="da-DK" noProof="0" dirty="0"/>
              <a:t>8</a:t>
            </a:r>
            <a:endParaRPr lang="da-DK"/>
          </a:p>
          <a:p>
            <a:pPr lvl="8"/>
            <a:r>
              <a:rPr lang="da-DK" noProof="0" dirty="0"/>
              <a:t>9</a:t>
            </a:r>
            <a:endParaRPr lang="da-DK"/>
          </a:p>
        </p:txBody>
      </p:sp>
    </p:spTree>
    <p:extLst>
      <p:ext uri="{BB962C8B-B14F-4D97-AF65-F5344CB8AC3E}">
        <p14:creationId xmlns:p14="http://schemas.microsoft.com/office/powerpoint/2010/main" val="1179753247"/>
      </p:ext>
    </p:extLst>
  </p:cSld>
  <p:clrMapOvr>
    <a:masterClrMapping/>
  </p:clrMapOvr>
  <p:extLst>
    <p:ext uri="{DCECCB84-F9BA-43D5-87BE-67443E8EF086}">
      <p15:sldGuideLst xmlns:p15="http://schemas.microsoft.com/office/powerpoint/2012/main">
        <p15:guide id="5" pos="1970">
          <p15:clr>
            <a:srgbClr val="A4A3A4"/>
          </p15:clr>
        </p15:guide>
        <p15:guide id="6" pos="2197">
          <p15:clr>
            <a:srgbClr val="A4A3A4"/>
          </p15:clr>
        </p15:guide>
        <p15:guide id="7" pos="3725">
          <p15:clr>
            <a:srgbClr val="A4A3A4"/>
          </p15:clr>
        </p15:guide>
        <p15:guide id="8" pos="3952">
          <p15:clr>
            <a:srgbClr val="A4A3A4"/>
          </p15:clr>
        </p15:guide>
        <p15:guide id="9" pos="5481">
          <p15:clr>
            <a:srgbClr val="A4A3A4"/>
          </p15:clr>
        </p15:guide>
        <p15:guide id="10" pos="5707">
          <p15:clr>
            <a:srgbClr val="A4A3A4"/>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re ikoner og teks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701676" y="2610000"/>
            <a:ext cx="3221038" cy="3303438"/>
          </a:xfrm>
          <a:prstGeom prst="rect">
            <a:avLst/>
          </a:prstGeom>
        </p:spPr>
        <p:txBody>
          <a:bodyPr rIns="144000"/>
          <a:lstStyle>
            <a:lvl1pPr marL="0" indent="0" algn="ctr">
              <a:spcBef>
                <a:spcPts val="0"/>
              </a:spcBef>
              <a:buClrTx/>
              <a:buFont typeface="Arial" panose="020B0604020202020204" pitchFamily="34" charset="0"/>
              <a:buChar char="​"/>
              <a:defRPr sz="2400">
                <a:solidFill>
                  <a:schemeClr val="tx1"/>
                </a:solidFill>
                <a:latin typeface="+mj-lt"/>
              </a:defRPr>
            </a:lvl1pPr>
            <a:lvl2pPr marL="0" indent="0" algn="ctr">
              <a:spcBef>
                <a:spcPts val="600"/>
              </a:spcBef>
              <a:buFont typeface="Arial" panose="020B0604020202020204" pitchFamily="34" charset="0"/>
              <a:buChar char="​"/>
              <a:defRPr sz="1600">
                <a:solidFill>
                  <a:schemeClr val="tx1"/>
                </a:solidFill>
              </a:defRPr>
            </a:lvl2pPr>
            <a:lvl3pPr marL="0" indent="0">
              <a:spcBef>
                <a:spcPts val="600"/>
              </a:spcBef>
              <a:buFont typeface="Arial" panose="020B0604020202020204" pitchFamily="34" charset="0"/>
              <a:buChar char="​"/>
              <a:defRPr sz="1600"/>
            </a:lvl3pPr>
            <a:lvl4pPr marL="0" indent="0">
              <a:spcBef>
                <a:spcPts val="600"/>
              </a:spcBef>
              <a:buFont typeface="Arial" panose="020B0604020202020204" pitchFamily="34" charset="0"/>
              <a:buChar char="​"/>
              <a:defRPr sz="1600"/>
            </a:lvl4pPr>
            <a:lvl5pPr marL="0" indent="0">
              <a:spcBef>
                <a:spcPts val="600"/>
              </a:spcBef>
              <a:buFont typeface="Arial" panose="020B0604020202020204" pitchFamily="34" charset="0"/>
              <a:buChar char="​"/>
              <a:defRPr sz="1600"/>
            </a:lvl5pPr>
            <a:lvl6pPr marL="0" indent="0" algn="ctr">
              <a:spcBef>
                <a:spcPts val="600"/>
              </a:spcBef>
              <a:buFont typeface="Arial" panose="020B0604020202020204" pitchFamily="34" charset="0"/>
              <a:buChar char="​"/>
              <a:defRPr sz="1400">
                <a:solidFill>
                  <a:schemeClr val="tx1"/>
                </a:solidFill>
              </a:defRPr>
            </a:lvl6pPr>
            <a:lvl7pPr marL="0" indent="0">
              <a:spcBef>
                <a:spcPts val="600"/>
              </a:spcBef>
              <a:buFont typeface="Arial" panose="020B0604020202020204" pitchFamily="34" charset="0"/>
              <a:buChar char="​"/>
              <a:defRPr sz="1600"/>
            </a:lvl7pPr>
            <a:lvl8pPr marL="0" indent="0">
              <a:spcBef>
                <a:spcPts val="600"/>
              </a:spcBef>
              <a:buFont typeface="Arial" panose="020B0604020202020204" pitchFamily="34" charset="0"/>
              <a:buChar char="​"/>
              <a:defRPr sz="1600"/>
            </a:lvl8pPr>
            <a:lvl9pPr marL="0" indent="0">
              <a:spcBef>
                <a:spcPts val="600"/>
              </a:spcBef>
              <a:buFont typeface="Arial" panose="020B0604020202020204" pitchFamily="34" charset="0"/>
              <a:buChar char="​"/>
              <a:defRPr sz="1600"/>
            </a:lvl9pPr>
          </a:lstStyle>
          <a:p>
            <a:pPr lvl="0"/>
            <a:r>
              <a:rPr lang="da-DK" dirty="0"/>
              <a:t>Klik her for at tilføje tekst</a:t>
            </a:r>
            <a:endParaRPr lang="da-DK"/>
          </a:p>
          <a:p>
            <a:pPr lvl="1"/>
            <a:r>
              <a:rPr lang="da-DK" dirty="0"/>
              <a:t>Andet niveau</a:t>
            </a:r>
            <a:endParaRPr lang="da-DK"/>
          </a:p>
          <a:p>
            <a:pPr lvl="5"/>
            <a:endParaRPr lang="da-DK" dirty="0"/>
          </a:p>
        </p:txBody>
      </p:sp>
      <p:sp>
        <p:nvSpPr>
          <p:cNvPr id="4" name="Content Placeholder 3"/>
          <p:cNvSpPr>
            <a:spLocks noGrp="1"/>
          </p:cNvSpPr>
          <p:nvPr>
            <p:ph sz="half" idx="2" hasCustomPrompt="1"/>
          </p:nvPr>
        </p:nvSpPr>
        <p:spPr>
          <a:xfrm>
            <a:off x="4487264" y="2610000"/>
            <a:ext cx="3220050" cy="3303438"/>
          </a:xfrm>
          <a:prstGeom prst="rect">
            <a:avLst/>
          </a:prstGeom>
        </p:spPr>
        <p:txBody>
          <a:bodyPr rIns="144000"/>
          <a:lstStyle>
            <a:lvl1pPr marL="0" indent="0" algn="ctr">
              <a:spcBef>
                <a:spcPts val="0"/>
              </a:spcBef>
              <a:buClrTx/>
              <a:buFont typeface="Arial" panose="020B0604020202020204" pitchFamily="34" charset="0"/>
              <a:buChar char="​"/>
              <a:defRPr sz="2400">
                <a:solidFill>
                  <a:schemeClr val="tx1"/>
                </a:solidFill>
                <a:latin typeface="+mj-lt"/>
              </a:defRPr>
            </a:lvl1pPr>
            <a:lvl2pPr marL="0" indent="0" algn="ctr">
              <a:spcBef>
                <a:spcPts val="600"/>
              </a:spcBef>
              <a:buFont typeface="Arial" panose="020B0604020202020204" pitchFamily="34" charset="0"/>
              <a:buChar char="​"/>
              <a:defRPr sz="1600">
                <a:solidFill>
                  <a:schemeClr val="tx1"/>
                </a:solidFill>
              </a:defRPr>
            </a:lvl2pPr>
            <a:lvl3pPr marL="0" indent="0" algn="ctr">
              <a:spcBef>
                <a:spcPts val="600"/>
              </a:spcBef>
              <a:buFont typeface="Arial" panose="020B0604020202020204" pitchFamily="34" charset="0"/>
              <a:buChar char="​"/>
              <a:defRPr sz="1600">
                <a:solidFill>
                  <a:schemeClr val="tx1"/>
                </a:solidFill>
              </a:defRPr>
            </a:lvl3pPr>
            <a:lvl4pPr marL="0" indent="0">
              <a:spcBef>
                <a:spcPts val="600"/>
              </a:spcBef>
              <a:buFont typeface="Arial" panose="020B0604020202020204" pitchFamily="34" charset="0"/>
              <a:buChar char="​"/>
              <a:defRPr sz="1600"/>
            </a:lvl4pPr>
            <a:lvl5pPr marL="0" indent="0">
              <a:spcBef>
                <a:spcPts val="600"/>
              </a:spcBef>
              <a:buFont typeface="Arial" panose="020B0604020202020204" pitchFamily="34" charset="0"/>
              <a:buChar char="​"/>
              <a:defRPr sz="1600"/>
            </a:lvl5pPr>
            <a:lvl6pPr marL="0" indent="0">
              <a:spcBef>
                <a:spcPts val="600"/>
              </a:spcBef>
              <a:buFont typeface="Arial" panose="020B0604020202020204" pitchFamily="34" charset="0"/>
              <a:buChar char="​"/>
              <a:defRPr sz="1600"/>
            </a:lvl6pPr>
            <a:lvl7pPr marL="0" indent="0">
              <a:spcBef>
                <a:spcPts val="600"/>
              </a:spcBef>
              <a:buFont typeface="Arial" panose="020B0604020202020204" pitchFamily="34" charset="0"/>
              <a:buChar char="​"/>
              <a:defRPr sz="1600"/>
            </a:lvl7pPr>
            <a:lvl8pPr marL="0" indent="0">
              <a:spcBef>
                <a:spcPts val="600"/>
              </a:spcBef>
              <a:buFont typeface="Arial" panose="020B0604020202020204" pitchFamily="34" charset="0"/>
              <a:buChar char="​"/>
              <a:defRPr sz="1600"/>
            </a:lvl8pPr>
            <a:lvl9pPr marL="0" indent="0">
              <a:spcBef>
                <a:spcPts val="600"/>
              </a:spcBef>
              <a:buFont typeface="Arial" panose="020B0604020202020204" pitchFamily="34" charset="0"/>
              <a:buChar char="​"/>
              <a:defRPr sz="1600"/>
            </a:lvl9pPr>
          </a:lstStyle>
          <a:p>
            <a:pPr lvl="0"/>
            <a:r>
              <a:rPr lang="da-DK" dirty="0"/>
              <a:t>Klik her for at tilføje tekst</a:t>
            </a:r>
            <a:endParaRPr lang="da-DK"/>
          </a:p>
          <a:p>
            <a:pPr lvl="1"/>
            <a:r>
              <a:rPr lang="da-DK" dirty="0"/>
              <a:t>Andet niveau</a:t>
            </a:r>
            <a:endParaRPr lang="da-DK"/>
          </a:p>
          <a:p>
            <a:pPr lvl="2"/>
            <a:endParaRPr lang="da-DK" dirty="0"/>
          </a:p>
        </p:txBody>
      </p:sp>
      <p:sp>
        <p:nvSpPr>
          <p:cNvPr id="8" name="Title 7"/>
          <p:cNvSpPr>
            <a:spLocks noGrp="1"/>
          </p:cNvSpPr>
          <p:nvPr>
            <p:ph type="title" hasCustomPrompt="1"/>
          </p:nvPr>
        </p:nvSpPr>
        <p:spPr/>
        <p:txBody>
          <a:bodyPr/>
          <a:lstStyle>
            <a:lvl1pPr>
              <a:defRPr>
                <a:solidFill>
                  <a:schemeClr val="tx1"/>
                </a:solidFill>
              </a:defRPr>
            </a:lvl1pPr>
          </a:lstStyle>
          <a:p>
            <a:r>
              <a:rPr lang="da-DK" dirty="0"/>
              <a:t>Klik her for at tilføje titel</a:t>
            </a:r>
            <a:endParaRPr lang="da-DK"/>
          </a:p>
        </p:txBody>
      </p:sp>
      <p:sp>
        <p:nvSpPr>
          <p:cNvPr id="11" name="Content Placeholder 4">
            <a:extLst>
              <a:ext uri="{FF2B5EF4-FFF2-40B4-BE49-F238E27FC236}">
                <a16:creationId xmlns:a16="http://schemas.microsoft.com/office/drawing/2014/main" id="{39C4FF46-D1E8-41B4-A51E-1FD980294EF8}"/>
              </a:ext>
            </a:extLst>
          </p:cNvPr>
          <p:cNvSpPr>
            <a:spLocks noGrp="1"/>
          </p:cNvSpPr>
          <p:nvPr>
            <p:ph sz="quarter" idx="13" hasCustomPrompt="1"/>
          </p:nvPr>
        </p:nvSpPr>
        <p:spPr>
          <a:xfrm>
            <a:off x="8267101" y="2610000"/>
            <a:ext cx="3220050" cy="3303438"/>
          </a:xfrm>
          <a:prstGeom prst="rect">
            <a:avLst/>
          </a:prstGeom>
        </p:spPr>
        <p:txBody>
          <a:bodyPr rIns="144000"/>
          <a:lstStyle>
            <a:lvl1pPr marL="0" indent="0" algn="ctr">
              <a:spcBef>
                <a:spcPts val="0"/>
              </a:spcBef>
              <a:buClrTx/>
              <a:buFont typeface="Arial" panose="020B0604020202020204" pitchFamily="34" charset="0"/>
              <a:buChar char="​"/>
              <a:defRPr sz="2400">
                <a:solidFill>
                  <a:schemeClr val="tx1"/>
                </a:solidFill>
                <a:latin typeface="+mj-lt"/>
              </a:defRPr>
            </a:lvl1pPr>
            <a:lvl2pPr marL="0" indent="0" algn="ctr">
              <a:spcBef>
                <a:spcPts val="600"/>
              </a:spcBef>
              <a:buClrTx/>
              <a:buFont typeface="Arial" panose="020B0604020202020204" pitchFamily="34" charset="0"/>
              <a:buChar char="​"/>
              <a:defRPr sz="1600">
                <a:solidFill>
                  <a:schemeClr val="tx1"/>
                </a:solidFill>
              </a:defRPr>
            </a:lvl2pPr>
            <a:lvl3pPr marL="0" indent="0" algn="ctr">
              <a:spcBef>
                <a:spcPts val="600"/>
              </a:spcBef>
              <a:buClrTx/>
              <a:buFont typeface="Arial" panose="020B0604020202020204" pitchFamily="34" charset="0"/>
              <a:buChar char="​"/>
              <a:defRPr sz="1600">
                <a:solidFill>
                  <a:schemeClr val="tx1"/>
                </a:solidFill>
              </a:defRPr>
            </a:lvl3pPr>
            <a:lvl4pPr marL="0" indent="0">
              <a:spcBef>
                <a:spcPts val="600"/>
              </a:spcBef>
              <a:buClrTx/>
              <a:buFont typeface="Arial" panose="020B0604020202020204" pitchFamily="34" charset="0"/>
              <a:buChar char="​"/>
              <a:defRPr sz="1600"/>
            </a:lvl4pPr>
            <a:lvl5pPr marL="0" indent="0">
              <a:spcBef>
                <a:spcPts val="600"/>
              </a:spcBef>
              <a:buClrTx/>
              <a:buFont typeface="Arial" panose="020B0604020202020204" pitchFamily="34" charset="0"/>
              <a:buChar char="​"/>
              <a:defRPr sz="1600"/>
            </a:lvl5pPr>
            <a:lvl6pPr marL="0" indent="0">
              <a:spcBef>
                <a:spcPts val="600"/>
              </a:spcBef>
              <a:buClrTx/>
              <a:buFont typeface="Arial" panose="020B0604020202020204" pitchFamily="34" charset="0"/>
              <a:buChar char="​"/>
              <a:defRPr sz="1600"/>
            </a:lvl6pPr>
            <a:lvl7pPr marL="0" indent="0">
              <a:spcBef>
                <a:spcPts val="600"/>
              </a:spcBef>
              <a:buClrTx/>
              <a:buFont typeface="Arial" panose="020B0604020202020204" pitchFamily="34" charset="0"/>
              <a:buChar char="​"/>
              <a:defRPr sz="1600"/>
            </a:lvl7pPr>
            <a:lvl8pPr marL="0" indent="0">
              <a:spcBef>
                <a:spcPts val="600"/>
              </a:spcBef>
              <a:buClrTx/>
              <a:buFont typeface="Arial" panose="020B0604020202020204" pitchFamily="34" charset="0"/>
              <a:buChar char="​"/>
              <a:defRPr sz="1600"/>
            </a:lvl8pPr>
            <a:lvl9pPr marL="0" indent="0">
              <a:spcBef>
                <a:spcPts val="600"/>
              </a:spcBef>
              <a:buClrTx/>
              <a:buFont typeface="Arial" panose="020B0604020202020204" pitchFamily="34" charset="0"/>
              <a:buChar char="​"/>
              <a:defRPr sz="1600"/>
            </a:lvl9pPr>
          </a:lstStyle>
          <a:p>
            <a:pPr lvl="0"/>
            <a:r>
              <a:rPr lang="da-DK" noProof="0" dirty="0"/>
              <a:t>Klik for at tilføje tekst</a:t>
            </a:r>
            <a:endParaRPr lang="da-DK"/>
          </a:p>
          <a:p>
            <a:pPr lvl="1"/>
            <a:r>
              <a:rPr lang="da-DK" noProof="0" dirty="0"/>
              <a:t>Andet Niveau</a:t>
            </a:r>
            <a:endParaRPr lang="da-DK"/>
          </a:p>
          <a:p>
            <a:pPr lvl="2"/>
            <a:endParaRPr lang="da-DK" noProof="0" dirty="0"/>
          </a:p>
        </p:txBody>
      </p:sp>
      <p:sp>
        <p:nvSpPr>
          <p:cNvPr id="10" name="Line 5"/>
          <p:cNvSpPr>
            <a:spLocks noChangeShapeType="1"/>
          </p:cNvSpPr>
          <p:nvPr userDrawn="1"/>
        </p:nvSpPr>
        <p:spPr bwMode="auto">
          <a:xfrm>
            <a:off x="7988588" y="1511301"/>
            <a:ext cx="0" cy="4391025"/>
          </a:xfrm>
          <a:prstGeom prst="line">
            <a:avLst/>
          </a:prstGeom>
          <a:noFill/>
          <a:ln w="3175">
            <a:solidFill>
              <a:srgbClr val="BAB6B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sz="1700" dirty="0">
              <a:solidFill>
                <a:schemeClr val="tx1"/>
              </a:solidFill>
            </a:endParaRPr>
          </a:p>
        </p:txBody>
      </p:sp>
      <p:sp>
        <p:nvSpPr>
          <p:cNvPr id="19" name="Line 5">
            <a:extLst>
              <a:ext uri="{FF2B5EF4-FFF2-40B4-BE49-F238E27FC236}">
                <a16:creationId xmlns:a16="http://schemas.microsoft.com/office/drawing/2014/main" id="{5195F64E-E880-4C67-9339-04C69E75DD97}"/>
              </a:ext>
            </a:extLst>
          </p:cNvPr>
          <p:cNvSpPr>
            <a:spLocks noChangeShapeType="1"/>
          </p:cNvSpPr>
          <p:nvPr userDrawn="1"/>
        </p:nvSpPr>
        <p:spPr bwMode="auto">
          <a:xfrm>
            <a:off x="4204988" y="1512000"/>
            <a:ext cx="0" cy="4391025"/>
          </a:xfrm>
          <a:prstGeom prst="line">
            <a:avLst/>
          </a:prstGeom>
          <a:noFill/>
          <a:ln w="3175">
            <a:solidFill>
              <a:srgbClr val="BAB6B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sz="1700" dirty="0">
              <a:solidFill>
                <a:schemeClr val="tx1"/>
              </a:solidFill>
            </a:endParaRPr>
          </a:p>
        </p:txBody>
      </p:sp>
      <p:sp>
        <p:nvSpPr>
          <p:cNvPr id="9" name="Text Placeholder 8">
            <a:extLst>
              <a:ext uri="{FF2B5EF4-FFF2-40B4-BE49-F238E27FC236}">
                <a16:creationId xmlns:a16="http://schemas.microsoft.com/office/drawing/2014/main" id="{6451B095-CF3A-4076-8D44-FE95CEE5E9FD}"/>
              </a:ext>
            </a:extLst>
          </p:cNvPr>
          <p:cNvSpPr>
            <a:spLocks noGrp="1"/>
          </p:cNvSpPr>
          <p:nvPr>
            <p:ph type="body" sz="quarter" idx="22" hasCustomPrompt="1"/>
          </p:nvPr>
        </p:nvSpPr>
        <p:spPr>
          <a:xfrm>
            <a:off x="1844195" y="1453470"/>
            <a:ext cx="936000" cy="936000"/>
          </a:xfrm>
          <a:prstGeom prst="rect">
            <a:avLst/>
          </a:prstGeom>
        </p:spPr>
        <p:txBody>
          <a:bodyPr lIns="72000" rIns="72000" anchor="ctr" anchorCtr="0"/>
          <a:lstStyle>
            <a:lvl1pPr marL="0" indent="0" algn="ctr">
              <a:buNone/>
              <a:defRPr sz="1400">
                <a:solidFill>
                  <a:schemeClr val="tx1"/>
                </a:solidFill>
              </a:defRPr>
            </a:lvl1pPr>
          </a:lstStyle>
          <a:p>
            <a:pPr lvl="0"/>
            <a:r>
              <a:rPr lang="da-DK" dirty="0"/>
              <a:t>Placer ikon her</a:t>
            </a:r>
            <a:endParaRPr lang="da-DK"/>
          </a:p>
        </p:txBody>
      </p:sp>
      <p:sp>
        <p:nvSpPr>
          <p:cNvPr id="16" name="Text Placeholder 10">
            <a:extLst>
              <a:ext uri="{FF2B5EF4-FFF2-40B4-BE49-F238E27FC236}">
                <a16:creationId xmlns:a16="http://schemas.microsoft.com/office/drawing/2014/main" id="{3F58AB7D-54E3-4084-923C-FE749FEF6316}"/>
              </a:ext>
            </a:extLst>
          </p:cNvPr>
          <p:cNvSpPr>
            <a:spLocks noGrp="1"/>
          </p:cNvSpPr>
          <p:nvPr>
            <p:ph type="body" sz="quarter" idx="23" hasCustomPrompt="1"/>
          </p:nvPr>
        </p:nvSpPr>
        <p:spPr>
          <a:xfrm>
            <a:off x="5629289" y="1453470"/>
            <a:ext cx="936000" cy="936000"/>
          </a:xfrm>
          <a:prstGeom prst="rect">
            <a:avLst/>
          </a:prstGeom>
        </p:spPr>
        <p:txBody>
          <a:bodyPr lIns="72000" rIns="72000" anchor="ctr" anchorCtr="0"/>
          <a:lstStyle>
            <a:lvl1pPr marL="0" indent="0" algn="ctr">
              <a:buNone/>
              <a:defRPr sz="1400">
                <a:solidFill>
                  <a:schemeClr val="tx1"/>
                </a:solidFill>
              </a:defRPr>
            </a:lvl1pPr>
          </a:lstStyle>
          <a:p>
            <a:pPr lvl="0"/>
            <a:r>
              <a:rPr lang="da-DK" dirty="0"/>
              <a:t>Placer ikon her</a:t>
            </a:r>
            <a:endParaRPr lang="da-DK"/>
          </a:p>
        </p:txBody>
      </p:sp>
      <p:sp>
        <p:nvSpPr>
          <p:cNvPr id="17" name="Text Placeholder 12">
            <a:extLst>
              <a:ext uri="{FF2B5EF4-FFF2-40B4-BE49-F238E27FC236}">
                <a16:creationId xmlns:a16="http://schemas.microsoft.com/office/drawing/2014/main" id="{7524BF0B-8CEC-4E44-8742-E707B0EF3112}"/>
              </a:ext>
            </a:extLst>
          </p:cNvPr>
          <p:cNvSpPr>
            <a:spLocks noGrp="1"/>
          </p:cNvSpPr>
          <p:nvPr>
            <p:ph type="body" sz="quarter" idx="24" hasCustomPrompt="1"/>
          </p:nvPr>
        </p:nvSpPr>
        <p:spPr>
          <a:xfrm>
            <a:off x="9409607" y="1453470"/>
            <a:ext cx="936000" cy="936000"/>
          </a:xfrm>
          <a:prstGeom prst="rect">
            <a:avLst/>
          </a:prstGeom>
        </p:spPr>
        <p:txBody>
          <a:bodyPr lIns="72000" rIns="72000" anchor="ctr" anchorCtr="0"/>
          <a:lstStyle>
            <a:lvl1pPr marL="0" indent="0" algn="ctr">
              <a:buNone/>
              <a:defRPr sz="1400">
                <a:solidFill>
                  <a:schemeClr val="tx1"/>
                </a:solidFill>
              </a:defRPr>
            </a:lvl1pPr>
          </a:lstStyle>
          <a:p>
            <a:pPr lvl="0"/>
            <a:r>
              <a:rPr lang="da-DK" dirty="0"/>
              <a:t>Placer ikon her</a:t>
            </a:r>
            <a:endParaRPr lang="da-DK"/>
          </a:p>
        </p:txBody>
      </p:sp>
    </p:spTree>
    <p:extLst>
      <p:ext uri="{BB962C8B-B14F-4D97-AF65-F5344CB8AC3E}">
        <p14:creationId xmlns:p14="http://schemas.microsoft.com/office/powerpoint/2010/main" val="79125535"/>
      </p:ext>
    </p:extLst>
  </p:cSld>
  <p:clrMapOvr>
    <a:masterClrMapping/>
  </p:clrMapOvr>
  <p:extLst>
    <p:ext uri="{DCECCB84-F9BA-43D5-87BE-67443E8EF086}">
      <p15:sldGuideLst xmlns:p15="http://schemas.microsoft.com/office/powerpoint/2012/main">
        <p15:guide id="1" pos="2471">
          <p15:clr>
            <a:srgbClr val="A4A3A4"/>
          </p15:clr>
        </p15:guide>
        <p15:guide id="2" pos="2825">
          <p15:clr>
            <a:srgbClr val="A4A3A4"/>
          </p15:clr>
        </p15:guide>
        <p15:guide id="3" pos="4855">
          <p15:clr>
            <a:srgbClr val="A4A3A4"/>
          </p15:clr>
        </p15:guide>
        <p15:guide id="4" pos="5208">
          <p15:clr>
            <a:srgbClr val="A4A3A4"/>
          </p15:clr>
        </p15:guide>
        <p15:guide id="5" orient="horz" pos="1510">
          <p15:clr>
            <a:srgbClr val="A4A3A4"/>
          </p15:clr>
        </p15:guide>
        <p15:guide id="6" pos="1161">
          <p15:clr>
            <a:srgbClr val="A4A3A4"/>
          </p15:clr>
        </p15:guide>
        <p15:guide id="7" pos="1750">
          <p15:clr>
            <a:srgbClr val="A4A3A4"/>
          </p15:clr>
        </p15:guide>
        <p15:guide id="8" pos="3544">
          <p15:clr>
            <a:srgbClr val="A4A3A4"/>
          </p15:clr>
        </p15:guide>
        <p15:guide id="9" pos="4134">
          <p15:clr>
            <a:srgbClr val="A4A3A4"/>
          </p15:clr>
        </p15:guide>
        <p15:guide id="10" pos="5925">
          <p15:clr>
            <a:srgbClr val="A4A3A4"/>
          </p15:clr>
        </p15:guide>
        <p15:guide id="11" pos="6515">
          <p15:clr>
            <a:srgbClr val="A4A3A4"/>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ire ikoner og tekst">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userDrawn="1">
            <p:custDataLst>
              <p:tags r:id="rId1"/>
            </p:custDataLst>
            <p:extLst>
              <p:ext uri="{D42A27DB-BD31-4B8C-83A1-F6EECF244321}">
                <p14:modId xmlns:p14="http://schemas.microsoft.com/office/powerpoint/2010/main" val="357211300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2" imgH="337" progId="TCLayout.ActiveDocument.1">
                  <p:embed/>
                </p:oleObj>
              </mc:Choice>
              <mc:Fallback>
                <p:oleObj name="think-cell Slide" r:id="rId3" imgW="342" imgH="337"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itle 7"/>
          <p:cNvSpPr>
            <a:spLocks noGrp="1"/>
          </p:cNvSpPr>
          <p:nvPr>
            <p:ph type="title" hasCustomPrompt="1"/>
          </p:nvPr>
        </p:nvSpPr>
        <p:spPr>
          <a:xfrm>
            <a:off x="701675" y="361840"/>
            <a:ext cx="10785475" cy="936000"/>
          </a:xfrm>
        </p:spPr>
        <p:txBody>
          <a:bodyPr vert="horz"/>
          <a:lstStyle>
            <a:lvl1pPr>
              <a:defRPr>
                <a:solidFill>
                  <a:schemeClr val="tx1"/>
                </a:solidFill>
              </a:defRPr>
            </a:lvl1pPr>
          </a:lstStyle>
          <a:p>
            <a:r>
              <a:rPr lang="da-DK" dirty="0"/>
              <a:t>Klik her for at tilføje titel</a:t>
            </a:r>
            <a:endParaRPr lang="da-DK"/>
          </a:p>
        </p:txBody>
      </p:sp>
      <p:sp>
        <p:nvSpPr>
          <p:cNvPr id="3" name="Content Placeholder 2"/>
          <p:cNvSpPr>
            <a:spLocks noGrp="1"/>
          </p:cNvSpPr>
          <p:nvPr>
            <p:ph sz="half" idx="1" hasCustomPrompt="1"/>
          </p:nvPr>
        </p:nvSpPr>
        <p:spPr>
          <a:xfrm>
            <a:off x="2135559" y="1383417"/>
            <a:ext cx="9351591" cy="1108800"/>
          </a:xfrm>
          <a:prstGeom prst="rect">
            <a:avLst/>
          </a:prstGeom>
        </p:spPr>
        <p:txBody>
          <a:bodyPr rIns="144000"/>
          <a:lstStyle>
            <a:lvl1pPr marL="0" indent="0">
              <a:spcBef>
                <a:spcPts val="0"/>
              </a:spcBef>
              <a:buFont typeface="Arial" panose="020B0604020202020204" pitchFamily="34" charset="0"/>
              <a:buChar char="​"/>
              <a:defRPr sz="2400">
                <a:solidFill>
                  <a:schemeClr val="tx1"/>
                </a:solidFill>
                <a:latin typeface="+mj-lt"/>
              </a:defRPr>
            </a:lvl1pPr>
            <a:lvl2pPr marL="0" indent="0">
              <a:spcBef>
                <a:spcPts val="600"/>
              </a:spcBef>
              <a:buFont typeface="Arial" panose="020B0604020202020204" pitchFamily="34" charset="0"/>
              <a:buChar char="​"/>
              <a:defRPr sz="1600">
                <a:solidFill>
                  <a:schemeClr val="tx1"/>
                </a:solidFill>
                <a:latin typeface="+mn-lt"/>
                <a:cs typeface="Arial" panose="020B0604020202020204" pitchFamily="34" charset="0"/>
              </a:defRPr>
            </a:lvl2pPr>
            <a:lvl3pPr marL="0" indent="0">
              <a:spcBef>
                <a:spcPts val="6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4pPr>
            <a:lvl5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5pPr>
            <a:lvl6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6pPr>
            <a:lvl7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7pPr>
            <a:lvl8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8pPr>
            <a:lvl9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9pPr>
          </a:lstStyle>
          <a:p>
            <a:pPr lvl="0"/>
            <a:r>
              <a:rPr lang="da-DK" dirty="0"/>
              <a:t>Klik her for at tilføje underoverskrift</a:t>
            </a:r>
            <a:endParaRPr lang="da-DK"/>
          </a:p>
          <a:p>
            <a:pPr lvl="1"/>
            <a:r>
              <a:rPr lang="da-DK" dirty="0"/>
              <a:t>Andet niveau</a:t>
            </a:r>
            <a:endParaRPr lang="da-DK"/>
          </a:p>
          <a:p>
            <a:pPr lvl="2"/>
            <a:endParaRPr lang="da-DK" dirty="0"/>
          </a:p>
        </p:txBody>
      </p:sp>
      <p:sp>
        <p:nvSpPr>
          <p:cNvPr id="4" name="Content Placeholder 3"/>
          <p:cNvSpPr>
            <a:spLocks noGrp="1"/>
          </p:cNvSpPr>
          <p:nvPr>
            <p:ph sz="half" idx="2" hasCustomPrompt="1"/>
          </p:nvPr>
        </p:nvSpPr>
        <p:spPr>
          <a:xfrm>
            <a:off x="2135559" y="2516400"/>
            <a:ext cx="9351590" cy="1148400"/>
          </a:xfrm>
          <a:prstGeom prst="rect">
            <a:avLst/>
          </a:prstGeom>
        </p:spPr>
        <p:txBody>
          <a:bodyPr tIns="36000" rIns="144000"/>
          <a:lstStyle>
            <a:lvl1pPr marL="0" indent="0">
              <a:spcBef>
                <a:spcPts val="0"/>
              </a:spcBef>
              <a:buFont typeface="Arial" panose="020B0604020202020204" pitchFamily="34" charset="0"/>
              <a:buChar char="​"/>
              <a:defRPr sz="2400">
                <a:solidFill>
                  <a:schemeClr val="tx1"/>
                </a:solidFill>
                <a:latin typeface="+mj-lt"/>
              </a:defRPr>
            </a:lvl1pPr>
            <a:lvl2pPr marL="0" indent="0">
              <a:spcBef>
                <a:spcPts val="600"/>
              </a:spcBef>
              <a:buFont typeface="Arial" panose="020B0604020202020204" pitchFamily="34" charset="0"/>
              <a:buChar char="​"/>
              <a:defRPr sz="1600">
                <a:solidFill>
                  <a:schemeClr val="tx1"/>
                </a:solidFill>
                <a:latin typeface="+mn-lt"/>
                <a:cs typeface="Arial" panose="020B0604020202020204" pitchFamily="34" charset="0"/>
              </a:defRPr>
            </a:lvl2pPr>
            <a:lvl3pPr marL="0" indent="0">
              <a:spcBef>
                <a:spcPts val="600"/>
              </a:spcBef>
              <a:buFont typeface="Arial" panose="020B0604020202020204" pitchFamily="34" charset="0"/>
              <a:buNone/>
              <a:defRPr sz="1600">
                <a:latin typeface="Arial" panose="020B0604020202020204" pitchFamily="34" charset="0"/>
                <a:cs typeface="Arial" panose="020B0604020202020204" pitchFamily="34" charset="0"/>
              </a:defRPr>
            </a:lvl3pPr>
            <a:lvl4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4pPr>
            <a:lvl5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5pPr>
            <a:lvl6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6pPr>
            <a:lvl7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7pPr>
            <a:lvl8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8pPr>
            <a:lvl9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9pPr>
          </a:lstStyle>
          <a:p>
            <a:pPr lvl="0"/>
            <a:r>
              <a:rPr lang="da-DK" dirty="0"/>
              <a:t>Klik her for at tilføje underoverskrift</a:t>
            </a:r>
            <a:endParaRPr lang="da-DK"/>
          </a:p>
          <a:p>
            <a:pPr lvl="1"/>
            <a:r>
              <a:rPr lang="da-DK" dirty="0"/>
              <a:t>Andet niveau</a:t>
            </a:r>
            <a:endParaRPr lang="da-DK"/>
          </a:p>
        </p:txBody>
      </p:sp>
      <p:sp>
        <p:nvSpPr>
          <p:cNvPr id="11" name="Content Placeholder 4">
            <a:extLst>
              <a:ext uri="{FF2B5EF4-FFF2-40B4-BE49-F238E27FC236}">
                <a16:creationId xmlns:a16="http://schemas.microsoft.com/office/drawing/2014/main" id="{39C4FF46-D1E8-41B4-A51E-1FD980294EF8}"/>
              </a:ext>
            </a:extLst>
          </p:cNvPr>
          <p:cNvSpPr>
            <a:spLocks noGrp="1"/>
          </p:cNvSpPr>
          <p:nvPr>
            <p:ph sz="quarter" idx="13" hasCustomPrompt="1"/>
          </p:nvPr>
        </p:nvSpPr>
        <p:spPr>
          <a:xfrm>
            <a:off x="2135559" y="3690000"/>
            <a:ext cx="9351590" cy="1144800"/>
          </a:xfrm>
          <a:prstGeom prst="rect">
            <a:avLst/>
          </a:prstGeom>
        </p:spPr>
        <p:txBody>
          <a:bodyPr tIns="36000" rIns="144000"/>
          <a:lstStyle>
            <a:lvl1pPr marL="0" indent="0">
              <a:spcBef>
                <a:spcPts val="0"/>
              </a:spcBef>
              <a:buFont typeface="Arial" panose="020B0604020202020204" pitchFamily="34" charset="0"/>
              <a:buChar char="​"/>
              <a:defRPr sz="2400">
                <a:solidFill>
                  <a:schemeClr val="tx1"/>
                </a:solidFill>
                <a:latin typeface="+mj-lt"/>
              </a:defRPr>
            </a:lvl1pPr>
            <a:lvl2pPr marL="0" indent="0">
              <a:spcBef>
                <a:spcPts val="600"/>
              </a:spcBef>
              <a:buFont typeface="Arial" panose="020B0604020202020204" pitchFamily="34" charset="0"/>
              <a:buChar char="​"/>
              <a:defRPr sz="1600">
                <a:solidFill>
                  <a:schemeClr val="tx1"/>
                </a:solidFill>
                <a:latin typeface="+mn-lt"/>
                <a:cs typeface="Arial" panose="020B0604020202020204" pitchFamily="34" charset="0"/>
              </a:defRPr>
            </a:lvl2pPr>
            <a:lvl3pPr marL="0" indent="0">
              <a:spcBef>
                <a:spcPts val="600"/>
              </a:spcBef>
              <a:buFont typeface="Arial" panose="020B0604020202020204" pitchFamily="34" charset="0"/>
              <a:buNone/>
              <a:defRPr sz="1600">
                <a:latin typeface="Arial" panose="020B0604020202020204" pitchFamily="34" charset="0"/>
                <a:cs typeface="Arial" panose="020B0604020202020204" pitchFamily="34" charset="0"/>
              </a:defRPr>
            </a:lvl3pPr>
            <a:lvl4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4pPr>
            <a:lvl5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5pPr>
            <a:lvl6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6pPr>
            <a:lvl7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7pPr>
            <a:lvl8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8pPr>
            <a:lvl9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9pPr>
          </a:lstStyle>
          <a:p>
            <a:pPr lvl="0"/>
            <a:r>
              <a:rPr lang="da-DK" noProof="0" dirty="0"/>
              <a:t>Klik for at tilføje underoverskrift</a:t>
            </a:r>
            <a:endParaRPr lang="da-DK"/>
          </a:p>
          <a:p>
            <a:pPr lvl="1"/>
            <a:r>
              <a:rPr lang="da-DK" noProof="0" dirty="0"/>
              <a:t>Andet niveau</a:t>
            </a:r>
            <a:endParaRPr lang="da-DK"/>
          </a:p>
        </p:txBody>
      </p:sp>
      <p:sp>
        <p:nvSpPr>
          <p:cNvPr id="30" name="Content Placeholder 10">
            <a:extLst>
              <a:ext uri="{FF2B5EF4-FFF2-40B4-BE49-F238E27FC236}">
                <a16:creationId xmlns:a16="http://schemas.microsoft.com/office/drawing/2014/main" id="{47A3BC7C-79E9-499F-BBA4-7AAF4CC6F0D4}"/>
              </a:ext>
            </a:extLst>
          </p:cNvPr>
          <p:cNvSpPr>
            <a:spLocks noGrp="1"/>
          </p:cNvSpPr>
          <p:nvPr>
            <p:ph sz="quarter" idx="14" hasCustomPrompt="1"/>
          </p:nvPr>
        </p:nvSpPr>
        <p:spPr>
          <a:xfrm>
            <a:off x="2135559" y="4860000"/>
            <a:ext cx="9351591" cy="1054800"/>
          </a:xfrm>
          <a:prstGeom prst="rect">
            <a:avLst/>
          </a:prstGeom>
        </p:spPr>
        <p:txBody>
          <a:bodyPr tIns="36000" rIns="144000"/>
          <a:lstStyle>
            <a:lvl1pPr marL="0" indent="0">
              <a:spcBef>
                <a:spcPts val="0"/>
              </a:spcBef>
              <a:buFont typeface="Arial" panose="020B0604020202020204" pitchFamily="34" charset="0"/>
              <a:buChar char="​"/>
              <a:defRPr sz="2400">
                <a:solidFill>
                  <a:schemeClr val="tx1"/>
                </a:solidFill>
                <a:latin typeface="+mj-lt"/>
              </a:defRPr>
            </a:lvl1pPr>
            <a:lvl2pPr marL="0" indent="0">
              <a:spcBef>
                <a:spcPts val="600"/>
              </a:spcBef>
              <a:buFont typeface="Arial" panose="020B0604020202020204" pitchFamily="34" charset="0"/>
              <a:buChar char="​"/>
              <a:defRPr sz="1600">
                <a:solidFill>
                  <a:schemeClr val="tx1"/>
                </a:solidFill>
                <a:latin typeface="+mn-lt"/>
                <a:cs typeface="Arial" panose="020B0604020202020204" pitchFamily="34" charset="0"/>
              </a:defRPr>
            </a:lvl2pPr>
            <a:lvl3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3pPr>
            <a:lvl4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4pPr>
            <a:lvl5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5pPr>
            <a:lvl6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6pPr>
            <a:lvl7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7pPr>
            <a:lvl8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8pPr>
            <a:lvl9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9pPr>
          </a:lstStyle>
          <a:p>
            <a:pPr lvl="0"/>
            <a:r>
              <a:rPr lang="da-DK" noProof="0" dirty="0"/>
              <a:t>Klik for at tilføje underoverskrift</a:t>
            </a:r>
            <a:endParaRPr lang="da-DK"/>
          </a:p>
          <a:p>
            <a:pPr lvl="1"/>
            <a:r>
              <a:rPr lang="da-DK" noProof="0" dirty="0"/>
              <a:t>Andet niveau</a:t>
            </a:r>
            <a:endParaRPr lang="da-DK"/>
          </a:p>
        </p:txBody>
      </p:sp>
      <p:cxnSp>
        <p:nvCxnSpPr>
          <p:cNvPr id="12" name="Straight Connector 11">
            <a:extLst>
              <a:ext uri="{FF2B5EF4-FFF2-40B4-BE49-F238E27FC236}">
                <a16:creationId xmlns:a16="http://schemas.microsoft.com/office/drawing/2014/main" id="{FDBF058C-27D8-4D60-B55B-EE1703C75AF3}"/>
              </a:ext>
            </a:extLst>
          </p:cNvPr>
          <p:cNvCxnSpPr>
            <a:cxnSpLocks/>
          </p:cNvCxnSpPr>
          <p:nvPr userDrawn="1"/>
        </p:nvCxnSpPr>
        <p:spPr bwMode="auto">
          <a:xfrm>
            <a:off x="2135559" y="2505563"/>
            <a:ext cx="9351591" cy="0"/>
          </a:xfrm>
          <a:prstGeom prst="line">
            <a:avLst/>
          </a:prstGeom>
          <a:solidFill>
            <a:schemeClr val="accent1"/>
          </a:solidFill>
          <a:ln w="3175" cap="flat" cmpd="sng" algn="ctr">
            <a:solidFill>
              <a:srgbClr val="BAB6B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Straight Connector 13">
            <a:extLst>
              <a:ext uri="{FF2B5EF4-FFF2-40B4-BE49-F238E27FC236}">
                <a16:creationId xmlns:a16="http://schemas.microsoft.com/office/drawing/2014/main" id="{259779C2-36AD-43BA-99FC-A34E95CF8078}"/>
              </a:ext>
            </a:extLst>
          </p:cNvPr>
          <p:cNvCxnSpPr>
            <a:cxnSpLocks/>
          </p:cNvCxnSpPr>
          <p:nvPr userDrawn="1"/>
        </p:nvCxnSpPr>
        <p:spPr bwMode="auto">
          <a:xfrm>
            <a:off x="2135559" y="3675182"/>
            <a:ext cx="9351591" cy="0"/>
          </a:xfrm>
          <a:prstGeom prst="line">
            <a:avLst/>
          </a:prstGeom>
          <a:solidFill>
            <a:schemeClr val="accent1"/>
          </a:solidFill>
          <a:ln w="3175" cap="flat" cmpd="sng" algn="ctr">
            <a:solidFill>
              <a:srgbClr val="BAB6B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Connector 15">
            <a:extLst>
              <a:ext uri="{FF2B5EF4-FFF2-40B4-BE49-F238E27FC236}">
                <a16:creationId xmlns:a16="http://schemas.microsoft.com/office/drawing/2014/main" id="{09BE8152-475F-425D-A076-79CF1E3E69F9}"/>
              </a:ext>
            </a:extLst>
          </p:cNvPr>
          <p:cNvCxnSpPr>
            <a:cxnSpLocks/>
          </p:cNvCxnSpPr>
          <p:nvPr userDrawn="1"/>
        </p:nvCxnSpPr>
        <p:spPr bwMode="auto">
          <a:xfrm>
            <a:off x="2135559" y="4844800"/>
            <a:ext cx="9351591" cy="0"/>
          </a:xfrm>
          <a:prstGeom prst="line">
            <a:avLst/>
          </a:prstGeom>
          <a:solidFill>
            <a:schemeClr val="accent1"/>
          </a:solidFill>
          <a:ln w="3175" cap="flat" cmpd="sng" algn="ctr">
            <a:solidFill>
              <a:srgbClr val="BAB6B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Text Placeholder 8">
            <a:extLst>
              <a:ext uri="{FF2B5EF4-FFF2-40B4-BE49-F238E27FC236}">
                <a16:creationId xmlns:a16="http://schemas.microsoft.com/office/drawing/2014/main" id="{94792C7B-92A0-4FF6-B35D-F2AEB7880E8E}"/>
              </a:ext>
            </a:extLst>
          </p:cNvPr>
          <p:cNvSpPr>
            <a:spLocks noGrp="1"/>
          </p:cNvSpPr>
          <p:nvPr>
            <p:ph type="body" sz="quarter" idx="23" hasCustomPrompt="1"/>
          </p:nvPr>
        </p:nvSpPr>
        <p:spPr>
          <a:xfrm>
            <a:off x="701675" y="1453470"/>
            <a:ext cx="936000" cy="936000"/>
          </a:xfrm>
          <a:prstGeom prst="rect">
            <a:avLst/>
          </a:prstGeom>
        </p:spPr>
        <p:txBody>
          <a:bodyPr lIns="72000" rIns="72000" anchor="ctr" anchorCtr="0"/>
          <a:lstStyle>
            <a:lvl1pPr marL="0" indent="0" algn="ctr">
              <a:buNone/>
              <a:defRPr sz="1400">
                <a:solidFill>
                  <a:schemeClr val="tx1"/>
                </a:solidFill>
              </a:defRPr>
            </a:lvl1pPr>
          </a:lstStyle>
          <a:p>
            <a:pPr lvl="0"/>
            <a:r>
              <a:rPr lang="da-DK" dirty="0"/>
              <a:t>Placer ikon her</a:t>
            </a:r>
            <a:endParaRPr lang="da-DK"/>
          </a:p>
        </p:txBody>
      </p:sp>
      <p:sp>
        <p:nvSpPr>
          <p:cNvPr id="18" name="Text Placeholder 10">
            <a:extLst>
              <a:ext uri="{FF2B5EF4-FFF2-40B4-BE49-F238E27FC236}">
                <a16:creationId xmlns:a16="http://schemas.microsoft.com/office/drawing/2014/main" id="{C3A1B1E9-DECF-46F3-AAAB-6E78C85D04CC}"/>
              </a:ext>
            </a:extLst>
          </p:cNvPr>
          <p:cNvSpPr>
            <a:spLocks noGrp="1"/>
          </p:cNvSpPr>
          <p:nvPr>
            <p:ph type="body" sz="quarter" idx="24" hasCustomPrompt="1"/>
          </p:nvPr>
        </p:nvSpPr>
        <p:spPr>
          <a:xfrm>
            <a:off x="701675" y="2620000"/>
            <a:ext cx="936000" cy="936000"/>
          </a:xfrm>
          <a:prstGeom prst="rect">
            <a:avLst/>
          </a:prstGeom>
        </p:spPr>
        <p:txBody>
          <a:bodyPr lIns="72000" rIns="72000" anchor="ctr" anchorCtr="0"/>
          <a:lstStyle>
            <a:lvl1pPr marL="0" indent="0" algn="ctr">
              <a:buNone/>
              <a:defRPr sz="1400">
                <a:solidFill>
                  <a:schemeClr val="tx1"/>
                </a:solidFill>
              </a:defRPr>
            </a:lvl1pPr>
          </a:lstStyle>
          <a:p>
            <a:pPr lvl="0"/>
            <a:r>
              <a:rPr lang="da-DK" dirty="0"/>
              <a:t>Placer ikon her</a:t>
            </a:r>
            <a:endParaRPr lang="da-DK"/>
          </a:p>
        </p:txBody>
      </p:sp>
      <p:sp>
        <p:nvSpPr>
          <p:cNvPr id="19" name="Text Placeholder 12">
            <a:extLst>
              <a:ext uri="{FF2B5EF4-FFF2-40B4-BE49-F238E27FC236}">
                <a16:creationId xmlns:a16="http://schemas.microsoft.com/office/drawing/2014/main" id="{B0F61776-DD49-4690-AD42-D6ABADF90CFA}"/>
              </a:ext>
            </a:extLst>
          </p:cNvPr>
          <p:cNvSpPr>
            <a:spLocks noGrp="1"/>
          </p:cNvSpPr>
          <p:nvPr>
            <p:ph type="body" sz="quarter" idx="25" hasCustomPrompt="1"/>
          </p:nvPr>
        </p:nvSpPr>
        <p:spPr>
          <a:xfrm>
            <a:off x="701675" y="3797925"/>
            <a:ext cx="936000" cy="936000"/>
          </a:xfrm>
          <a:prstGeom prst="rect">
            <a:avLst/>
          </a:prstGeom>
        </p:spPr>
        <p:txBody>
          <a:bodyPr lIns="72000" rIns="72000" anchor="ctr" anchorCtr="0"/>
          <a:lstStyle>
            <a:lvl1pPr marL="0" indent="0" algn="ctr">
              <a:buNone/>
              <a:defRPr sz="1400">
                <a:solidFill>
                  <a:schemeClr val="tx1"/>
                </a:solidFill>
              </a:defRPr>
            </a:lvl1pPr>
          </a:lstStyle>
          <a:p>
            <a:pPr lvl="0"/>
            <a:r>
              <a:rPr lang="da-DK" dirty="0"/>
              <a:t>Placer ikon her</a:t>
            </a:r>
            <a:endParaRPr lang="da-DK"/>
          </a:p>
        </p:txBody>
      </p:sp>
      <p:sp>
        <p:nvSpPr>
          <p:cNvPr id="20" name="Text Placeholder 14">
            <a:extLst>
              <a:ext uri="{FF2B5EF4-FFF2-40B4-BE49-F238E27FC236}">
                <a16:creationId xmlns:a16="http://schemas.microsoft.com/office/drawing/2014/main" id="{99D2927B-9BA1-4072-844B-1840D4566B76}"/>
              </a:ext>
            </a:extLst>
          </p:cNvPr>
          <p:cNvSpPr>
            <a:spLocks noGrp="1"/>
          </p:cNvSpPr>
          <p:nvPr>
            <p:ph type="body" sz="quarter" idx="26" hasCustomPrompt="1"/>
          </p:nvPr>
        </p:nvSpPr>
        <p:spPr>
          <a:xfrm>
            <a:off x="701675" y="4975225"/>
            <a:ext cx="936000" cy="936000"/>
          </a:xfrm>
          <a:prstGeom prst="rect">
            <a:avLst/>
          </a:prstGeom>
        </p:spPr>
        <p:txBody>
          <a:bodyPr lIns="72000" rIns="72000" anchor="ctr" anchorCtr="0"/>
          <a:lstStyle>
            <a:lvl1pPr marL="0" indent="0" algn="ctr">
              <a:buNone/>
              <a:defRPr sz="1400">
                <a:solidFill>
                  <a:schemeClr val="tx1"/>
                </a:solidFill>
              </a:defRPr>
            </a:lvl1pPr>
          </a:lstStyle>
          <a:p>
            <a:pPr lvl="0"/>
            <a:r>
              <a:rPr lang="da-DK" dirty="0"/>
              <a:t>Placer ikon her</a:t>
            </a:r>
            <a:endParaRPr lang="da-DK"/>
          </a:p>
        </p:txBody>
      </p:sp>
    </p:spTree>
    <p:extLst>
      <p:ext uri="{BB962C8B-B14F-4D97-AF65-F5344CB8AC3E}">
        <p14:creationId xmlns:p14="http://schemas.microsoft.com/office/powerpoint/2010/main" val="3415232413"/>
      </p:ext>
    </p:extLst>
  </p:cSld>
  <p:clrMapOvr>
    <a:masterClrMapping/>
  </p:clrMapOvr>
  <p:extLst>
    <p:ext uri="{DCECCB84-F9BA-43D5-87BE-67443E8EF086}">
      <p15:sldGuideLst xmlns:p15="http://schemas.microsoft.com/office/powerpoint/2012/main">
        <p15:guide id="5" pos="1970">
          <p15:clr>
            <a:srgbClr val="A4A3A4"/>
          </p15:clr>
        </p15:guide>
        <p15:guide id="6" pos="2197">
          <p15:clr>
            <a:srgbClr val="A4A3A4"/>
          </p15:clr>
        </p15:guide>
        <p15:guide id="7" pos="3725">
          <p15:clr>
            <a:srgbClr val="A4A3A4"/>
          </p15:clr>
        </p15:guide>
        <p15:guide id="8" pos="3952">
          <p15:clr>
            <a:srgbClr val="A4A3A4"/>
          </p15:clr>
        </p15:guide>
        <p15:guide id="9" pos="5481">
          <p15:clr>
            <a:srgbClr val="A4A3A4"/>
          </p15:clr>
        </p15:guide>
        <p15:guide id="10" pos="5707">
          <p15:clr>
            <a:srgbClr val="A4A3A4"/>
          </p15:clr>
        </p15:guide>
        <p15:guide id="11" pos="1031">
          <p15:clr>
            <a:srgbClr val="A4A3A4"/>
          </p15:clr>
        </p15:guide>
        <p15:guide id="12" orient="horz" pos="1508">
          <p15:clr>
            <a:srgbClr val="A4A3A4"/>
          </p15:clr>
        </p15:guide>
        <p15:guide id="13" orient="horz" pos="2240">
          <p15:clr>
            <a:srgbClr val="A4A3A4"/>
          </p15:clr>
        </p15:guide>
        <p15:guide id="14" orient="horz" pos="1650">
          <p15:clr>
            <a:srgbClr val="A4A3A4"/>
          </p15:clr>
        </p15:guide>
        <p15:guide id="15" orient="horz" pos="2392">
          <p15:clr>
            <a:srgbClr val="A4A3A4"/>
          </p15:clr>
        </p15:guide>
        <p15:guide id="16" orient="horz" pos="2982">
          <p15:clr>
            <a:srgbClr val="A4A3A4"/>
          </p15:clr>
        </p15:guide>
        <p15:guide id="17" orient="horz" pos="4320">
          <p15:clr>
            <a:srgbClr val="A4A3A4"/>
          </p15:clr>
        </p15:guide>
        <p15:guide id="18" orient="horz" pos="3133">
          <p15:clr>
            <a:srgbClr val="A4A3A4"/>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    Statement    (kort tekst)">
    <p:spTree>
      <p:nvGrpSpPr>
        <p:cNvPr id="1" name=""/>
        <p:cNvGrpSpPr/>
        <p:nvPr/>
      </p:nvGrpSpPr>
      <p:grpSpPr>
        <a:xfrm>
          <a:off x="0" y="0"/>
          <a:ext cx="0" cy="0"/>
          <a:chOff x="0" y="0"/>
          <a:chExt cx="0" cy="0"/>
        </a:xfrm>
      </p:grpSpPr>
      <p:sp>
        <p:nvSpPr>
          <p:cNvPr id="12" name="Baggrund"/>
          <p:cNvSpPr>
            <a:spLocks noChangeArrowheads="1"/>
          </p:cNvSpPr>
          <p:nvPr userDrawn="1"/>
        </p:nvSpPr>
        <p:spPr bwMode="auto">
          <a:xfrm>
            <a:off x="179388" y="180975"/>
            <a:ext cx="11830050" cy="6496050"/>
          </a:xfrm>
          <a:prstGeom prst="rect">
            <a:avLst/>
          </a:prstGeom>
          <a:solidFill>
            <a:schemeClr val="tx2"/>
          </a:solidFill>
          <a:ln>
            <a:noFill/>
          </a:ln>
          <a:effectLst/>
        </p:spPr>
        <p:txBody>
          <a:bodyPr wrap="none" lIns="0" tIns="0" rIns="0" bIns="0" anchor="ctr"/>
          <a:lstStyle/>
          <a:p>
            <a:endParaRPr lang="da-DK" sz="1700" dirty="0"/>
          </a:p>
        </p:txBody>
      </p:sp>
      <p:sp>
        <p:nvSpPr>
          <p:cNvPr id="2" name="Title 1"/>
          <p:cNvSpPr>
            <a:spLocks noGrp="1"/>
          </p:cNvSpPr>
          <p:nvPr>
            <p:ph type="title" hasCustomPrompt="1"/>
          </p:nvPr>
        </p:nvSpPr>
        <p:spPr bwMode="white">
          <a:xfrm>
            <a:off x="701675" y="1357273"/>
            <a:ext cx="10785475" cy="4566398"/>
          </a:xfrm>
        </p:spPr>
        <p:txBody>
          <a:bodyPr rIns="0"/>
          <a:lstStyle>
            <a:lvl1pPr algn="ctr">
              <a:lnSpc>
                <a:spcPct val="88000"/>
              </a:lnSpc>
              <a:defRPr sz="4400">
                <a:solidFill>
                  <a:schemeClr val="bg1"/>
                </a:solidFill>
              </a:defRPr>
            </a:lvl1pPr>
          </a:lstStyle>
          <a:p>
            <a:r>
              <a:rPr lang="da-DK" dirty="0"/>
              <a:t>Klik her for at tilføje tekst</a:t>
            </a:r>
            <a:endParaRPr lang="da-DK"/>
          </a:p>
        </p:txBody>
      </p:sp>
      <p:sp>
        <p:nvSpPr>
          <p:cNvPr id="13" name="Slide Number Placeholder 5 (FAST)"/>
          <p:cNvSpPr txBox="1">
            <a:spLocks/>
          </p:cNvSpPr>
          <p:nvPr userDrawn="1"/>
        </p:nvSpPr>
        <p:spPr bwMode="white">
          <a:xfrm>
            <a:off x="702668" y="6400800"/>
            <a:ext cx="279770" cy="274857"/>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bg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1691590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Skilleside">
    <p:bg>
      <p:bgPr>
        <a:solidFill>
          <a:schemeClr val="bg1"/>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sz="quarter" idx="10" hasCustomPrompt="1"/>
          </p:nvPr>
        </p:nvSpPr>
        <p:spPr>
          <a:xfrm>
            <a:off x="179388" y="179388"/>
            <a:ext cx="11830050" cy="6498612"/>
          </a:xfrm>
          <a:prstGeom prst="rect">
            <a:avLst/>
          </a:prstGeom>
          <a:noFill/>
        </p:spPr>
        <p:txBody>
          <a:bodyPr lIns="72000" tIns="36000" rIns="4726800" anchor="t" anchorCtr="0"/>
          <a:lstStyle>
            <a:lvl1pPr marL="0" indent="0" algn="ctr">
              <a:buNone/>
              <a:defRPr sz="1400" b="0"/>
            </a:lvl1pPr>
          </a:lstStyle>
          <a:p>
            <a:r>
              <a:rPr lang="da-DK" noProof="1"/>
              <a:t>Klik på rammen for at indsætte billede via Templafy og Images</a:t>
            </a:r>
            <a:endParaRPr lang="da-DK"/>
          </a:p>
        </p:txBody>
      </p:sp>
      <p:sp>
        <p:nvSpPr>
          <p:cNvPr id="11" name="Title 1">
            <a:extLst>
              <a:ext uri="{FF2B5EF4-FFF2-40B4-BE49-F238E27FC236}">
                <a16:creationId xmlns:a16="http://schemas.microsoft.com/office/drawing/2014/main" id="{3130A091-D2A2-437A-86F2-B1116CB2DD8B}"/>
              </a:ext>
            </a:extLst>
          </p:cNvPr>
          <p:cNvSpPr>
            <a:spLocks noGrp="1"/>
          </p:cNvSpPr>
          <p:nvPr>
            <p:ph type="title" hasCustomPrompt="1"/>
          </p:nvPr>
        </p:nvSpPr>
        <p:spPr>
          <a:xfrm>
            <a:off x="7282800" y="180000"/>
            <a:ext cx="4438800" cy="6498000"/>
          </a:xfrm>
          <a:solidFill>
            <a:schemeClr val="tx2"/>
          </a:solidFill>
        </p:spPr>
        <p:txBody>
          <a:bodyPr lIns="241200" tIns="234000" rIns="241200" bIns="234000"/>
          <a:lstStyle>
            <a:lvl1pPr>
              <a:lnSpc>
                <a:spcPct val="88000"/>
              </a:lnSpc>
              <a:defRPr sz="3400">
                <a:solidFill>
                  <a:schemeClr val="bg1"/>
                </a:solidFill>
              </a:defRPr>
            </a:lvl1pPr>
          </a:lstStyle>
          <a:p>
            <a:pPr lvl="0"/>
            <a:r>
              <a:rPr lang="da-DK" noProof="0" dirty="0"/>
              <a:t>Klik for at tilføje titel</a:t>
            </a:r>
            <a:endParaRPr lang="da-DK"/>
          </a:p>
        </p:txBody>
      </p:sp>
      <p:sp>
        <p:nvSpPr>
          <p:cNvPr id="13" name="Text Placeholder 2"/>
          <p:cNvSpPr>
            <a:spLocks noGrp="1"/>
          </p:cNvSpPr>
          <p:nvPr>
            <p:ph type="body" sz="half" idx="1" hasCustomPrompt="1"/>
          </p:nvPr>
        </p:nvSpPr>
        <p:spPr bwMode="white">
          <a:xfrm>
            <a:off x="7550034" y="1450800"/>
            <a:ext cx="3941166" cy="3780000"/>
          </a:xfrm>
          <a:prstGeom prst="rect">
            <a:avLst/>
          </a:prstGeom>
        </p:spPr>
        <p:txBody>
          <a:bodyPr rIns="144000"/>
          <a:lstStyle>
            <a:lvl1pPr>
              <a:buClrTx/>
              <a:defRPr>
                <a:solidFill>
                  <a:schemeClr val="bg1"/>
                </a:solidFill>
              </a:defRPr>
            </a:lvl1pPr>
            <a:lvl2pPr>
              <a:buClrTx/>
              <a:defRPr>
                <a:solidFill>
                  <a:schemeClr val="bg1"/>
                </a:solidFill>
              </a:defRPr>
            </a:lvl2pPr>
            <a:lvl3pPr>
              <a:buClrTx/>
              <a:defRPr>
                <a:solidFill>
                  <a:schemeClr val="bg1"/>
                </a:solidFill>
              </a:defRPr>
            </a:lvl3pPr>
            <a:lvl4pPr>
              <a:buClrTx/>
              <a:defRPr>
                <a:solidFill>
                  <a:schemeClr val="bg1"/>
                </a:solidFill>
              </a:defRPr>
            </a:lvl4pPr>
            <a:lvl5pPr>
              <a:buClrTx/>
              <a:defRPr>
                <a:solidFill>
                  <a:schemeClr val="bg1"/>
                </a:solidFill>
              </a:defRPr>
            </a:lvl5pPr>
            <a:lvl6pPr>
              <a:buClrTx/>
              <a:defRPr>
                <a:solidFill>
                  <a:schemeClr val="bg1"/>
                </a:solidFill>
              </a:defRPr>
            </a:lvl6pPr>
            <a:lvl7pPr>
              <a:buClrTx/>
              <a:defRPr>
                <a:solidFill>
                  <a:schemeClr val="bg1"/>
                </a:solidFill>
              </a:defRPr>
            </a:lvl7pPr>
            <a:lvl8pPr>
              <a:buClrTx/>
              <a:defRPr>
                <a:solidFill>
                  <a:schemeClr val="bg1"/>
                </a:solidFill>
              </a:defRPr>
            </a:lvl8pPr>
            <a:lvl9pPr>
              <a:buClrTx/>
              <a:defRPr>
                <a:solidFill>
                  <a:schemeClr val="bg1"/>
                </a:solidFill>
              </a:defRPr>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a:p>
            <a:pPr lvl="5"/>
            <a:r>
              <a:rPr lang="da-DK" dirty="0"/>
              <a:t>6</a:t>
            </a:r>
            <a:endParaRPr lang="da-DK"/>
          </a:p>
          <a:p>
            <a:pPr lvl="6"/>
            <a:r>
              <a:rPr lang="da-DK" dirty="0"/>
              <a:t>7</a:t>
            </a:r>
            <a:endParaRPr lang="da-DK"/>
          </a:p>
          <a:p>
            <a:pPr lvl="7"/>
            <a:r>
              <a:rPr lang="da-DK" dirty="0"/>
              <a:t>8</a:t>
            </a:r>
            <a:endParaRPr lang="da-DK"/>
          </a:p>
          <a:p>
            <a:pPr lvl="8"/>
            <a:r>
              <a:rPr lang="da-DK" dirty="0"/>
              <a:t>9</a:t>
            </a:r>
            <a:endParaRPr lang="da-DK"/>
          </a:p>
        </p:txBody>
      </p:sp>
      <p:sp>
        <p:nvSpPr>
          <p:cNvPr id="16" name="Footer Placeholder 3">
            <a:extLst>
              <a:ext uri="{FF2B5EF4-FFF2-40B4-BE49-F238E27FC236}">
                <a16:creationId xmlns:a16="http://schemas.microsoft.com/office/drawing/2014/main" id="{CB61A52D-8590-43B2-9F10-300CF644B6B9}"/>
              </a:ext>
            </a:extLst>
          </p:cNvPr>
          <p:cNvSpPr>
            <a:spLocks noGrp="1"/>
          </p:cNvSpPr>
          <p:nvPr>
            <p:ph type="ftr" sz="quarter" idx="18"/>
          </p:nvPr>
        </p:nvSpPr>
        <p:spPr>
          <a:xfrm>
            <a:off x="1029600" y="6400800"/>
            <a:ext cx="3794400" cy="277200"/>
          </a:xfrm>
          <a:prstGeom prst="rect">
            <a:avLst/>
          </a:prstGeom>
        </p:spPr>
        <p:txBody>
          <a:bodyPr/>
          <a:lstStyle>
            <a:lvl1pPr>
              <a:defRPr>
                <a:solidFill>
                  <a:schemeClr val="bg1"/>
                </a:solidFill>
              </a:defRPr>
            </a:lvl1pPr>
          </a:lstStyle>
          <a:p>
            <a:endParaRPr lang="da-DK" dirty="0"/>
          </a:p>
        </p:txBody>
      </p:sp>
      <p:sp>
        <p:nvSpPr>
          <p:cNvPr id="9" name="AutoShape 4">
            <a:extLst>
              <a:ext uri="{FF2B5EF4-FFF2-40B4-BE49-F238E27FC236}">
                <a16:creationId xmlns:a16="http://schemas.microsoft.com/office/drawing/2014/main" id="{8E9F2879-9B5A-4058-B154-E03170C6CED0}"/>
              </a:ext>
            </a:extLst>
          </p:cNvPr>
          <p:cNvSpPr>
            <a:spLocks/>
          </p:cNvSpPr>
          <p:nvPr userDrawn="1"/>
        </p:nvSpPr>
        <p:spPr bwMode="gray">
          <a:xfrm>
            <a:off x="8538450" y="6915108"/>
            <a:ext cx="2952750" cy="138436"/>
          </a:xfrm>
          <a:prstGeom prst="rect">
            <a:avLst/>
          </a:prstGeom>
          <a:noFill/>
          <a:ln w="12700" algn="ctr">
            <a:noFill/>
            <a:miter lim="800000"/>
            <a:headEnd/>
            <a:tailEnd/>
          </a:ln>
          <a:effectLst/>
        </p:spPr>
        <p:txBody>
          <a:bodyPr wrap="square" lIns="0" tIns="0" rIns="0" bIns="0">
            <a:spAutoFit/>
          </a:bodyPr>
          <a:lstStyle/>
          <a:p>
            <a:pPr algn="r" defTabSz="457200">
              <a:lnSpc>
                <a:spcPct val="108000"/>
              </a:lnSpc>
              <a:spcBef>
                <a:spcPts val="600"/>
              </a:spcBef>
              <a:tabLst>
                <a:tab pos="177800" algn="l"/>
              </a:tabLst>
            </a:pPr>
            <a:r>
              <a:rPr lang="da-DK" sz="900" b="0" noProof="1">
                <a:solidFill>
                  <a:schemeClr val="tx1">
                    <a:lumMod val="65000"/>
                    <a:lumOff val="35000"/>
                  </a:schemeClr>
                </a:solidFill>
                <a:cs typeface="Arial" charset="0"/>
              </a:rPr>
              <a:t>Klik på knappen </a:t>
            </a:r>
            <a:r>
              <a:rPr lang="da-DK" sz="900" b="1" noProof="1">
                <a:solidFill>
                  <a:schemeClr val="tx1">
                    <a:lumMod val="65000"/>
                    <a:lumOff val="35000"/>
                  </a:schemeClr>
                </a:solidFill>
                <a:cs typeface="Arial" charset="0"/>
              </a:rPr>
              <a:t>Indsæt logo forrest </a:t>
            </a:r>
            <a:r>
              <a:rPr lang="da-DK" sz="900" b="0" noProof="1">
                <a:solidFill>
                  <a:schemeClr val="tx1">
                    <a:lumMod val="65000"/>
                    <a:lumOff val="35000"/>
                  </a:schemeClr>
                </a:solidFill>
                <a:cs typeface="Arial" charset="0"/>
              </a:rPr>
              <a:t>for at vise logoet</a:t>
            </a:r>
            <a:endParaRPr lang="da-DK"/>
          </a:p>
        </p:txBody>
      </p:sp>
      <p:sp>
        <p:nvSpPr>
          <p:cNvPr id="12" name="Slide Number Placeholder 5 (FAST)"/>
          <p:cNvSpPr txBox="1">
            <a:spLocks/>
          </p:cNvSpPr>
          <p:nvPr userDrawn="1"/>
        </p:nvSpPr>
        <p:spPr>
          <a:xfrm>
            <a:off x="702668" y="6401052"/>
            <a:ext cx="279770" cy="275973"/>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19356604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4587">
          <p15:clr>
            <a:srgbClr val="A4A3A4"/>
          </p15:clr>
        </p15:guide>
        <p15:guide id="2" pos="4755">
          <p15:clr>
            <a:srgbClr val="A4A3A4"/>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Hvid tom">
    <p:spTree>
      <p:nvGrpSpPr>
        <p:cNvPr id="1" name=""/>
        <p:cNvGrpSpPr/>
        <p:nvPr/>
      </p:nvGrpSpPr>
      <p:grpSpPr>
        <a:xfrm>
          <a:off x="0" y="0"/>
          <a:ext cx="0" cy="0"/>
          <a:chOff x="0" y="0"/>
          <a:chExt cx="0" cy="0"/>
        </a:xfrm>
      </p:grpSpPr>
      <p:sp>
        <p:nvSpPr>
          <p:cNvPr id="6" name="Baggrund"/>
          <p:cNvSpPr/>
          <p:nvPr userDrawn="1"/>
        </p:nvSpPr>
        <p:spPr bwMode="auto">
          <a:xfrm>
            <a:off x="1838" y="0"/>
            <a:ext cx="12190161" cy="6858000"/>
          </a:xfrm>
          <a:prstGeom prst="rect">
            <a:avLst/>
          </a:prstGeom>
          <a:solidFill>
            <a:schemeClr val="bg1"/>
          </a:solidFill>
          <a:ln w="635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8000"/>
              </a:lnSpc>
              <a:spcBef>
                <a:spcPct val="54000"/>
              </a:spcBef>
              <a:spcAft>
                <a:spcPct val="0"/>
              </a:spcAft>
              <a:buClrTx/>
              <a:buSzTx/>
              <a:buFontTx/>
              <a:buNone/>
              <a:tabLst/>
            </a:pPr>
            <a:endParaRPr kumimoji="0" lang="da-DK" sz="1700" b="0" i="0" u="none" strike="noStrike" cap="none" normalizeH="0" baseline="0" dirty="0">
              <a:ln>
                <a:noFill/>
              </a:ln>
              <a:solidFill>
                <a:schemeClr val="tx1"/>
              </a:solidFill>
              <a:effectLst/>
              <a:latin typeface="Arial" charset="0"/>
            </a:endParaRPr>
          </a:p>
        </p:txBody>
      </p:sp>
      <p:sp>
        <p:nvSpPr>
          <p:cNvPr id="2" name="Title 1">
            <a:extLst>
              <a:ext uri="{FF2B5EF4-FFF2-40B4-BE49-F238E27FC236}">
                <a16:creationId xmlns:a16="http://schemas.microsoft.com/office/drawing/2014/main" id="{9277A8AC-F640-4960-ADC6-30AC3801C4E2}"/>
              </a:ext>
            </a:extLst>
          </p:cNvPr>
          <p:cNvSpPr>
            <a:spLocks noGrp="1"/>
          </p:cNvSpPr>
          <p:nvPr>
            <p:ph type="title" hasCustomPrompt="1"/>
          </p:nvPr>
        </p:nvSpPr>
        <p:spPr/>
        <p:txBody>
          <a:bodyPr/>
          <a:lstStyle/>
          <a:p>
            <a:r>
              <a:rPr lang="da-DK" dirty="0"/>
              <a:t>Klik her for at tilføje titel</a:t>
            </a:r>
            <a:endParaRPr lang="da-DK"/>
          </a:p>
        </p:txBody>
      </p:sp>
      <p:sp>
        <p:nvSpPr>
          <p:cNvPr id="3" name="Date Placeholder 2"/>
          <p:cNvSpPr>
            <a:spLocks noGrp="1"/>
          </p:cNvSpPr>
          <p:nvPr>
            <p:ph type="dt" sz="half" idx="10"/>
          </p:nvPr>
        </p:nvSpPr>
        <p:spPr>
          <a:xfrm>
            <a:off x="0" y="6912000"/>
            <a:ext cx="0" cy="0"/>
          </a:xfrm>
          <a:prstGeom prst="rect">
            <a:avLst/>
          </a:prstGeom>
        </p:spPr>
        <p:txBody>
          <a:bodyPr/>
          <a:lstStyle>
            <a:lvl1pPr>
              <a:defRPr>
                <a:noFill/>
              </a:defRPr>
            </a:lvl1pPr>
          </a:lstStyle>
          <a:p>
            <a:fld id="{D9A763BE-8F8D-41CD-AB3F-C977A728CB46}" type="datetime1">
              <a:rPr lang="da-DK" smtClean="0"/>
              <a:t>18-09-2025</a:t>
            </a:fld>
            <a:endParaRPr lang="da-DK" dirty="0"/>
          </a:p>
        </p:txBody>
      </p:sp>
      <p:sp>
        <p:nvSpPr>
          <p:cNvPr id="4" name="Footer Placeholder 3"/>
          <p:cNvSpPr>
            <a:spLocks noGrp="1"/>
          </p:cNvSpPr>
          <p:nvPr>
            <p:ph type="ftr" sz="quarter" idx="11"/>
          </p:nvPr>
        </p:nvSpPr>
        <p:spPr>
          <a:xfrm>
            <a:off x="0" y="6912000"/>
            <a:ext cx="0" cy="0"/>
          </a:xfrm>
          <a:prstGeom prst="rect">
            <a:avLst/>
          </a:prstGeom>
        </p:spPr>
        <p:txBody>
          <a:bodyPr/>
          <a:lstStyle>
            <a:lvl1pPr>
              <a:defRPr>
                <a:noFill/>
              </a:defRPr>
            </a:lvl1pPr>
          </a:lstStyle>
          <a:p>
            <a:endParaRPr lang="da-DK" dirty="0"/>
          </a:p>
        </p:txBody>
      </p:sp>
      <p:sp>
        <p:nvSpPr>
          <p:cNvPr id="5" name="Slide Number Placeholder 4"/>
          <p:cNvSpPr>
            <a:spLocks noGrp="1"/>
          </p:cNvSpPr>
          <p:nvPr>
            <p:ph type="sldNum" sz="quarter" idx="12"/>
          </p:nvPr>
        </p:nvSpPr>
        <p:spPr>
          <a:xfrm>
            <a:off x="0" y="6912000"/>
            <a:ext cx="0" cy="0"/>
          </a:xfrm>
          <a:prstGeom prst="rect">
            <a:avLst/>
          </a:prstGeom>
        </p:spPr>
        <p:txBody>
          <a:bodyPr/>
          <a:lstStyle>
            <a:lvl1pPr>
              <a:defRPr>
                <a:noFill/>
              </a:defRPr>
            </a:lvl1pPr>
          </a:lstStyle>
          <a:p>
            <a:fld id="{1E80101F-5742-4645-B1C0-D6AFABF6C92F}" type="slidenum">
              <a:rPr lang="da-DK" smtClean="0"/>
              <a:pPr/>
              <a:t>‹nr.›</a:t>
            </a:fld>
            <a:endParaRPr lang="da-DK" dirty="0"/>
          </a:p>
        </p:txBody>
      </p:sp>
      <p:sp>
        <p:nvSpPr>
          <p:cNvPr id="7" name="Slide Number Placeholder 5 (FAST)"/>
          <p:cNvSpPr txBox="1">
            <a:spLocks/>
          </p:cNvSpPr>
          <p:nvPr userDrawn="1"/>
        </p:nvSpPr>
        <p:spPr>
          <a:xfrm>
            <a:off x="702668" y="6401052"/>
            <a:ext cx="279770" cy="275973"/>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107177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Hvid tom">
    <p:spTree>
      <p:nvGrpSpPr>
        <p:cNvPr id="1" name=""/>
        <p:cNvGrpSpPr/>
        <p:nvPr/>
      </p:nvGrpSpPr>
      <p:grpSpPr>
        <a:xfrm>
          <a:off x="0" y="0"/>
          <a:ext cx="0" cy="0"/>
          <a:chOff x="0" y="0"/>
          <a:chExt cx="0" cy="0"/>
        </a:xfrm>
      </p:grpSpPr>
      <p:graphicFrame>
        <p:nvGraphicFramePr>
          <p:cNvPr id="4" name="Objekt 3" hidden="1"/>
          <p:cNvGraphicFramePr>
            <a:graphicFrameLocks noChangeAspect="1"/>
          </p:cNvGraphicFramePr>
          <p:nvPr userDrawn="1">
            <p:custDataLst>
              <p:tags r:id="rId1"/>
            </p:custDataLst>
            <p:extLst>
              <p:ext uri="{D42A27DB-BD31-4B8C-83A1-F6EECF244321}">
                <p14:modId xmlns:p14="http://schemas.microsoft.com/office/powerpoint/2010/main" val="328862141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2" imgH="337" progId="TCLayout.ActiveDocument.1">
                  <p:embed/>
                </p:oleObj>
              </mc:Choice>
              <mc:Fallback>
                <p:oleObj name="think-cell Slide" r:id="rId3" imgW="342" imgH="337"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Baggrund"/>
          <p:cNvSpPr/>
          <p:nvPr userDrawn="1"/>
        </p:nvSpPr>
        <p:spPr bwMode="auto">
          <a:xfrm>
            <a:off x="1838" y="0"/>
            <a:ext cx="12190161" cy="6858000"/>
          </a:xfrm>
          <a:prstGeom prst="rect">
            <a:avLst/>
          </a:prstGeom>
          <a:solidFill>
            <a:schemeClr val="bg1"/>
          </a:solidFill>
          <a:ln w="635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8000"/>
              </a:lnSpc>
              <a:spcBef>
                <a:spcPct val="54000"/>
              </a:spcBef>
              <a:spcAft>
                <a:spcPct val="0"/>
              </a:spcAft>
              <a:buClrTx/>
              <a:buSzTx/>
              <a:buFontTx/>
              <a:buNone/>
              <a:tabLst/>
            </a:pPr>
            <a:endParaRPr kumimoji="0" lang="da-DK" sz="1700" b="0" i="0" u="none" strike="noStrike" cap="none" normalizeH="0" baseline="0" dirty="0">
              <a:ln>
                <a:noFill/>
              </a:ln>
              <a:solidFill>
                <a:schemeClr val="tx1"/>
              </a:solidFill>
              <a:effectLst/>
              <a:latin typeface="Arial" charset="0"/>
            </a:endParaRPr>
          </a:p>
        </p:txBody>
      </p:sp>
      <p:sp>
        <p:nvSpPr>
          <p:cNvPr id="2" name="Title 1">
            <a:extLst>
              <a:ext uri="{FF2B5EF4-FFF2-40B4-BE49-F238E27FC236}">
                <a16:creationId xmlns:a16="http://schemas.microsoft.com/office/drawing/2014/main" id="{9277A8AC-F640-4960-ADC6-30AC3801C4E2}"/>
              </a:ext>
            </a:extLst>
          </p:cNvPr>
          <p:cNvSpPr>
            <a:spLocks noGrp="1"/>
          </p:cNvSpPr>
          <p:nvPr>
            <p:ph type="title" hasCustomPrompt="1"/>
          </p:nvPr>
        </p:nvSpPr>
        <p:spPr/>
        <p:txBody>
          <a:bodyPr vert="horz"/>
          <a:lstStyle>
            <a:lvl1pPr>
              <a:defRPr>
                <a:solidFill>
                  <a:schemeClr val="tx1"/>
                </a:solidFill>
              </a:defRPr>
            </a:lvl1pPr>
          </a:lstStyle>
          <a:p>
            <a:r>
              <a:rPr lang="da-DK" dirty="0"/>
              <a:t>Klik her for at tilføje titel</a:t>
            </a:r>
          </a:p>
        </p:txBody>
      </p:sp>
      <p:sp>
        <p:nvSpPr>
          <p:cNvPr id="7" name="Slide Number Placeholder 5 (FAST)"/>
          <p:cNvSpPr txBox="1">
            <a:spLocks/>
          </p:cNvSpPr>
          <p:nvPr userDrawn="1"/>
        </p:nvSpPr>
        <p:spPr bwMode="white">
          <a:xfrm>
            <a:off x="702668" y="6400800"/>
            <a:ext cx="279770" cy="254625"/>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6247233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Afslutning">
    <p:bg>
      <p:bgPr>
        <a:solidFill>
          <a:schemeClr val="bg1"/>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sz="quarter" idx="10" hasCustomPrompt="1"/>
          </p:nvPr>
        </p:nvSpPr>
        <p:spPr>
          <a:xfrm>
            <a:off x="179388" y="179388"/>
            <a:ext cx="11830050" cy="6498612"/>
          </a:xfrm>
          <a:prstGeom prst="rect">
            <a:avLst/>
          </a:prstGeom>
          <a:noFill/>
        </p:spPr>
        <p:txBody>
          <a:bodyPr lIns="72000" tIns="36000" rIns="72000" anchor="t" anchorCtr="0"/>
          <a:lstStyle>
            <a:lvl1pPr marL="0" indent="0" algn="ctr">
              <a:buNone/>
              <a:defRPr sz="1400" b="0"/>
            </a:lvl1pPr>
          </a:lstStyle>
          <a:p>
            <a:r>
              <a:rPr lang="da-DK" noProof="1"/>
              <a:t>Klik på rammen for at indsætte billede via Templafy og Images</a:t>
            </a:r>
            <a:endParaRPr lang="da-DK"/>
          </a:p>
        </p:txBody>
      </p:sp>
      <p:sp>
        <p:nvSpPr>
          <p:cNvPr id="18" name="Text Placeholder 3"/>
          <p:cNvSpPr>
            <a:spLocks noGrp="1"/>
          </p:cNvSpPr>
          <p:nvPr>
            <p:ph type="body" sz="quarter" idx="11" hasCustomPrompt="1"/>
          </p:nvPr>
        </p:nvSpPr>
        <p:spPr>
          <a:xfrm>
            <a:off x="467544" y="4779149"/>
            <a:ext cx="11255000" cy="1897875"/>
          </a:xfrm>
          <a:prstGeom prst="rect">
            <a:avLst/>
          </a:prstGeom>
          <a:solidFill>
            <a:schemeClr val="tx2">
              <a:alpha val="80000"/>
            </a:schemeClr>
          </a:solidFill>
        </p:spPr>
        <p:txBody>
          <a:bodyPr lIns="234000" tIns="234000" rIns="2970000" bIns="234000" anchor="t" anchorCtr="0"/>
          <a:lstStyle>
            <a:lvl1pPr marL="0" indent="0">
              <a:lnSpc>
                <a:spcPct val="100000"/>
              </a:lnSpc>
              <a:spcBef>
                <a:spcPts val="0"/>
              </a:spcBef>
              <a:buNone/>
              <a:defRPr sz="1800" b="0">
                <a:solidFill>
                  <a:schemeClr val="bg1"/>
                </a:solidFill>
              </a:defRPr>
            </a:lvl1pPr>
          </a:lstStyle>
          <a:p>
            <a:r>
              <a:rPr lang="da-DK" dirty="0"/>
              <a:t>Skriv kontaktdata</a:t>
            </a:r>
            <a:endParaRPr lang="da-DK"/>
          </a:p>
        </p:txBody>
      </p:sp>
      <p:sp>
        <p:nvSpPr>
          <p:cNvPr id="9" name="AutoShape 4">
            <a:extLst>
              <a:ext uri="{FF2B5EF4-FFF2-40B4-BE49-F238E27FC236}">
                <a16:creationId xmlns:a16="http://schemas.microsoft.com/office/drawing/2014/main" id="{B3CC375C-A6A8-4D1F-9065-67771B3085EF}"/>
              </a:ext>
            </a:extLst>
          </p:cNvPr>
          <p:cNvSpPr>
            <a:spLocks/>
          </p:cNvSpPr>
          <p:nvPr userDrawn="1"/>
        </p:nvSpPr>
        <p:spPr bwMode="gray">
          <a:xfrm>
            <a:off x="8538450" y="6915108"/>
            <a:ext cx="2952750" cy="138436"/>
          </a:xfrm>
          <a:prstGeom prst="rect">
            <a:avLst/>
          </a:prstGeom>
          <a:noFill/>
          <a:ln w="12700" algn="ctr">
            <a:noFill/>
            <a:miter lim="800000"/>
            <a:headEnd/>
            <a:tailEnd/>
          </a:ln>
          <a:effectLst/>
        </p:spPr>
        <p:txBody>
          <a:bodyPr wrap="square" lIns="0" tIns="0" rIns="0" bIns="0">
            <a:spAutoFit/>
          </a:bodyPr>
          <a:lstStyle/>
          <a:p>
            <a:pPr algn="r" defTabSz="457200">
              <a:lnSpc>
                <a:spcPct val="108000"/>
              </a:lnSpc>
              <a:spcBef>
                <a:spcPts val="600"/>
              </a:spcBef>
              <a:tabLst>
                <a:tab pos="177800" algn="l"/>
              </a:tabLst>
            </a:pPr>
            <a:r>
              <a:rPr lang="da-DK" sz="900" b="0" noProof="1">
                <a:solidFill>
                  <a:schemeClr val="tx1">
                    <a:lumMod val="65000"/>
                    <a:lumOff val="35000"/>
                  </a:schemeClr>
                </a:solidFill>
                <a:cs typeface="Arial" charset="0"/>
              </a:rPr>
              <a:t>Klik på knappen </a:t>
            </a:r>
            <a:r>
              <a:rPr lang="da-DK" sz="900" b="1" noProof="1">
                <a:solidFill>
                  <a:schemeClr val="tx1">
                    <a:lumMod val="65000"/>
                    <a:lumOff val="35000"/>
                  </a:schemeClr>
                </a:solidFill>
                <a:cs typeface="Arial" charset="0"/>
              </a:rPr>
              <a:t>Indsæt logo forrest </a:t>
            </a:r>
            <a:r>
              <a:rPr lang="da-DK" sz="900" b="0" noProof="1">
                <a:solidFill>
                  <a:schemeClr val="tx1">
                    <a:lumMod val="65000"/>
                    <a:lumOff val="35000"/>
                  </a:schemeClr>
                </a:solidFill>
                <a:cs typeface="Arial" charset="0"/>
              </a:rPr>
              <a:t>for at vise logoet</a:t>
            </a:r>
            <a:endParaRPr lang="da-DK"/>
          </a:p>
        </p:txBody>
      </p:sp>
      <p:sp>
        <p:nvSpPr>
          <p:cNvPr id="5" name="Slide Number Placeholder 5 (FAST)"/>
          <p:cNvSpPr txBox="1">
            <a:spLocks/>
          </p:cNvSpPr>
          <p:nvPr userDrawn="1"/>
        </p:nvSpPr>
        <p:spPr>
          <a:xfrm>
            <a:off x="702668" y="6401052"/>
            <a:ext cx="279770" cy="275973"/>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4061640331"/>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rugerguide ">
    <p:spTree>
      <p:nvGrpSpPr>
        <p:cNvPr id="1" name=""/>
        <p:cNvGrpSpPr/>
        <p:nvPr/>
      </p:nvGrpSpPr>
      <p:grpSpPr>
        <a:xfrm>
          <a:off x="0" y="0"/>
          <a:ext cx="0" cy="0"/>
          <a:chOff x="0" y="0"/>
          <a:chExt cx="0" cy="0"/>
        </a:xfrm>
      </p:grpSpPr>
      <p:sp>
        <p:nvSpPr>
          <p:cNvPr id="12" name="Text Box 3">
            <a:extLst>
              <a:ext uri="{FF2B5EF4-FFF2-40B4-BE49-F238E27FC236}">
                <a16:creationId xmlns:a16="http://schemas.microsoft.com/office/drawing/2014/main" id="{86940190-31B3-4285-B172-A74BDBF7AF53}"/>
              </a:ext>
            </a:extLst>
          </p:cNvPr>
          <p:cNvSpPr txBox="1">
            <a:spLocks noChangeArrowheads="1"/>
          </p:cNvSpPr>
          <p:nvPr userDrawn="1"/>
        </p:nvSpPr>
        <p:spPr bwMode="auto">
          <a:xfrm>
            <a:off x="4345027" y="1255687"/>
            <a:ext cx="2700000" cy="46935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600"/>
              </a:spcBef>
              <a:spcAft>
                <a:spcPts val="0"/>
              </a:spcAft>
              <a:buClrTx/>
              <a:buSzTx/>
              <a:buFontTx/>
              <a:buNone/>
              <a:tabLst/>
              <a:defRPr/>
            </a:pPr>
            <a:r>
              <a:rPr lang="da-DK" sz="1600" dirty="0">
                <a:latin typeface="+mn-lt"/>
                <a:cs typeface="Arial" panose="020B0604020202020204" pitchFamily="34" charset="0"/>
              </a:rPr>
              <a:t>BILLEDER</a:t>
            </a:r>
            <a:endParaRPr lang="da-DK"/>
          </a:p>
          <a:p>
            <a:pPr marL="0" marR="0" lvl="0" indent="0" algn="l" defTabSz="914400" rtl="0" eaLnBrk="1" fontAlgn="auto" latinLnBrk="0" hangingPunct="1">
              <a:lnSpc>
                <a:spcPct val="100000"/>
              </a:lnSpc>
              <a:spcBef>
                <a:spcPts val="300"/>
              </a:spcBef>
              <a:spcAft>
                <a:spcPts val="600"/>
              </a:spcAft>
              <a:buClrTx/>
              <a:buSzTx/>
              <a:buFontTx/>
              <a:buNone/>
              <a:tabLst/>
              <a:defRPr/>
            </a:pPr>
            <a:r>
              <a:rPr lang="da-DK" sz="900" b="1" noProof="1">
                <a:solidFill>
                  <a:schemeClr val="tx1"/>
                </a:solidFill>
                <a:latin typeface="+mn-lt"/>
                <a:cs typeface="Arial" panose="020B0604020202020204" pitchFamily="34" charset="0"/>
              </a:rPr>
              <a:t>Indsæt fra Templafy</a:t>
            </a:r>
            <a:endParaRPr lang="da-DK" altLang="da-DK" sz="900" b="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300"/>
              </a:spcBef>
              <a:spcAft>
                <a:spcPts val="300"/>
              </a:spcAft>
              <a:buClrTx/>
              <a:buSzTx/>
              <a:buFontTx/>
              <a:buNone/>
              <a:tabLs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på den blå </a:t>
            </a:r>
            <a:r>
              <a:rPr lang="da-DK" altLang="da-DK" sz="900" b="1" baseline="0" noProof="1">
                <a:solidFill>
                  <a:schemeClr val="tx1"/>
                </a:solidFill>
                <a:latin typeface="+mn-lt"/>
                <a:cs typeface="Arial" panose="020B0604020202020204" pitchFamily="34" charset="0"/>
              </a:rPr>
              <a:t>Templafy </a:t>
            </a:r>
            <a:r>
              <a:rPr lang="da-DK" altLang="da-DK" sz="900" b="0" baseline="0" noProof="1">
                <a:solidFill>
                  <a:schemeClr val="tx1"/>
                </a:solidFill>
                <a:latin typeface="+mn-lt"/>
                <a:cs typeface="Arial" panose="020B0604020202020204" pitchFamily="34" charset="0"/>
              </a:rPr>
              <a:t>knap</a:t>
            </a:r>
            <a:endParaRPr lang="da-DK"/>
          </a:p>
          <a:p>
            <a:pPr marL="0" marR="0" lvl="0" indent="0" algn="l" defTabSz="914400" rtl="0" eaLnBrk="1" fontAlgn="auto" latinLnBrk="0" hangingPunct="1">
              <a:lnSpc>
                <a:spcPct val="100000"/>
              </a:lnSpc>
              <a:spcBef>
                <a:spcPts val="300"/>
              </a:spcBef>
              <a:spcAft>
                <a:spcPts val="300"/>
              </a:spcAft>
              <a:buClrTx/>
              <a:buSzTx/>
              <a:buFontTx/>
              <a:buNone/>
              <a:tabLst/>
              <a:defRPr/>
            </a:pPr>
            <a:r>
              <a:rPr lang="da-DK" altLang="da-DK" sz="900" b="1" baseline="0" noProof="1">
                <a:solidFill>
                  <a:schemeClr val="tx1"/>
                </a:solidFill>
                <a:latin typeface="+mn-lt"/>
                <a:cs typeface="Arial" panose="020B0604020202020204" pitchFamily="34" charset="0"/>
              </a:rPr>
              <a:t>2. </a:t>
            </a:r>
            <a:r>
              <a:rPr lang="da-DK" altLang="da-DK" sz="900" b="0" baseline="0" noProof="1">
                <a:solidFill>
                  <a:schemeClr val="tx1"/>
                </a:solidFill>
                <a:latin typeface="+mn-lt"/>
                <a:cs typeface="Arial" panose="020B0604020202020204" pitchFamily="34" charset="0"/>
              </a:rPr>
              <a:t>I dropdown menuen, vælg </a:t>
            </a:r>
            <a:r>
              <a:rPr lang="da-DK" altLang="da-DK" sz="900" b="1" baseline="0" noProof="1">
                <a:solidFill>
                  <a:schemeClr val="tx1"/>
                </a:solidFill>
                <a:latin typeface="+mn-lt"/>
                <a:cs typeface="Arial" panose="020B0604020202020204" pitchFamily="34" charset="0"/>
              </a:rPr>
              <a:t>Images</a:t>
            </a:r>
            <a:r>
              <a:rPr lang="da-DK" altLang="da-DK" sz="900" b="0" baseline="0" noProof="1">
                <a:solidFill>
                  <a:schemeClr val="tx1"/>
                </a:solidFill>
                <a:latin typeface="+mn-lt"/>
                <a:cs typeface="Arial" panose="020B0604020202020204" pitchFamily="34" charset="0"/>
              </a:rPr>
              <a:t>, eller klik på </a:t>
            </a:r>
            <a:r>
              <a:rPr lang="da-DK" altLang="da-DK" sz="900" b="1" baseline="0" noProof="1">
                <a:solidFill>
                  <a:schemeClr val="tx1"/>
                </a:solidFill>
                <a:latin typeface="+mn-lt"/>
                <a:cs typeface="Arial" panose="020B0604020202020204" pitchFamily="34" charset="0"/>
              </a:rPr>
              <a:t>Images</a:t>
            </a:r>
            <a:r>
              <a:rPr lang="da-DK" altLang="da-DK" sz="900" b="0" i="0" baseline="0" noProof="1">
                <a:solidFill>
                  <a:schemeClr val="tx1"/>
                </a:solidFill>
                <a:latin typeface="+mn-lt"/>
                <a:cs typeface="Arial" panose="020B0604020202020204" pitchFamily="34" charset="0"/>
              </a:rPr>
              <a:t> knappen</a:t>
            </a:r>
            <a:r>
              <a:rPr lang="da-DK" altLang="da-DK" sz="900" b="0" baseline="0" noProof="1">
                <a:solidFill>
                  <a:schemeClr val="tx1"/>
                </a:solidFill>
                <a:latin typeface="+mn-lt"/>
                <a:cs typeface="Arial" panose="020B0604020202020204" pitchFamily="34" charset="0"/>
              </a:rPr>
              <a:t> i Templafy vinduet i højre side af skærmen</a:t>
            </a:r>
            <a:endParaRPr lang="da-DK"/>
          </a:p>
          <a:p>
            <a:pPr marL="0" marR="0" lvl="0" indent="0" algn="l" defTabSz="914400" rtl="0" eaLnBrk="1" fontAlgn="auto" latinLnBrk="0" hangingPunct="1">
              <a:lnSpc>
                <a:spcPct val="100000"/>
              </a:lnSpc>
              <a:spcBef>
                <a:spcPts val="600"/>
              </a:spcBef>
              <a:spcAft>
                <a:spcPts val="0"/>
              </a:spcAft>
              <a:buClrTx/>
              <a:buSzTx/>
              <a:buFontTx/>
              <a:buNone/>
              <a:tabLst/>
              <a:defRPr/>
            </a:pPr>
            <a:r>
              <a:rPr lang="da-DK" altLang="da-DK" sz="900" b="1" baseline="0" noProof="1">
                <a:solidFill>
                  <a:schemeClr val="tx1"/>
                </a:solidFill>
                <a:latin typeface="+mn-lt"/>
                <a:cs typeface="Arial" panose="020B0604020202020204" pitchFamily="34" charset="0"/>
              </a:rPr>
              <a:t>Indsæt billede</a:t>
            </a:r>
            <a:endParaRPr lang="da-DK"/>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På slides med billedpladsholder, klik på ikonet og vælg </a:t>
            </a:r>
            <a:r>
              <a:rPr lang="da-DK" altLang="da-DK" sz="900" b="1" noProof="1">
                <a:solidFill>
                  <a:schemeClr val="tx1"/>
                </a:solidFill>
                <a:latin typeface="+mn-lt"/>
                <a:cs typeface="Arial" panose="020B0604020202020204" pitchFamily="34" charset="0"/>
              </a:rPr>
              <a:t>Indsæt</a:t>
            </a:r>
            <a:endParaRPr lang="da-DK"/>
          </a:p>
          <a:p>
            <a:pPr eaLnBrk="1" hangingPunct="1">
              <a:spcBef>
                <a:spcPts val="600"/>
              </a:spcBef>
              <a:spcAft>
                <a:spcPts val="0"/>
              </a:spcAft>
              <a:defRPr/>
            </a:pPr>
            <a:r>
              <a:rPr lang="da-DK" sz="900" b="1" noProof="1">
                <a:solidFill>
                  <a:schemeClr val="tx1"/>
                </a:solidFill>
                <a:latin typeface="+mn-lt"/>
                <a:cs typeface="Arial" panose="020B0604020202020204" pitchFamily="34" charset="0"/>
              </a:rPr>
              <a:t>Beskær billede</a:t>
            </a:r>
            <a:endParaRPr lang="da-DK"/>
          </a:p>
          <a:p>
            <a:pPr eaLnBrk="1" hangingPunct="1">
              <a:spcBef>
                <a:spcPts val="300"/>
              </a:spcBef>
              <a:spcAft>
                <a:spcPts val="300"/>
              </a:spcAf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Beskær</a:t>
            </a:r>
            <a:r>
              <a:rPr lang="da-DK" altLang="da-DK" sz="900" b="0" noProof="1">
                <a:solidFill>
                  <a:schemeClr val="tx1"/>
                </a:solidFill>
                <a:latin typeface="+mn-lt"/>
                <a:cs typeface="Arial" panose="020B0604020202020204" pitchFamily="34" charset="0"/>
              </a:rPr>
              <a:t> for at ændre billedets fokus/størrelse</a:t>
            </a:r>
            <a:endParaRPr lang="da-DK"/>
          </a:p>
          <a:p>
            <a:pPr eaLnBrk="1" hangingPunct="1">
              <a:spcBef>
                <a:spcPts val="300"/>
              </a:spcBef>
              <a:spcAft>
                <a:spcPts val="3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Ønsker du at skalere billedet, så hold </a:t>
            </a:r>
            <a:r>
              <a:rPr lang="da-DK" altLang="da-DK" sz="900" b="1" noProof="1">
                <a:solidFill>
                  <a:schemeClr val="tx1"/>
                </a:solidFill>
                <a:latin typeface="+mn-lt"/>
                <a:cs typeface="Arial" panose="020B0604020202020204" pitchFamily="34" charset="0"/>
              </a:rPr>
              <a:t>SHIFT</a:t>
            </a:r>
            <a:r>
              <a:rPr lang="da-DK" altLang="da-DK" sz="900" b="0" noProof="1">
                <a:solidFill>
                  <a:schemeClr val="tx1"/>
                </a:solidFill>
                <a:latin typeface="+mn-lt"/>
                <a:cs typeface="Arial" panose="020B0604020202020204" pitchFamily="34" charset="0"/>
              </a:rPr>
              <a:t>-knappen nede, mens du trækker i billedets hjørner</a:t>
            </a:r>
            <a:endParaRPr lang="da-DK"/>
          </a:p>
          <a:p>
            <a:pPr eaLnBrk="1" hangingPunct="1">
              <a:spcBef>
                <a:spcPts val="300"/>
              </a:spcBef>
              <a:spcAft>
                <a:spcPts val="1200"/>
              </a:spcAft>
              <a:defRPr/>
            </a:pPr>
            <a:r>
              <a:rPr lang="da-DK" altLang="da-DK" sz="900" b="1" noProof="1">
                <a:solidFill>
                  <a:schemeClr val="tx1"/>
                </a:solidFill>
                <a:latin typeface="+mn-lt"/>
                <a:cs typeface="Arial" panose="020B0604020202020204" pitchFamily="34" charset="0"/>
              </a:rPr>
              <a:t>TIP: </a:t>
            </a:r>
            <a:r>
              <a:rPr lang="da-DK" altLang="da-DK" sz="900" b="0" noProof="1">
                <a:solidFill>
                  <a:schemeClr val="tx1"/>
                </a:solidFill>
                <a:latin typeface="+mn-lt"/>
                <a:cs typeface="Arial" panose="020B0604020202020204" pitchFamily="34" charset="0"/>
              </a:rPr>
              <a:t>Hvis du sletter billedet og indsætter et nyt, kan billedet lægge sig foran tekst og grafik. Hvis dette sker, højreklik på billedet og vælg </a:t>
            </a:r>
            <a:r>
              <a:rPr lang="da-DK" altLang="da-DK" sz="900" b="1" noProof="1">
                <a:solidFill>
                  <a:schemeClr val="tx1"/>
                </a:solidFill>
                <a:latin typeface="+mn-lt"/>
                <a:cs typeface="Arial" panose="020B0604020202020204" pitchFamily="34" charset="0"/>
              </a:rPr>
              <a:t>Placer bagest</a:t>
            </a:r>
            <a:endParaRPr lang="da-DK"/>
          </a:p>
          <a:p>
            <a:pPr marL="0" marR="0" lvl="0" indent="0" algn="l" defTabSz="914400" rtl="0" eaLnBrk="1" fontAlgn="auto" latinLnBrk="0" hangingPunct="1">
              <a:lnSpc>
                <a:spcPct val="100000"/>
              </a:lnSpc>
              <a:spcBef>
                <a:spcPts val="600"/>
              </a:spcBef>
              <a:spcAft>
                <a:spcPts val="0"/>
              </a:spcAft>
              <a:buClrTx/>
              <a:buSzTx/>
              <a:buFontTx/>
              <a:buNone/>
              <a:tabLst/>
              <a:defRPr/>
            </a:pPr>
            <a:r>
              <a:rPr lang="da-DK" sz="1600" dirty="0">
                <a:latin typeface="+mn-lt"/>
                <a:cs typeface="Arial" panose="020B0604020202020204" pitchFamily="34" charset="0"/>
              </a:rPr>
              <a:t>HJÆLPELINJER</a:t>
            </a:r>
            <a:endParaRPr lang="da-DK" altLang="da-DK" sz="1600" b="0" noProof="1">
              <a:solidFill>
                <a:schemeClr val="tx1"/>
              </a:solidFill>
              <a:latin typeface="+mn-lt"/>
              <a:cs typeface="Arial" panose="020B0604020202020204" pitchFamily="34" charset="0"/>
            </a:endParaRPr>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Klik på fanen </a:t>
            </a:r>
            <a:r>
              <a:rPr lang="da-DK" altLang="da-DK" sz="900" b="1" noProof="1">
                <a:solidFill>
                  <a:schemeClr val="tx1"/>
                </a:solidFill>
                <a:latin typeface="+mn-lt"/>
                <a:cs typeface="Arial" panose="020B0604020202020204" pitchFamily="34" charset="0"/>
              </a:rPr>
              <a:t>Vis </a:t>
            </a:r>
            <a:r>
              <a:rPr lang="da-DK" altLang="da-DK" sz="900" b="0" noProof="1">
                <a:solidFill>
                  <a:schemeClr val="tx1"/>
                </a:solidFill>
                <a:latin typeface="+mn-lt"/>
                <a:cs typeface="Arial" panose="020B0604020202020204" pitchFamily="34" charset="0"/>
              </a:rPr>
              <a:t>og sæt hak ved </a:t>
            </a:r>
            <a:r>
              <a:rPr lang="da-DK" altLang="da-DK" sz="900" b="1" noProof="1">
                <a:solidFill>
                  <a:schemeClr val="tx1"/>
                </a:solidFill>
                <a:latin typeface="+mn-lt"/>
                <a:cs typeface="Arial" panose="020B0604020202020204" pitchFamily="34" charset="0"/>
              </a:rPr>
              <a:t>Hjælpelinjer</a:t>
            </a:r>
            <a:endParaRPr lang="da-DK"/>
          </a:p>
          <a:p>
            <a:pPr eaLnBrk="1" hangingPunct="1">
              <a:spcBef>
                <a:spcPts val="300"/>
              </a:spcBef>
              <a:spcAft>
                <a:spcPts val="300"/>
              </a:spcAft>
              <a:defRPr/>
            </a:pPr>
            <a:r>
              <a:rPr lang="da-DK" altLang="da-DK" sz="900" b="1" noProof="1">
                <a:solidFill>
                  <a:schemeClr val="tx1"/>
                </a:solidFill>
                <a:latin typeface="+mn-lt"/>
                <a:cs typeface="Arial" panose="020B0604020202020204" pitchFamily="34" charset="0"/>
              </a:rPr>
              <a:t>TIP: Alt + F9 </a:t>
            </a:r>
            <a:r>
              <a:rPr lang="da-DK" altLang="da-DK" sz="900" b="0" noProof="1">
                <a:solidFill>
                  <a:schemeClr val="tx1"/>
                </a:solidFill>
                <a:latin typeface="+mn-lt"/>
                <a:cs typeface="Arial" panose="020B0604020202020204" pitchFamily="34" charset="0"/>
              </a:rPr>
              <a:t>for hurtig visning af hjælpelinjer</a:t>
            </a:r>
            <a:endParaRPr lang="da-DK" altLang="da-DK" sz="900" b="1" noProof="1">
              <a:solidFill>
                <a:schemeClr val="tx1"/>
              </a:solidFill>
              <a:latin typeface="+mn-lt"/>
              <a:cs typeface="Arial" panose="020B0604020202020204" pitchFamily="34" charset="0"/>
            </a:endParaRPr>
          </a:p>
        </p:txBody>
      </p:sp>
      <p:grpSp>
        <p:nvGrpSpPr>
          <p:cNvPr id="19" name="Gruppe 18">
            <a:extLst>
              <a:ext uri="{FF2B5EF4-FFF2-40B4-BE49-F238E27FC236}">
                <a16:creationId xmlns:a16="http://schemas.microsoft.com/office/drawing/2014/main" id="{EB0E7C24-B1F4-440B-ABFD-7BE7799C986C}"/>
              </a:ext>
            </a:extLst>
          </p:cNvPr>
          <p:cNvGrpSpPr/>
          <p:nvPr userDrawn="1"/>
        </p:nvGrpSpPr>
        <p:grpSpPr>
          <a:xfrm>
            <a:off x="7131861" y="1366876"/>
            <a:ext cx="676669" cy="997704"/>
            <a:chOff x="6442771" y="2574072"/>
            <a:chExt cx="676669" cy="997704"/>
          </a:xfrm>
        </p:grpSpPr>
        <p:pic>
          <p:nvPicPr>
            <p:cNvPr id="20" name="Billede 19">
              <a:extLst>
                <a:ext uri="{FF2B5EF4-FFF2-40B4-BE49-F238E27FC236}">
                  <a16:creationId xmlns:a16="http://schemas.microsoft.com/office/drawing/2014/main" id="{97D49D67-0656-4D65-BDC8-19DC3FA200EB}"/>
                </a:ext>
              </a:extLst>
            </p:cNvPr>
            <p:cNvPicPr>
              <a:picLocks noChangeAspect="1"/>
            </p:cNvPicPr>
            <p:nvPr userDrawn="1"/>
          </p:nvPicPr>
          <p:blipFill>
            <a:blip r:embed="rId2"/>
            <a:stretch>
              <a:fillRect/>
            </a:stretch>
          </p:blipFill>
          <p:spPr>
            <a:xfrm>
              <a:off x="6442771" y="2574072"/>
              <a:ext cx="305786" cy="365851"/>
            </a:xfrm>
            <a:prstGeom prst="rect">
              <a:avLst/>
            </a:prstGeom>
          </p:spPr>
        </p:pic>
        <p:pic>
          <p:nvPicPr>
            <p:cNvPr id="21" name="Billede 20">
              <a:extLst>
                <a:ext uri="{FF2B5EF4-FFF2-40B4-BE49-F238E27FC236}">
                  <a16:creationId xmlns:a16="http://schemas.microsoft.com/office/drawing/2014/main" id="{0BC3FA04-2488-4F3A-A6FA-54AB316150D1}"/>
                </a:ext>
              </a:extLst>
            </p:cNvPr>
            <p:cNvPicPr>
              <a:picLocks noChangeAspect="1"/>
            </p:cNvPicPr>
            <p:nvPr userDrawn="1"/>
          </p:nvPicPr>
          <p:blipFill rotWithShape="1">
            <a:blip r:embed="rId3"/>
            <a:srcRect l="1432" t="16308" r="2422" b="1509"/>
            <a:stretch/>
          </p:blipFill>
          <p:spPr>
            <a:xfrm>
              <a:off x="6444587" y="2943287"/>
              <a:ext cx="674853" cy="628489"/>
            </a:xfrm>
            <a:prstGeom prst="rect">
              <a:avLst/>
            </a:prstGeom>
            <a:ln w="3175">
              <a:solidFill>
                <a:schemeClr val="bg1">
                  <a:lumMod val="95000"/>
                </a:schemeClr>
              </a:solidFill>
            </a:ln>
          </p:spPr>
        </p:pic>
      </p:grpSp>
      <p:sp>
        <p:nvSpPr>
          <p:cNvPr id="23" name="Text Box 3">
            <a:extLst>
              <a:ext uri="{FF2B5EF4-FFF2-40B4-BE49-F238E27FC236}">
                <a16:creationId xmlns:a16="http://schemas.microsoft.com/office/drawing/2014/main" id="{16A5B6A0-03E8-41F0-86AC-378C5C3FB6BB}"/>
              </a:ext>
            </a:extLst>
          </p:cNvPr>
          <p:cNvSpPr txBox="1">
            <a:spLocks noChangeArrowheads="1"/>
          </p:cNvSpPr>
          <p:nvPr userDrawn="1"/>
        </p:nvSpPr>
        <p:spPr bwMode="auto">
          <a:xfrm>
            <a:off x="8452256" y="1255687"/>
            <a:ext cx="2627202" cy="467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600"/>
              </a:spcBef>
              <a:spcAft>
                <a:spcPts val="0"/>
              </a:spcAft>
              <a:buClrTx/>
              <a:buSzTx/>
              <a:buFontTx/>
              <a:buNone/>
              <a:tabLst/>
              <a:defRPr/>
            </a:pPr>
            <a:r>
              <a:rPr lang="da-DK" sz="1600" dirty="0">
                <a:latin typeface="+mn-lt"/>
                <a:cs typeface="Arial" panose="020B0604020202020204" pitchFamily="34" charset="0"/>
              </a:rPr>
              <a:t>SIDEHOVED &amp; -FOD</a:t>
            </a:r>
            <a:endParaRPr lang="da-DK" altLang="da-DK" sz="1600" b="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300"/>
              </a:spcBef>
              <a:spcAft>
                <a:spcPts val="300"/>
              </a:spcAft>
              <a:buClrTx/>
              <a:buSzTx/>
              <a:buFontTx/>
              <a:buNone/>
              <a:tabLst/>
              <a:defRPr/>
            </a:pPr>
            <a:r>
              <a:rPr lang="da-DK" altLang="da-DK" sz="900" b="0" noProof="1">
                <a:solidFill>
                  <a:schemeClr val="tx1"/>
                </a:solidFill>
                <a:latin typeface="+mn-lt"/>
                <a:cs typeface="Arial" panose="020B0604020202020204" pitchFamily="34" charset="0"/>
              </a:rPr>
              <a:t>Gør dette som</a:t>
            </a:r>
            <a:r>
              <a:rPr lang="da-DK" altLang="da-DK" sz="900" b="0" baseline="0" noProof="1">
                <a:solidFill>
                  <a:schemeClr val="tx1"/>
                </a:solidFill>
                <a:latin typeface="+mn-lt"/>
                <a:cs typeface="Arial" panose="020B0604020202020204" pitchFamily="34" charset="0"/>
              </a:rPr>
              <a:t> det sidste i din præsentation, så ændringerne slår igennem på alle slides</a:t>
            </a:r>
            <a:endParaRPr lang="da-DK" sz="900" b="1" noProof="1">
              <a:solidFill>
                <a:schemeClr val="tx1"/>
              </a:solidFill>
              <a:latin typeface="+mn-lt"/>
              <a:cs typeface="Arial" panose="020B0604020202020204" pitchFamily="34" charset="0"/>
            </a:endParaRPr>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Sidehoved og Sidefod</a:t>
            </a:r>
            <a:r>
              <a:rPr lang="da-DK" altLang="da-DK" sz="900" b="0" noProof="1">
                <a:solidFill>
                  <a:schemeClr val="tx1"/>
                </a:solidFill>
                <a:latin typeface="+mn-lt"/>
                <a:cs typeface="Arial" panose="020B0604020202020204" pitchFamily="34" charset="0"/>
              </a:rPr>
              <a:t> i fanen </a:t>
            </a:r>
            <a:r>
              <a:rPr lang="da-DK" altLang="da-DK" sz="900" b="1" noProof="1">
                <a:solidFill>
                  <a:schemeClr val="tx1"/>
                </a:solidFill>
                <a:latin typeface="+mn-lt"/>
                <a:cs typeface="Arial" panose="020B0604020202020204" pitchFamily="34" charset="0"/>
              </a:rPr>
              <a:t>Indsæt</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(indtast evt. tekst i sidefod)</a:t>
            </a:r>
            <a:endParaRPr lang="da-DK" dirty="0"/>
          </a:p>
          <a:p>
            <a:pPr eaLnBrk="1" hangingPunct="1">
              <a:spcBef>
                <a:spcPts val="300"/>
              </a:spcBef>
              <a:spcAft>
                <a:spcPts val="1200"/>
              </a:spcAft>
              <a:defRPr/>
            </a:pP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eller </a:t>
            </a:r>
            <a:r>
              <a:rPr lang="da-DK" altLang="da-DK" sz="900" b="1" noProof="1">
                <a:solidFill>
                  <a:schemeClr val="tx1"/>
                </a:solidFill>
                <a:latin typeface="+mn-lt"/>
                <a:cs typeface="Arial" panose="020B0604020202020204" pitchFamily="34" charset="0"/>
              </a:rPr>
              <a:t>Anvend</a:t>
            </a:r>
            <a:r>
              <a:rPr lang="da-DK" altLang="da-DK" sz="900" b="0" noProof="1">
                <a:solidFill>
                  <a:schemeClr val="tx1"/>
                </a:solidFill>
                <a:latin typeface="+mn-lt"/>
                <a:cs typeface="Arial" panose="020B0604020202020204" pitchFamily="34" charset="0"/>
              </a:rPr>
              <a:t> hvis det kun skal være på et enkelt slide</a:t>
            </a:r>
            <a:endParaRPr lang="da-DK" dirty="0"/>
          </a:p>
          <a:p>
            <a:pPr eaLnBrk="1" hangingPunct="1">
              <a:spcBef>
                <a:spcPts val="600"/>
              </a:spcBef>
              <a:spcAft>
                <a:spcPts val="0"/>
              </a:spcAft>
              <a:defRPr/>
            </a:pPr>
            <a:r>
              <a:rPr lang="da-DK" altLang="da-DK" sz="1600" b="0" noProof="1">
                <a:solidFill>
                  <a:schemeClr val="tx1"/>
                </a:solidFill>
                <a:latin typeface="+mn-lt"/>
                <a:cs typeface="Arial" panose="020B0604020202020204" pitchFamily="34" charset="0"/>
              </a:rPr>
              <a:t>COPY/PASTE INDHOLD</a:t>
            </a:r>
            <a:endParaRPr lang="da-DK" dirty="0"/>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Du har 2 muligheder, når du kopierer gammelt indhold over i din nye præsentation:</a:t>
            </a:r>
            <a:endParaRPr lang="da-DK" dirty="0"/>
          </a:p>
          <a:p>
            <a:pPr eaLnBrk="1" hangingPunct="1">
              <a:spcBef>
                <a:spcPts val="300"/>
              </a:spcBef>
              <a:spcAft>
                <a:spcPts val="300"/>
              </a:spcAft>
              <a:defRPr/>
            </a:pPr>
            <a:r>
              <a:rPr lang="da-DK" altLang="da-DK" sz="900" b="1" noProof="1">
                <a:solidFill>
                  <a:schemeClr val="tx1"/>
                </a:solidFill>
                <a:latin typeface="+mn-lt"/>
                <a:cs typeface="Arial" panose="020B0604020202020204" pitchFamily="34" charset="0"/>
              </a:rPr>
              <a:t>1. Best practice: </a:t>
            </a:r>
            <a:r>
              <a:rPr lang="da-DK" altLang="da-DK" sz="900" b="0" noProof="1">
                <a:solidFill>
                  <a:schemeClr val="tx1"/>
                </a:solidFill>
                <a:latin typeface="+mn-lt"/>
                <a:cs typeface="Arial" panose="020B0604020202020204" pitchFamily="34" charset="0"/>
              </a:rPr>
              <a:t>Opret et slide i din nye præsentation og kopier ét indholdselement ad gangen (fx kopier al tekst fra én tekstboks)</a:t>
            </a:r>
            <a:endParaRPr lang="da-DK" dirty="0"/>
          </a:p>
          <a:p>
            <a:pPr eaLnBrk="1" hangingPunct="1">
              <a:spcBef>
                <a:spcPts val="300"/>
              </a:spcBef>
              <a:spcAft>
                <a:spcPts val="12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Eller kopier et helt slide over i din nye præsentation og vælg derefter et passende layout . Husk at slette de gamle, forkerte layouts (gå i Vis &gt; Slidemaster og slet dem)</a:t>
            </a:r>
            <a:endParaRPr lang="da-DK" dirty="0"/>
          </a:p>
          <a:p>
            <a:pPr marL="0" marR="0" lvl="0" indent="0" algn="l" defTabSz="914400" rtl="0" eaLnBrk="1" fontAlgn="auto" latinLnBrk="0" hangingPunct="1">
              <a:lnSpc>
                <a:spcPct val="100000"/>
              </a:lnSpc>
              <a:spcBef>
                <a:spcPts val="600"/>
              </a:spcBef>
              <a:spcAft>
                <a:spcPts val="0"/>
              </a:spcAft>
              <a:buClrTx/>
              <a:buSzTx/>
              <a:buFontTx/>
              <a:buNone/>
              <a:tabLst/>
              <a:defRPr/>
            </a:pPr>
            <a:r>
              <a:rPr lang="da-DK" sz="1600" dirty="0">
                <a:latin typeface="+mn-lt"/>
                <a:cs typeface="Arial" panose="020B0604020202020204" pitchFamily="34" charset="0"/>
              </a:rPr>
              <a:t>SLIDES &amp; SLIDE ELEMENTS</a:t>
            </a:r>
            <a:endParaRPr lang="da-DK" altLang="da-DK" sz="1600" b="0" noProof="1">
              <a:solidFill>
                <a:schemeClr val="tx1"/>
              </a:solidFill>
              <a:latin typeface="+mn-lt"/>
              <a:cs typeface="Arial" panose="020B0604020202020204" pitchFamily="34" charset="0"/>
            </a:endParaRPr>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Indsæt prædefineret slides og elementer fra </a:t>
            </a:r>
            <a:r>
              <a:rPr lang="da-DK" altLang="da-DK" sz="900" b="1" noProof="1">
                <a:solidFill>
                  <a:schemeClr val="tx1"/>
                </a:solidFill>
                <a:latin typeface="+mn-lt"/>
                <a:cs typeface="Arial" panose="020B0604020202020204" pitchFamily="34" charset="0"/>
              </a:rPr>
              <a:t>Templafy</a:t>
            </a:r>
            <a:r>
              <a:rPr lang="da-DK" altLang="da-DK" sz="900" b="0" noProof="1">
                <a:solidFill>
                  <a:schemeClr val="tx1"/>
                </a:solidFill>
                <a:latin typeface="+mn-lt"/>
                <a:cs typeface="Arial" panose="020B0604020202020204" pitchFamily="34" charset="0"/>
              </a:rPr>
              <a:t> knappen. Vælg </a:t>
            </a:r>
            <a:r>
              <a:rPr lang="da-DK" altLang="da-DK" sz="900" b="1" noProof="1">
                <a:solidFill>
                  <a:schemeClr val="tx1"/>
                </a:solidFill>
                <a:latin typeface="+mn-lt"/>
                <a:cs typeface="Arial" panose="020B0604020202020204" pitchFamily="34" charset="0"/>
              </a:rPr>
              <a:t>Slides</a:t>
            </a:r>
            <a:r>
              <a:rPr lang="da-DK" altLang="da-DK" sz="900" b="0" noProof="1">
                <a:solidFill>
                  <a:schemeClr val="tx1"/>
                </a:solidFill>
                <a:latin typeface="+mn-lt"/>
                <a:cs typeface="Arial" panose="020B0604020202020204" pitchFamily="34" charset="0"/>
              </a:rPr>
              <a:t> og </a:t>
            </a:r>
            <a:r>
              <a:rPr lang="da-DK" altLang="da-DK" sz="900" b="1" noProof="1">
                <a:solidFill>
                  <a:schemeClr val="tx1"/>
                </a:solidFill>
                <a:latin typeface="+mn-lt"/>
                <a:cs typeface="Arial" panose="020B0604020202020204" pitchFamily="34" charset="0"/>
              </a:rPr>
              <a:t>Slide elements </a:t>
            </a:r>
            <a:r>
              <a:rPr lang="da-DK" altLang="da-DK" sz="900" b="0" noProof="1">
                <a:solidFill>
                  <a:schemeClr val="tx1"/>
                </a:solidFill>
                <a:latin typeface="+mn-lt"/>
                <a:cs typeface="Arial" panose="020B0604020202020204" pitchFamily="34" charset="0"/>
              </a:rPr>
              <a:t>fra dropdown menuen eller knapperne i Templafy vinduet i højre side af skærmen</a:t>
            </a:r>
            <a:endParaRPr lang="da-DK" dirty="0"/>
          </a:p>
          <a:p>
            <a:pPr eaLnBrk="1" hangingPunct="1">
              <a:spcAft>
                <a:spcPts val="600"/>
              </a:spcAft>
              <a:defRPr/>
            </a:pPr>
            <a:endParaRPr lang="da-DK" altLang="da-DK" sz="900" b="0" noProof="1">
              <a:solidFill>
                <a:schemeClr val="tx1"/>
              </a:solidFill>
              <a:latin typeface="+mn-lt"/>
              <a:cs typeface="Arial" panose="020B0604020202020204" pitchFamily="34" charset="0"/>
            </a:endParaRPr>
          </a:p>
        </p:txBody>
      </p:sp>
      <p:sp>
        <p:nvSpPr>
          <p:cNvPr id="28" name="Text Box 2">
            <a:extLst>
              <a:ext uri="{FF2B5EF4-FFF2-40B4-BE49-F238E27FC236}">
                <a16:creationId xmlns:a16="http://schemas.microsoft.com/office/drawing/2014/main" id="{51D73D8C-1A2D-434D-8578-06D3B043BE46}"/>
              </a:ext>
            </a:extLst>
          </p:cNvPr>
          <p:cNvSpPr txBox="1">
            <a:spLocks noChangeArrowheads="1"/>
          </p:cNvSpPr>
          <p:nvPr userDrawn="1"/>
        </p:nvSpPr>
        <p:spPr bwMode="auto">
          <a:xfrm>
            <a:off x="710731" y="1255687"/>
            <a:ext cx="2232000" cy="4682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600"/>
              </a:spcBef>
              <a:spcAft>
                <a:spcPts val="0"/>
              </a:spcAft>
              <a:buClrTx/>
              <a:buSzTx/>
              <a:buFontTx/>
              <a:buNone/>
              <a:tabLst/>
              <a:defRPr/>
            </a:pPr>
            <a:r>
              <a:rPr lang="da-DK" sz="1600" dirty="0">
                <a:latin typeface="+mn-lt"/>
                <a:cs typeface="Arial" panose="020B0604020202020204" pitchFamily="34" charset="0"/>
              </a:rPr>
              <a:t>TYPOGRAFIER</a:t>
            </a:r>
            <a:endParaRPr lang="da-DK" altLang="da-DK" sz="1600" b="0" noProof="1">
              <a:solidFill>
                <a:schemeClr val="tx1"/>
              </a:solidFill>
              <a:latin typeface="+mn-lt"/>
              <a:cs typeface="Arial" panose="020B0604020202020204" pitchFamily="34" charset="0"/>
            </a:endParaRPr>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Brug</a:t>
            </a:r>
            <a:r>
              <a:rPr lang="da-DK" altLang="da-DK" sz="900" b="1" noProof="1">
                <a:solidFill>
                  <a:schemeClr val="tx1"/>
                </a:solidFill>
                <a:latin typeface="+mn-lt"/>
                <a:cs typeface="Arial" panose="020B0604020202020204" pitchFamily="34" charset="0"/>
              </a:rPr>
              <a:t> TAB </a:t>
            </a:r>
            <a:r>
              <a:rPr lang="da-DK" altLang="da-DK" sz="900" b="0" noProof="1">
                <a:solidFill>
                  <a:schemeClr val="tx1"/>
                </a:solidFill>
                <a:latin typeface="+mn-lt"/>
                <a:cs typeface="Arial" panose="020B0604020202020204" pitchFamily="34" charset="0"/>
              </a:rPr>
              <a:t>for at gå frem i tekst-niveauer. Klik </a:t>
            </a:r>
            <a:r>
              <a:rPr lang="da-DK" altLang="da-DK" sz="900" b="1" noProof="1">
                <a:solidFill>
                  <a:schemeClr val="tx1"/>
                </a:solidFill>
                <a:latin typeface="+mn-lt"/>
                <a:cs typeface="Arial" panose="020B0604020202020204" pitchFamily="34" charset="0"/>
              </a:rPr>
              <a:t>ENTER</a:t>
            </a:r>
            <a:r>
              <a:rPr lang="da-DK" altLang="da-DK" sz="900" b="0" noProof="1">
                <a:solidFill>
                  <a:schemeClr val="tx1"/>
                </a:solidFill>
                <a:latin typeface="+mn-lt"/>
                <a:cs typeface="Arial" panose="020B0604020202020204" pitchFamily="34" charset="0"/>
              </a:rPr>
              <a:t>, derefter </a:t>
            </a:r>
            <a:r>
              <a:rPr lang="da-DK" altLang="da-DK" sz="900" b="1" noProof="1">
                <a:solidFill>
                  <a:schemeClr val="tx1"/>
                </a:solidFill>
                <a:latin typeface="+mn-lt"/>
                <a:cs typeface="Arial" panose="020B0604020202020204" pitchFamily="34" charset="0"/>
              </a:rPr>
              <a:t>TAB</a:t>
            </a:r>
            <a:r>
              <a:rPr lang="da-DK" altLang="da-DK" sz="900" b="0" noProof="1">
                <a:solidFill>
                  <a:schemeClr val="tx1"/>
                </a:solidFill>
                <a:latin typeface="+mn-lt"/>
                <a:cs typeface="Arial" panose="020B0604020202020204" pitchFamily="34" charset="0"/>
              </a:rPr>
              <a:t> for at skifte fra et niveau til et næste</a:t>
            </a:r>
            <a:endParaRPr lang="da-DK"/>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For at gå tilbage i tekst-niveauer,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brug </a:t>
            </a:r>
            <a:r>
              <a:rPr lang="da-DK" altLang="da-DK" sz="900" b="1" noProof="1">
                <a:solidFill>
                  <a:schemeClr val="tx1"/>
                </a:solidFill>
                <a:latin typeface="+mn-lt"/>
                <a:cs typeface="Arial" panose="020B0604020202020204" pitchFamily="34" charset="0"/>
              </a:rPr>
              <a:t>SHIFT+TAB</a:t>
            </a:r>
            <a:endParaRPr lang="da-DK" altLang="da-DK" sz="900" b="0" noProof="1">
              <a:solidFill>
                <a:schemeClr val="tx1"/>
              </a:solidFill>
              <a:latin typeface="+mn-lt"/>
              <a:cs typeface="Arial" panose="020B0604020202020204" pitchFamily="34" charset="0"/>
            </a:endParaRPr>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Alternativt kan </a:t>
            </a:r>
            <a:r>
              <a:rPr lang="da-DK" altLang="da-DK" sz="900" b="1" noProof="1">
                <a:solidFill>
                  <a:schemeClr val="tx1"/>
                </a:solidFill>
                <a:latin typeface="+mn-lt"/>
                <a:cs typeface="Arial" panose="020B0604020202020204" pitchFamily="34" charset="0"/>
              </a:rPr>
              <a:t>Forøg</a:t>
            </a:r>
            <a:r>
              <a:rPr lang="da-DK" altLang="da-DK" sz="900" b="0" noProof="1">
                <a:solidFill>
                  <a:schemeClr val="tx1"/>
                </a:solidFill>
                <a:latin typeface="+mn-lt"/>
                <a:cs typeface="Arial" panose="020B0604020202020204" pitchFamily="34" charset="0"/>
              </a:rPr>
              <a:t> og </a:t>
            </a:r>
            <a:r>
              <a:rPr lang="da-DK" altLang="da-DK" sz="900" b="1" noProof="1">
                <a:solidFill>
                  <a:schemeClr val="tx1"/>
                </a:solidFill>
                <a:latin typeface="+mn-lt"/>
                <a:cs typeface="Arial" panose="020B0604020202020204" pitchFamily="34" charset="0"/>
              </a:rPr>
              <a:t>Formindsk</a:t>
            </a:r>
            <a:r>
              <a:rPr lang="da-DK" altLang="da-DK" sz="900" b="0" noProof="1">
                <a:solidFill>
                  <a:schemeClr val="tx1"/>
                </a:solidFill>
                <a:latin typeface="+mn-lt"/>
                <a:cs typeface="Arial" panose="020B0604020202020204" pitchFamily="34" charset="0"/>
              </a:rPr>
              <a:t> listeniveau bruges</a:t>
            </a:r>
            <a:endParaRPr lang="da-DK"/>
          </a:p>
          <a:p>
            <a:pPr eaLnBrk="1" hangingPunct="1">
              <a:spcBef>
                <a:spcPts val="300"/>
              </a:spcBef>
              <a:spcAft>
                <a:spcPts val="300"/>
              </a:spcAft>
              <a:defRPr/>
            </a:pPr>
            <a:r>
              <a:rPr lang="da-DK" sz="900" b="1" noProof="1">
                <a:latin typeface="+mn-lt"/>
                <a:cs typeface="Arial" panose="020B0604020202020204" pitchFamily="34" charset="0"/>
              </a:rPr>
              <a:t>TIP: Brug</a:t>
            </a:r>
            <a:r>
              <a:rPr lang="da-DK" sz="900" b="1" baseline="0" noProof="1">
                <a:latin typeface="+mn-lt"/>
                <a:cs typeface="Arial" panose="020B0604020202020204" pitchFamily="34" charset="0"/>
              </a:rPr>
              <a:t> bullet knappen</a:t>
            </a:r>
            <a:endParaRPr lang="da-DK" sz="900" b="1" noProof="1">
              <a:latin typeface="+mn-lt"/>
              <a:cs typeface="Arial" panose="020B0604020202020204" pitchFamily="34" charset="0"/>
            </a:endParaRPr>
          </a:p>
          <a:p>
            <a:pPr marL="0" marR="0" lvl="0" indent="0" algn="l" defTabSz="914400" rtl="0" eaLnBrk="1" fontAlgn="auto" latinLnBrk="0" hangingPunct="1">
              <a:lnSpc>
                <a:spcPct val="100000"/>
              </a:lnSpc>
              <a:spcBef>
                <a:spcPts val="300"/>
              </a:spcBef>
              <a:spcAft>
                <a:spcPts val="1200"/>
              </a:spcAft>
              <a:buClrTx/>
              <a:buSzTx/>
              <a:buFontTx/>
              <a:buNone/>
              <a:tabLst/>
              <a:defRPr/>
            </a:pPr>
            <a:r>
              <a:rPr lang="da-DK" altLang="da-DK" sz="900" b="0" noProof="1">
                <a:solidFill>
                  <a:schemeClr val="tx1"/>
                </a:solidFill>
                <a:latin typeface="+mn-lt"/>
                <a:cs typeface="Arial" panose="020B0604020202020204" pitchFamily="34" charset="0"/>
              </a:rPr>
              <a:t>Fjern bullet for almindelig tekst.</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bullet knappen for at sætte korrekt bullet igen.</a:t>
            </a:r>
            <a:endParaRPr lang="da-DK"/>
          </a:p>
          <a:p>
            <a:pPr marL="0" marR="0" lvl="0" indent="0" algn="l" defTabSz="914400" rtl="0" eaLnBrk="1" fontAlgn="auto" latinLnBrk="0" hangingPunct="1">
              <a:lnSpc>
                <a:spcPct val="100000"/>
              </a:lnSpc>
              <a:spcBef>
                <a:spcPts val="600"/>
              </a:spcBef>
              <a:spcAft>
                <a:spcPts val="0"/>
              </a:spcAft>
              <a:buClrTx/>
              <a:buSzTx/>
              <a:buFontTx/>
              <a:buNone/>
              <a:tabLst/>
              <a:defRPr/>
            </a:pPr>
            <a:r>
              <a:rPr lang="da-DK" sz="1600" dirty="0">
                <a:latin typeface="+mn-lt"/>
                <a:cs typeface="Arial" panose="020B0604020202020204" pitchFamily="34" charset="0"/>
              </a:rPr>
              <a:t>SLIDES &amp; LAYOUTS</a:t>
            </a:r>
            <a:endParaRPr lang="da-DK" sz="9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300"/>
              </a:spcBef>
              <a:spcAft>
                <a:spcPts val="300"/>
              </a:spcAft>
              <a:buClrTx/>
              <a:buSzTx/>
              <a:buFontTx/>
              <a:buNone/>
              <a:tabLst/>
              <a:defRPr/>
            </a:pPr>
            <a:r>
              <a:rPr lang="da-DK" altLang="da-DK" sz="900" b="0" noProof="1">
                <a:solidFill>
                  <a:schemeClr val="tx1"/>
                </a:solidFill>
                <a:latin typeface="+mn-lt"/>
                <a:cs typeface="Arial" panose="020B0604020202020204" pitchFamily="34" charset="0"/>
              </a:rPr>
              <a:t>Klik på menupunktet </a:t>
            </a:r>
            <a:r>
              <a:rPr lang="da-DK" altLang="da-DK" sz="900" b="1" noProof="1">
                <a:solidFill>
                  <a:schemeClr val="tx1"/>
                </a:solidFill>
                <a:latin typeface="+mn-lt"/>
                <a:cs typeface="Arial" panose="020B0604020202020204" pitchFamily="34" charset="0"/>
              </a:rPr>
              <a:t>Nyt Slide </a:t>
            </a:r>
            <a:r>
              <a:rPr lang="da-DK" altLang="da-DK" sz="900" b="0" noProof="1">
                <a:solidFill>
                  <a:schemeClr val="tx1"/>
                </a:solidFill>
                <a:latin typeface="+mn-lt"/>
                <a:cs typeface="Arial" panose="020B0604020202020204" pitchFamily="34" charset="0"/>
              </a:rPr>
              <a:t>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 for at indsætte nyt slide</a:t>
            </a:r>
            <a:endParaRPr lang="da-DK"/>
          </a:p>
          <a:p>
            <a:pPr marL="0" marR="0" lvl="0" indent="0" algn="l" defTabSz="914400" rtl="0" eaLnBrk="1" fontAlgn="auto" latinLnBrk="0" hangingPunct="1">
              <a:lnSpc>
                <a:spcPct val="100000"/>
              </a:lnSpc>
              <a:spcBef>
                <a:spcPts val="600"/>
              </a:spcBef>
              <a:spcAft>
                <a:spcPts val="0"/>
              </a:spcAft>
              <a:buClrTx/>
              <a:buSzTx/>
              <a:buFontTx/>
              <a:buNone/>
              <a:tabLst/>
              <a:defRPr/>
            </a:pPr>
            <a:r>
              <a:rPr lang="da-DK" altLang="da-DK" sz="900" b="1" noProof="1">
                <a:solidFill>
                  <a:schemeClr val="tx1"/>
                </a:solidFill>
                <a:latin typeface="+mn-lt"/>
                <a:cs typeface="Arial" panose="020B0604020202020204" pitchFamily="34" charset="0"/>
              </a:rPr>
              <a:t>Ændre layout</a:t>
            </a:r>
            <a:endParaRPr lang="da-DK" altLang="da-DK" sz="900" b="0" noProof="1">
              <a:solidFill>
                <a:schemeClr val="tx1"/>
              </a:solidFill>
              <a:latin typeface="+mn-lt"/>
              <a:cs typeface="Arial" panose="020B0604020202020204" pitchFamily="34" charset="0"/>
            </a:endParaRPr>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Klik på pilen</a:t>
            </a:r>
            <a:r>
              <a:rPr lang="da-DK" altLang="da-DK" sz="900" b="0" baseline="0" noProof="1">
                <a:solidFill>
                  <a:schemeClr val="tx1"/>
                </a:solidFill>
                <a:latin typeface="+mn-lt"/>
                <a:cs typeface="Arial" panose="020B0604020202020204" pitchFamily="34" charset="0"/>
              </a:rPr>
              <a:t> ved siden af </a:t>
            </a:r>
            <a:r>
              <a:rPr lang="da-DK" altLang="da-DK" sz="900" b="1" baseline="0" noProof="1">
                <a:solidFill>
                  <a:schemeClr val="tx1"/>
                </a:solidFill>
                <a:latin typeface="+mn-lt"/>
                <a:cs typeface="Arial" panose="020B0604020202020204" pitchFamily="34" charset="0"/>
              </a:rPr>
              <a:t>Layout </a:t>
            </a:r>
            <a:r>
              <a:rPr lang="da-DK" altLang="da-DK" sz="900" b="0" baseline="0" noProof="1">
                <a:solidFill>
                  <a:schemeClr val="tx1"/>
                </a:solidFill>
                <a:latin typeface="+mn-lt"/>
                <a:cs typeface="Arial" panose="020B0604020202020204" pitchFamily="34" charset="0"/>
              </a:rPr>
              <a:t>for at få vist en dropdown menu af mulige slides layout</a:t>
            </a:r>
            <a:endParaRPr lang="da-DK"/>
          </a:p>
          <a:p>
            <a:pPr eaLnBrk="1" hangingPunct="1">
              <a:spcBef>
                <a:spcPts val="600"/>
              </a:spcBef>
              <a:spcAft>
                <a:spcPts val="0"/>
              </a:spcAft>
              <a:defRPr/>
            </a:pPr>
            <a:r>
              <a:rPr lang="da-DK" sz="900" b="1" noProof="1">
                <a:solidFill>
                  <a:schemeClr val="tx1"/>
                </a:solidFill>
                <a:latin typeface="+mn-lt"/>
                <a:cs typeface="Arial" panose="020B0604020202020204" pitchFamily="34" charset="0"/>
              </a:rPr>
              <a:t>Nulstil slide</a:t>
            </a:r>
            <a:endParaRPr lang="da-DK"/>
          </a:p>
          <a:p>
            <a:pPr marL="0" marR="0" indent="0" algn="l" defTabSz="914400" rtl="0" eaLnBrk="1" fontAlgn="auto" latinLnBrk="0" hangingPunct="1">
              <a:lnSpc>
                <a:spcPct val="100000"/>
              </a:lnSpc>
              <a:spcBef>
                <a:spcPts val="300"/>
              </a:spcBef>
              <a:spcAft>
                <a:spcPts val="300"/>
              </a:spcAft>
              <a:buClrTx/>
              <a:buSzTx/>
              <a:buFont typeface="+mj-lt"/>
              <a:buNone/>
              <a:tabLst/>
              <a:defRPr/>
            </a:pP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Nulstil</a:t>
            </a:r>
            <a:r>
              <a:rPr lang="da-DK" altLang="da-DK" sz="900" b="0" noProof="1">
                <a:solidFill>
                  <a:schemeClr val="tx1"/>
                </a:solidFill>
                <a:latin typeface="+mn-lt"/>
                <a:cs typeface="Arial" panose="020B0604020202020204" pitchFamily="34" charset="0"/>
              </a:rPr>
              <a:t> for at nulstille placering, størrelse og formatering af pladsholdere til layoutets oprindelige design 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a:t>
            </a:r>
            <a:endParaRPr lang="da-DK" sz="900" b="1" noProof="1">
              <a:solidFill>
                <a:schemeClr val="tx1"/>
              </a:solidFill>
              <a:latin typeface="+mn-lt"/>
              <a:cs typeface="Arial" panose="020B0604020202020204" pitchFamily="34" charset="0"/>
            </a:endParaRPr>
          </a:p>
          <a:p>
            <a:pPr eaLnBrk="1" hangingPunct="1">
              <a:spcAft>
                <a:spcPts val="600"/>
              </a:spcAft>
              <a:defRPr/>
            </a:pPr>
            <a:endParaRPr lang="da-DK" altLang="da-DK" sz="900" b="0" noProof="1">
              <a:solidFill>
                <a:schemeClr val="tx1"/>
              </a:solidFill>
              <a:latin typeface="+mn-lt"/>
              <a:cs typeface="Arial" panose="020B0604020202020204" pitchFamily="34" charset="0"/>
            </a:endParaRPr>
          </a:p>
        </p:txBody>
      </p:sp>
      <p:pic>
        <p:nvPicPr>
          <p:cNvPr id="29" name="Picture 2">
            <a:extLst>
              <a:ext uri="{FF2B5EF4-FFF2-40B4-BE49-F238E27FC236}">
                <a16:creationId xmlns:a16="http://schemas.microsoft.com/office/drawing/2014/main" id="{67CFEA91-5609-48D9-BC31-25A4F2502298}"/>
              </a:ext>
            </a:extLst>
          </p:cNvPr>
          <p:cNvPicPr>
            <a:picLocks noChangeAspect="1"/>
          </p:cNvPicPr>
          <p:nvPr userDrawn="1"/>
        </p:nvPicPr>
        <p:blipFill>
          <a:blip r:embed="rId4"/>
          <a:stretch>
            <a:fillRect/>
          </a:stretch>
        </p:blipFill>
        <p:spPr>
          <a:xfrm>
            <a:off x="2955194" y="3097705"/>
            <a:ext cx="257143" cy="285714"/>
          </a:xfrm>
          <a:prstGeom prst="rect">
            <a:avLst/>
          </a:prstGeom>
        </p:spPr>
      </p:pic>
      <p:pic>
        <p:nvPicPr>
          <p:cNvPr id="32" name="Picture 29">
            <a:extLst>
              <a:ext uri="{FF2B5EF4-FFF2-40B4-BE49-F238E27FC236}">
                <a16:creationId xmlns:a16="http://schemas.microsoft.com/office/drawing/2014/main" id="{336B7D6F-306E-4198-B5D8-8300D5EEC9DB}"/>
              </a:ext>
            </a:extLst>
          </p:cNvPr>
          <p:cNvPicPr>
            <a:picLocks noChangeAspect="1"/>
          </p:cNvPicPr>
          <p:nvPr userDrawn="1"/>
        </p:nvPicPr>
        <p:blipFill>
          <a:blip r:embed="rId5"/>
          <a:stretch>
            <a:fillRect/>
          </a:stretch>
        </p:blipFill>
        <p:spPr>
          <a:xfrm>
            <a:off x="2955194" y="2393539"/>
            <a:ext cx="457143" cy="257143"/>
          </a:xfrm>
          <a:prstGeom prst="rect">
            <a:avLst/>
          </a:prstGeom>
        </p:spPr>
      </p:pic>
      <p:pic>
        <p:nvPicPr>
          <p:cNvPr id="34" name="Billede 33">
            <a:extLst>
              <a:ext uri="{FF2B5EF4-FFF2-40B4-BE49-F238E27FC236}">
                <a16:creationId xmlns:a16="http://schemas.microsoft.com/office/drawing/2014/main" id="{8B7D4B5D-5105-4B08-9F8D-29962C5C2409}"/>
              </a:ext>
            </a:extLst>
          </p:cNvPr>
          <p:cNvPicPr>
            <a:picLocks noChangeAspect="1"/>
          </p:cNvPicPr>
          <p:nvPr userDrawn="1"/>
        </p:nvPicPr>
        <p:blipFill>
          <a:blip r:embed="rId6"/>
          <a:stretch>
            <a:fillRect/>
          </a:stretch>
        </p:blipFill>
        <p:spPr>
          <a:xfrm>
            <a:off x="2955194" y="3907575"/>
            <a:ext cx="308589" cy="528030"/>
          </a:xfrm>
          <a:prstGeom prst="rect">
            <a:avLst/>
          </a:prstGeom>
        </p:spPr>
      </p:pic>
      <p:pic>
        <p:nvPicPr>
          <p:cNvPr id="36" name="Billede 35">
            <a:extLst>
              <a:ext uri="{FF2B5EF4-FFF2-40B4-BE49-F238E27FC236}">
                <a16:creationId xmlns:a16="http://schemas.microsoft.com/office/drawing/2014/main" id="{10574EF6-7E2E-460C-A32A-3DDD4B75BCEA}"/>
              </a:ext>
            </a:extLst>
          </p:cNvPr>
          <p:cNvPicPr>
            <a:picLocks noChangeAspect="1"/>
          </p:cNvPicPr>
          <p:nvPr userDrawn="1"/>
        </p:nvPicPr>
        <p:blipFill rotWithShape="1">
          <a:blip r:embed="rId7"/>
          <a:srcRect l="3031"/>
          <a:stretch/>
        </p:blipFill>
        <p:spPr>
          <a:xfrm>
            <a:off x="2955194" y="5284687"/>
            <a:ext cx="496606" cy="172842"/>
          </a:xfrm>
          <a:prstGeom prst="rect">
            <a:avLst/>
          </a:prstGeom>
        </p:spPr>
      </p:pic>
      <p:pic>
        <p:nvPicPr>
          <p:cNvPr id="38" name="Picture 33">
            <a:extLst>
              <a:ext uri="{FF2B5EF4-FFF2-40B4-BE49-F238E27FC236}">
                <a16:creationId xmlns:a16="http://schemas.microsoft.com/office/drawing/2014/main" id="{26F154F3-5A17-41F1-9B46-FCA4D9945F70}"/>
              </a:ext>
            </a:extLst>
          </p:cNvPr>
          <p:cNvPicPr>
            <a:picLocks noChangeAspect="1"/>
          </p:cNvPicPr>
          <p:nvPr userDrawn="1"/>
        </p:nvPicPr>
        <p:blipFill rotWithShape="1">
          <a:blip r:embed="rId8"/>
          <a:srcRect l="3901" t="45142" r="62601" b="9046"/>
          <a:stretch/>
        </p:blipFill>
        <p:spPr>
          <a:xfrm>
            <a:off x="7131861" y="2659382"/>
            <a:ext cx="341204" cy="321707"/>
          </a:xfrm>
          <a:prstGeom prst="rect">
            <a:avLst/>
          </a:prstGeom>
        </p:spPr>
      </p:pic>
      <p:pic>
        <p:nvPicPr>
          <p:cNvPr id="39" name="Billede 38">
            <a:extLst>
              <a:ext uri="{FF2B5EF4-FFF2-40B4-BE49-F238E27FC236}">
                <a16:creationId xmlns:a16="http://schemas.microsoft.com/office/drawing/2014/main" id="{9BB80CE2-5590-41B1-90B8-FB96BC0E66DC}"/>
              </a:ext>
            </a:extLst>
          </p:cNvPr>
          <p:cNvPicPr>
            <a:picLocks noChangeAspect="1"/>
          </p:cNvPicPr>
          <p:nvPr userDrawn="1"/>
        </p:nvPicPr>
        <p:blipFill>
          <a:blip r:embed="rId9"/>
          <a:stretch>
            <a:fillRect/>
          </a:stretch>
        </p:blipFill>
        <p:spPr>
          <a:xfrm>
            <a:off x="7199577" y="3275891"/>
            <a:ext cx="366043" cy="480431"/>
          </a:xfrm>
          <a:prstGeom prst="rect">
            <a:avLst/>
          </a:prstGeom>
        </p:spPr>
      </p:pic>
      <p:sp>
        <p:nvSpPr>
          <p:cNvPr id="44" name="Fast overskrift">
            <a:extLst>
              <a:ext uri="{FF2B5EF4-FFF2-40B4-BE49-F238E27FC236}">
                <a16:creationId xmlns:a16="http://schemas.microsoft.com/office/drawing/2014/main" id="{7AE3BB46-77B5-4BE0-A557-B2DBAB09F17D}"/>
              </a:ext>
            </a:extLst>
          </p:cNvPr>
          <p:cNvSpPr txBox="1"/>
          <p:nvPr userDrawn="1"/>
        </p:nvSpPr>
        <p:spPr>
          <a:xfrm>
            <a:off x="701675" y="324738"/>
            <a:ext cx="10947398" cy="686134"/>
          </a:xfrm>
          <a:prstGeom prst="rect">
            <a:avLst/>
          </a:prstGeom>
          <a:noFill/>
        </p:spPr>
        <p:txBody>
          <a:bodyPr wrap="square" lIns="0" tIns="0" rIns="0" bIns="0" rtlCol="0" anchor="t" anchorCtr="0">
            <a:noAutofit/>
          </a:bodyPr>
          <a:lstStyle/>
          <a:p>
            <a:r>
              <a:rPr lang="da-DK" sz="2800" b="0" noProof="1">
                <a:solidFill>
                  <a:srgbClr val="031D5C"/>
                </a:solidFill>
                <a:latin typeface="+mj-lt"/>
                <a:cs typeface="Arial" panose="020B0604020202020204" pitchFamily="34" charset="0"/>
              </a:rPr>
              <a:t>TIPS &amp; TRICKS - DIN BRUGERGUIDE</a:t>
            </a:r>
            <a:endParaRPr lang="da-DK"/>
          </a:p>
        </p:txBody>
      </p:sp>
      <p:pic>
        <p:nvPicPr>
          <p:cNvPr id="1026" name="Picture 2" descr="C:\Users\MAV~1.SKA\AppData\Local\Temp\SNAGHTMLe48c1e.PNG">
            <a:extLst>
              <a:ext uri="{FF2B5EF4-FFF2-40B4-BE49-F238E27FC236}">
                <a16:creationId xmlns:a16="http://schemas.microsoft.com/office/drawing/2014/main" id="{D585BA4E-F627-486D-80B3-0CE0EDC592BA}"/>
              </a:ext>
            </a:extLst>
          </p:cNvPr>
          <p:cNvPicPr>
            <a:picLocks noChangeAspect="1" noChangeArrowheads="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11072334" y="4804821"/>
            <a:ext cx="650850" cy="973828"/>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36">
            <a:extLst>
              <a:ext uri="{FF2B5EF4-FFF2-40B4-BE49-F238E27FC236}">
                <a16:creationId xmlns:a16="http://schemas.microsoft.com/office/drawing/2014/main" id="{596A17E0-59D7-48F4-8A7B-898B5B7B3361}"/>
              </a:ext>
            </a:extLst>
          </p:cNvPr>
          <p:cNvPicPr>
            <a:picLocks noChangeAspect="1"/>
          </p:cNvPicPr>
          <p:nvPr userDrawn="1"/>
        </p:nvPicPr>
        <p:blipFill>
          <a:blip r:embed="rId11"/>
          <a:stretch>
            <a:fillRect/>
          </a:stretch>
        </p:blipFill>
        <p:spPr>
          <a:xfrm>
            <a:off x="2946051" y="4551931"/>
            <a:ext cx="475428" cy="176762"/>
          </a:xfrm>
          <a:prstGeom prst="rect">
            <a:avLst/>
          </a:prstGeom>
        </p:spPr>
      </p:pic>
      <p:pic>
        <p:nvPicPr>
          <p:cNvPr id="22" name="Billede 21">
            <a:extLst>
              <a:ext uri="{FF2B5EF4-FFF2-40B4-BE49-F238E27FC236}">
                <a16:creationId xmlns:a16="http://schemas.microsoft.com/office/drawing/2014/main" id="{9D257D03-9779-4535-98A8-F6E165A0B27F}"/>
              </a:ext>
            </a:extLst>
          </p:cNvPr>
          <p:cNvPicPr>
            <a:picLocks noChangeAspect="1"/>
          </p:cNvPicPr>
          <p:nvPr userDrawn="1"/>
        </p:nvPicPr>
        <p:blipFill>
          <a:blip r:embed="rId12"/>
          <a:stretch>
            <a:fillRect/>
          </a:stretch>
        </p:blipFill>
        <p:spPr>
          <a:xfrm>
            <a:off x="10992821" y="1821214"/>
            <a:ext cx="440195" cy="543366"/>
          </a:xfrm>
          <a:prstGeom prst="rect">
            <a:avLst/>
          </a:prstGeom>
        </p:spPr>
      </p:pic>
      <p:sp>
        <p:nvSpPr>
          <p:cNvPr id="26" name="Date Placeholder 6" hidden="1">
            <a:extLst>
              <a:ext uri="{FF2B5EF4-FFF2-40B4-BE49-F238E27FC236}">
                <a16:creationId xmlns:a16="http://schemas.microsoft.com/office/drawing/2014/main" id="{77A12538-135F-4FF2-A008-DD8778997A8B}"/>
              </a:ext>
            </a:extLst>
          </p:cNvPr>
          <p:cNvSpPr>
            <a:spLocks noGrp="1"/>
          </p:cNvSpPr>
          <p:nvPr>
            <p:ph type="dt" sz="half" idx="15"/>
          </p:nvPr>
        </p:nvSpPr>
        <p:spPr>
          <a:xfrm>
            <a:off x="0" y="6858000"/>
            <a:ext cx="0" cy="0"/>
          </a:xfrm>
          <a:prstGeom prst="rect">
            <a:avLst/>
          </a:prstGeom>
        </p:spPr>
        <p:txBody>
          <a:bodyPr/>
          <a:lstStyle>
            <a:lvl1pPr>
              <a:defRPr sz="100">
                <a:noFill/>
              </a:defRPr>
            </a:lvl1pPr>
          </a:lstStyle>
          <a:p>
            <a:fld id="{543D17F3-ED89-4F54-83F6-4B84D734FCE0}" type="datetime1">
              <a:rPr lang="da-DK" smtClean="0"/>
              <a:t>18-09-2025</a:t>
            </a:fld>
            <a:endParaRPr lang="da-DK" dirty="0"/>
          </a:p>
        </p:txBody>
      </p:sp>
      <p:sp>
        <p:nvSpPr>
          <p:cNvPr id="30" name="Footer Placeholder 8" hidden="1">
            <a:extLst>
              <a:ext uri="{FF2B5EF4-FFF2-40B4-BE49-F238E27FC236}">
                <a16:creationId xmlns:a16="http://schemas.microsoft.com/office/drawing/2014/main" id="{A42D56E7-CDF6-4E80-AFF3-D415EB0F22A2}"/>
              </a:ext>
            </a:extLst>
          </p:cNvPr>
          <p:cNvSpPr>
            <a:spLocks noGrp="1"/>
          </p:cNvSpPr>
          <p:nvPr>
            <p:ph type="ftr" sz="quarter" idx="16"/>
          </p:nvPr>
        </p:nvSpPr>
        <p:spPr>
          <a:xfrm>
            <a:off x="0" y="6858000"/>
            <a:ext cx="0" cy="0"/>
          </a:xfrm>
          <a:prstGeom prst="rect">
            <a:avLst/>
          </a:prstGeom>
        </p:spPr>
        <p:txBody>
          <a:bodyPr/>
          <a:lstStyle>
            <a:lvl1pPr>
              <a:defRPr sz="100">
                <a:noFill/>
              </a:defRPr>
            </a:lvl1pPr>
          </a:lstStyle>
          <a:p>
            <a:endParaRPr lang="da-DK" dirty="0"/>
          </a:p>
        </p:txBody>
      </p:sp>
      <p:sp>
        <p:nvSpPr>
          <p:cNvPr id="31" name="Slide Number Placeholder 10" hidden="1">
            <a:extLst>
              <a:ext uri="{FF2B5EF4-FFF2-40B4-BE49-F238E27FC236}">
                <a16:creationId xmlns:a16="http://schemas.microsoft.com/office/drawing/2014/main" id="{42EB6738-FD94-43D4-9716-64D106B23C6B}"/>
              </a:ext>
            </a:extLst>
          </p:cNvPr>
          <p:cNvSpPr>
            <a:spLocks noGrp="1"/>
          </p:cNvSpPr>
          <p:nvPr>
            <p:ph type="sldNum" sz="quarter" idx="17"/>
          </p:nvPr>
        </p:nvSpPr>
        <p:spPr>
          <a:xfrm>
            <a:off x="0" y="6858000"/>
            <a:ext cx="0" cy="0"/>
          </a:xfrm>
          <a:prstGeom prst="rect">
            <a:avLst/>
          </a:prstGeom>
        </p:spPr>
        <p:txBody>
          <a:bodyPr/>
          <a:lstStyle>
            <a:lvl1pPr>
              <a:defRPr sz="100">
                <a:noFill/>
              </a:defRPr>
            </a:lvl1pPr>
          </a:lstStyle>
          <a:p>
            <a:fld id="{23AA811B-2EBD-4900-905E-5BE206449611}" type="slidenum">
              <a:rPr lang="da-DK" smtClean="0"/>
              <a:pPr/>
              <a:t>‹nr.›</a:t>
            </a:fld>
            <a:endParaRPr lang="da-DK" dirty="0"/>
          </a:p>
        </p:txBody>
      </p:sp>
    </p:spTree>
    <p:extLst>
      <p:ext uri="{BB962C8B-B14F-4D97-AF65-F5344CB8AC3E}">
        <p14:creationId xmlns:p14="http://schemas.microsoft.com/office/powerpoint/2010/main" val="16330525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gt;Brug ikke layouts efter dette &gt;&gt;">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124504-36FD-4753-851D-5B7D02D4A2D1}"/>
              </a:ext>
            </a:extLst>
          </p:cNvPr>
          <p:cNvSpPr/>
          <p:nvPr userDrawn="1"/>
        </p:nvSpPr>
        <p:spPr>
          <a:xfrm>
            <a:off x="0" y="0"/>
            <a:ext cx="12192000" cy="6858000"/>
          </a:xfrm>
          <a:prstGeom prst="rect">
            <a:avLst/>
          </a:prstGeom>
          <a:solidFill>
            <a:schemeClr val="tx1"/>
          </a:solid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5" name="Do not use"/>
          <p:cNvSpPr txBox="1"/>
          <p:nvPr userDrawn="1"/>
        </p:nvSpPr>
        <p:spPr>
          <a:xfrm>
            <a:off x="430213" y="656823"/>
            <a:ext cx="11356977" cy="2893100"/>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4400" b="0" noProof="0" dirty="0">
                <a:solidFill>
                  <a:schemeClr val="bg1"/>
                </a:solidFill>
              </a:rPr>
              <a:t>Hvis du ser andre </a:t>
            </a:r>
            <a:r>
              <a:rPr lang="da-DK" sz="4400" b="1" i="1" noProof="0" dirty="0">
                <a:solidFill>
                  <a:schemeClr val="bg1"/>
                </a:solidFill>
              </a:rPr>
              <a:t>layouts efter dette,</a:t>
            </a:r>
            <a:br>
              <a:rPr lang="da-DK" sz="4400" b="0" i="0" noProof="0" dirty="0">
                <a:solidFill>
                  <a:schemeClr val="bg1"/>
                </a:solidFill>
              </a:rPr>
            </a:br>
            <a:r>
              <a:rPr lang="da-DK" sz="4400" b="0" noProof="0" dirty="0">
                <a:solidFill>
                  <a:schemeClr val="bg1"/>
                </a:solidFill>
              </a:rPr>
              <a:t>brug dem ikke. Disse layouts </a:t>
            </a:r>
            <a:r>
              <a:rPr lang="da-DK" sz="4400" b="1" i="1" u="none" noProof="0" dirty="0">
                <a:solidFill>
                  <a:schemeClr val="bg1"/>
                </a:solidFill>
              </a:rPr>
              <a:t>tilhører ikke </a:t>
            </a:r>
            <a:r>
              <a:rPr lang="da-DK" sz="4400" b="0" i="0" u="none" noProof="0" dirty="0">
                <a:solidFill>
                  <a:schemeClr val="bg1"/>
                </a:solidFill>
              </a:rPr>
              <a:t>vores </a:t>
            </a:r>
            <a:r>
              <a:rPr lang="da-DK" sz="4400" b="0" i="0" u="none" noProof="1">
                <a:solidFill>
                  <a:schemeClr val="bg1"/>
                </a:solidFill>
              </a:rPr>
              <a:t>corporate</a:t>
            </a:r>
            <a:r>
              <a:rPr lang="da-DK" sz="4400" b="0" noProof="0" dirty="0">
                <a:solidFill>
                  <a:schemeClr val="bg1"/>
                </a:solidFill>
              </a:rPr>
              <a:t>skabelon.</a:t>
            </a:r>
            <a:br>
              <a:rPr lang="da-DK" sz="2800" b="0" noProof="0" dirty="0">
                <a:solidFill>
                  <a:schemeClr val="bg1"/>
                </a:solidFill>
              </a:rPr>
            </a:br>
            <a:br>
              <a:rPr lang="da-DK" sz="2800" b="0" noProof="0" dirty="0">
                <a:solidFill>
                  <a:schemeClr val="bg1"/>
                </a:solidFill>
              </a:rPr>
            </a:br>
            <a:endParaRPr lang="da-DK" sz="2800" b="0" noProof="0" dirty="0">
              <a:solidFill>
                <a:schemeClr val="bg1"/>
              </a:solidFill>
            </a:endParaRPr>
          </a:p>
        </p:txBody>
      </p:sp>
      <p:grpSp>
        <p:nvGrpSpPr>
          <p:cNvPr id="4" name="Group 3">
            <a:extLst>
              <a:ext uri="{FF2B5EF4-FFF2-40B4-BE49-F238E27FC236}">
                <a16:creationId xmlns:a16="http://schemas.microsoft.com/office/drawing/2014/main" id="{2BEB5E5A-DA85-4D5B-80B9-F94482F55D76}"/>
              </a:ext>
            </a:extLst>
          </p:cNvPr>
          <p:cNvGrpSpPr/>
          <p:nvPr userDrawn="1"/>
        </p:nvGrpSpPr>
        <p:grpSpPr>
          <a:xfrm rot="8100000">
            <a:off x="10404874" y="3325226"/>
            <a:ext cx="1036788" cy="1036788"/>
            <a:chOff x="6096000" y="4963130"/>
            <a:chExt cx="1456719" cy="1456719"/>
          </a:xfrm>
          <a:solidFill>
            <a:schemeClr val="bg1"/>
          </a:solidFill>
        </p:grpSpPr>
        <p:sp>
          <p:nvSpPr>
            <p:cNvPr id="3" name="Rectangle 2">
              <a:extLst>
                <a:ext uri="{FF2B5EF4-FFF2-40B4-BE49-F238E27FC236}">
                  <a16:creationId xmlns:a16="http://schemas.microsoft.com/office/drawing/2014/main" id="{C823227E-A862-4A7F-BC20-0D107430AB2C}"/>
                </a:ext>
              </a:extLst>
            </p:cNvPr>
            <p:cNvSpPr/>
            <p:nvPr userDrawn="1"/>
          </p:nvSpPr>
          <p:spPr>
            <a:xfrm rot="5400000">
              <a:off x="5534135" y="5524995"/>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6" name="Rectangle 5">
              <a:extLst>
                <a:ext uri="{FF2B5EF4-FFF2-40B4-BE49-F238E27FC236}">
                  <a16:creationId xmlns:a16="http://schemas.microsoft.com/office/drawing/2014/main" id="{08501AE6-6504-4184-9443-E89AFACF769D}"/>
                </a:ext>
              </a:extLst>
            </p:cNvPr>
            <p:cNvSpPr/>
            <p:nvPr userDrawn="1"/>
          </p:nvSpPr>
          <p:spPr>
            <a:xfrm rot="10800000">
              <a:off x="6096000" y="4963130"/>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grpSp>
      <p:sp>
        <p:nvSpPr>
          <p:cNvPr id="12" name="Rectangle 11">
            <a:extLst>
              <a:ext uri="{FF2B5EF4-FFF2-40B4-BE49-F238E27FC236}">
                <a16:creationId xmlns:a16="http://schemas.microsoft.com/office/drawing/2014/main" id="{67CEE09B-6EE1-4BF2-85A3-DE69E91BC4C6}"/>
              </a:ext>
            </a:extLst>
          </p:cNvPr>
          <p:cNvSpPr/>
          <p:nvPr userDrawn="1"/>
        </p:nvSpPr>
        <p:spPr>
          <a:xfrm>
            <a:off x="472536" y="2986685"/>
            <a:ext cx="10152346" cy="1631216"/>
          </a:xfrm>
          <a:prstGeom prst="rect">
            <a:avLst/>
          </a:prstGeom>
        </p:spPr>
        <p:txBody>
          <a:bodyPr wrap="square">
            <a:spAutoFit/>
          </a:bodyPr>
          <a:lstStyle/>
          <a:p>
            <a:pPr algn="ctr"/>
            <a:r>
              <a:rPr lang="da-DK" sz="10000" b="1" i="1" noProof="0" dirty="0">
                <a:solidFill>
                  <a:schemeClr val="bg1"/>
                </a:solidFill>
              </a:rPr>
              <a:t>Brug dem ikke </a:t>
            </a:r>
            <a:endParaRPr lang="da-DK" sz="10000" b="1" i="1" noProof="0" dirty="0"/>
          </a:p>
        </p:txBody>
      </p:sp>
      <p:sp>
        <p:nvSpPr>
          <p:cNvPr id="16" name="Do not use">
            <a:extLst>
              <a:ext uri="{FF2B5EF4-FFF2-40B4-BE49-F238E27FC236}">
                <a16:creationId xmlns:a16="http://schemas.microsoft.com/office/drawing/2014/main" id="{A8FA78FA-4D94-4717-B7C6-6F86378D6B01}"/>
              </a:ext>
            </a:extLst>
          </p:cNvPr>
          <p:cNvSpPr txBox="1"/>
          <p:nvPr userDrawn="1"/>
        </p:nvSpPr>
        <p:spPr>
          <a:xfrm>
            <a:off x="430214" y="5186455"/>
            <a:ext cx="11356974" cy="969496"/>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Pga. PowerPoints standard Kopier/Indsæt funktionalitet kan ekstra uønskede layouts forekomme.</a:t>
            </a:r>
            <a:endParaRPr lang="da-DK"/>
          </a:p>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OBS! Layouts efter dette kan indeholde potentiel fortrolig information.</a:t>
            </a:r>
            <a:br>
              <a:rPr lang="da-DK" sz="1800" b="0" noProof="0" dirty="0">
                <a:solidFill>
                  <a:schemeClr val="bg1"/>
                </a:solidFill>
              </a:rPr>
            </a:br>
            <a:endParaRPr lang="da-DK" sz="1800" b="0" noProof="0" dirty="0">
              <a:solidFill>
                <a:schemeClr val="bg1"/>
              </a:solidFill>
            </a:endParaRPr>
          </a:p>
        </p:txBody>
      </p:sp>
      <p:sp>
        <p:nvSpPr>
          <p:cNvPr id="13" name="Date Placeholder 6" hidden="1">
            <a:extLst>
              <a:ext uri="{FF2B5EF4-FFF2-40B4-BE49-F238E27FC236}">
                <a16:creationId xmlns:a16="http://schemas.microsoft.com/office/drawing/2014/main" id="{64CEB7DD-E8FE-47C7-8823-750A10754EB0}"/>
              </a:ext>
            </a:extLst>
          </p:cNvPr>
          <p:cNvSpPr>
            <a:spLocks noGrp="1"/>
          </p:cNvSpPr>
          <p:nvPr>
            <p:ph type="dt" sz="half" idx="15"/>
          </p:nvPr>
        </p:nvSpPr>
        <p:spPr>
          <a:xfrm>
            <a:off x="0" y="6858000"/>
            <a:ext cx="0" cy="0"/>
          </a:xfrm>
          <a:prstGeom prst="rect">
            <a:avLst/>
          </a:prstGeom>
        </p:spPr>
        <p:txBody>
          <a:bodyPr/>
          <a:lstStyle>
            <a:lvl1pPr>
              <a:defRPr sz="100">
                <a:noFill/>
              </a:defRPr>
            </a:lvl1pPr>
          </a:lstStyle>
          <a:p>
            <a:fld id="{63305CAD-3432-468E-89E0-36FFC70B6B1D}" type="datetime1">
              <a:rPr lang="da-DK" smtClean="0"/>
              <a:t>18-09-2025</a:t>
            </a:fld>
            <a:endParaRPr lang="da-DK" dirty="0"/>
          </a:p>
        </p:txBody>
      </p:sp>
      <p:sp>
        <p:nvSpPr>
          <p:cNvPr id="14" name="Footer Placeholder 8" hidden="1">
            <a:extLst>
              <a:ext uri="{FF2B5EF4-FFF2-40B4-BE49-F238E27FC236}">
                <a16:creationId xmlns:a16="http://schemas.microsoft.com/office/drawing/2014/main" id="{06739825-D1B6-4F3A-8216-BA5B32BD19E7}"/>
              </a:ext>
            </a:extLst>
          </p:cNvPr>
          <p:cNvSpPr>
            <a:spLocks noGrp="1"/>
          </p:cNvSpPr>
          <p:nvPr>
            <p:ph type="ftr" sz="quarter" idx="16"/>
          </p:nvPr>
        </p:nvSpPr>
        <p:spPr>
          <a:xfrm>
            <a:off x="0" y="6858000"/>
            <a:ext cx="0" cy="0"/>
          </a:xfrm>
          <a:prstGeom prst="rect">
            <a:avLst/>
          </a:prstGeom>
        </p:spPr>
        <p:txBody>
          <a:bodyPr/>
          <a:lstStyle>
            <a:lvl1pPr>
              <a:defRPr sz="100">
                <a:noFill/>
              </a:defRPr>
            </a:lvl1pPr>
          </a:lstStyle>
          <a:p>
            <a:endParaRPr lang="da-DK" dirty="0"/>
          </a:p>
        </p:txBody>
      </p:sp>
      <p:sp>
        <p:nvSpPr>
          <p:cNvPr id="15" name="Slide Number Placeholder 10" hidden="1">
            <a:extLst>
              <a:ext uri="{FF2B5EF4-FFF2-40B4-BE49-F238E27FC236}">
                <a16:creationId xmlns:a16="http://schemas.microsoft.com/office/drawing/2014/main" id="{A2244AC4-18E1-41D9-B6D4-4D2415BE8C35}"/>
              </a:ext>
            </a:extLst>
          </p:cNvPr>
          <p:cNvSpPr>
            <a:spLocks noGrp="1"/>
          </p:cNvSpPr>
          <p:nvPr>
            <p:ph type="sldNum" sz="quarter" idx="17"/>
          </p:nvPr>
        </p:nvSpPr>
        <p:spPr>
          <a:xfrm>
            <a:off x="0" y="6858000"/>
            <a:ext cx="0" cy="0"/>
          </a:xfrm>
          <a:prstGeom prst="rect">
            <a:avLst/>
          </a:prstGeom>
        </p:spPr>
        <p:txBody>
          <a:bodyPr/>
          <a:lstStyle>
            <a:lvl1pPr>
              <a:defRPr sz="100">
                <a:no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9451529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Forside">
    <p:bg>
      <p:bgPr>
        <a:solidFill>
          <a:schemeClr val="bg1"/>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sz="quarter" idx="10" hasCustomPrompt="1"/>
          </p:nvPr>
        </p:nvSpPr>
        <p:spPr>
          <a:xfrm>
            <a:off x="-24680" y="0"/>
            <a:ext cx="12216680" cy="6858000"/>
          </a:xfrm>
          <a:prstGeom prst="rect">
            <a:avLst/>
          </a:prstGeom>
          <a:noFill/>
        </p:spPr>
        <p:txBody>
          <a:bodyPr lIns="72000" tIns="72000" rIns="72000" anchor="t" anchorCtr="0"/>
          <a:lstStyle>
            <a:lvl1pPr marL="0" indent="0" algn="ctr">
              <a:buNone/>
              <a:defRPr sz="1400" b="0">
                <a:solidFill>
                  <a:schemeClr val="tx1"/>
                </a:solidFill>
              </a:defRPr>
            </a:lvl1pPr>
          </a:lstStyle>
          <a:p>
            <a:r>
              <a:rPr lang="da-DK" noProof="1"/>
              <a:t>Klik på rammen for at indsætte billede via Templafy og Images</a:t>
            </a:r>
            <a:endParaRPr lang="da-DK"/>
          </a:p>
        </p:txBody>
      </p:sp>
      <p:sp>
        <p:nvSpPr>
          <p:cNvPr id="18" name="Text Placeholder 3"/>
          <p:cNvSpPr>
            <a:spLocks noGrp="1"/>
          </p:cNvSpPr>
          <p:nvPr>
            <p:ph type="body" sz="quarter" idx="11" hasCustomPrompt="1"/>
          </p:nvPr>
        </p:nvSpPr>
        <p:spPr>
          <a:xfrm>
            <a:off x="179388" y="4437111"/>
            <a:ext cx="11830050" cy="2239913"/>
          </a:xfrm>
          <a:prstGeom prst="rect">
            <a:avLst/>
          </a:prstGeom>
          <a:solidFill>
            <a:schemeClr val="bg1">
              <a:alpha val="80000"/>
            </a:schemeClr>
          </a:solidFill>
        </p:spPr>
        <p:txBody>
          <a:bodyPr lIns="522000" bIns="252000" anchor="b" anchorCtr="0"/>
          <a:lstStyle>
            <a:lvl1pPr marL="0" indent="0">
              <a:buNone/>
              <a:defRPr sz="1400" b="0">
                <a:solidFill>
                  <a:schemeClr val="tx1"/>
                </a:solidFill>
              </a:defRPr>
            </a:lvl1pPr>
          </a:lstStyle>
          <a:p>
            <a:pPr lvl="0"/>
            <a:r>
              <a:rPr lang="da-DK" noProof="0" dirty="0"/>
              <a:t>Måned og år</a:t>
            </a:r>
            <a:endParaRPr lang="da-DK"/>
          </a:p>
        </p:txBody>
      </p:sp>
      <p:sp>
        <p:nvSpPr>
          <p:cNvPr id="5" name="Title 1"/>
          <p:cNvSpPr>
            <a:spLocks noGrp="1" noChangeAspect="1"/>
          </p:cNvSpPr>
          <p:nvPr>
            <p:ph type="title" hasCustomPrompt="1"/>
          </p:nvPr>
        </p:nvSpPr>
        <p:spPr>
          <a:xfrm>
            <a:off x="701675" y="4699978"/>
            <a:ext cx="6690469" cy="1213460"/>
          </a:xfrm>
        </p:spPr>
        <p:txBody>
          <a:bodyPr anchor="t" anchorCtr="0">
            <a:normAutofit/>
          </a:bodyPr>
          <a:lstStyle>
            <a:lvl1pPr>
              <a:lnSpc>
                <a:spcPct val="90000"/>
              </a:lnSpc>
              <a:defRPr sz="3400" cap="none" baseline="0">
                <a:solidFill>
                  <a:schemeClr val="tx1"/>
                </a:solidFill>
              </a:defRPr>
            </a:lvl1pPr>
          </a:lstStyle>
          <a:p>
            <a:r>
              <a:rPr lang="da-DK" dirty="0"/>
              <a:t>Indsæt titel</a:t>
            </a:r>
            <a:endParaRPr lang="da-DK"/>
          </a:p>
        </p:txBody>
      </p:sp>
      <p:sp>
        <p:nvSpPr>
          <p:cNvPr id="7" name="Slide Number Placeholder 5 (FAST)"/>
          <p:cNvSpPr txBox="1">
            <a:spLocks/>
          </p:cNvSpPr>
          <p:nvPr userDrawn="1"/>
        </p:nvSpPr>
        <p:spPr>
          <a:xfrm>
            <a:off x="702668" y="6401052"/>
            <a:ext cx="279770" cy="275973"/>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4002634131"/>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A">
    <p:spTree>
      <p:nvGrpSpPr>
        <p:cNvPr id="1" name=""/>
        <p:cNvGrpSpPr/>
        <p:nvPr/>
      </p:nvGrpSpPr>
      <p:grpSpPr>
        <a:xfrm>
          <a:off x="0" y="0"/>
          <a:ext cx="0" cy="0"/>
          <a:chOff x="0" y="0"/>
          <a:chExt cx="0" cy="0"/>
        </a:xfrm>
      </p:grpSpPr>
      <p:sp>
        <p:nvSpPr>
          <p:cNvPr id="12" name="Baggrund"/>
          <p:cNvSpPr>
            <a:spLocks noChangeArrowheads="1"/>
          </p:cNvSpPr>
          <p:nvPr userDrawn="1"/>
        </p:nvSpPr>
        <p:spPr bwMode="auto">
          <a:xfrm>
            <a:off x="179388" y="180975"/>
            <a:ext cx="11830050" cy="6496050"/>
          </a:xfrm>
          <a:prstGeom prst="rect">
            <a:avLst/>
          </a:prstGeom>
          <a:solidFill>
            <a:srgbClr val="00B08C"/>
          </a:solidFill>
          <a:ln>
            <a:noFill/>
          </a:ln>
          <a:effectLst/>
        </p:spPr>
        <p:txBody>
          <a:bodyPr wrap="none" lIns="0" tIns="0" rIns="0" bIns="0" anchor="ctr"/>
          <a:lstStyle/>
          <a:p>
            <a:endParaRPr lang="da-DK" sz="1700" dirty="0"/>
          </a:p>
        </p:txBody>
      </p:sp>
      <p:sp>
        <p:nvSpPr>
          <p:cNvPr id="13" name="Slide Number Placeholder 5 (FAST)"/>
          <p:cNvSpPr txBox="1">
            <a:spLocks/>
          </p:cNvSpPr>
          <p:nvPr userDrawn="1"/>
        </p:nvSpPr>
        <p:spPr bwMode="white">
          <a:xfrm>
            <a:off x="702668" y="6400800"/>
            <a:ext cx="279770" cy="254625"/>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bg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bg1"/>
              </a:solidFill>
              <a:effectLst/>
              <a:uLnTx/>
              <a:uFillTx/>
              <a:latin typeface="+mn-lt"/>
              <a:ea typeface="+mn-ea"/>
              <a:cs typeface="+mn-cs"/>
            </a:endParaRPr>
          </a:p>
        </p:txBody>
      </p:sp>
      <p:sp>
        <p:nvSpPr>
          <p:cNvPr id="8" name="Text Placeholder 7">
            <a:extLst>
              <a:ext uri="{FF2B5EF4-FFF2-40B4-BE49-F238E27FC236}">
                <a16:creationId xmlns:a16="http://schemas.microsoft.com/office/drawing/2014/main" id="{FB024125-AC67-4DA3-8E6E-715199C5DB2C}"/>
              </a:ext>
            </a:extLst>
          </p:cNvPr>
          <p:cNvSpPr>
            <a:spLocks noGrp="1"/>
          </p:cNvSpPr>
          <p:nvPr>
            <p:ph type="body" sz="quarter" idx="13" hasCustomPrompt="1"/>
          </p:nvPr>
        </p:nvSpPr>
        <p:spPr bwMode="white">
          <a:xfrm>
            <a:off x="702668" y="1463492"/>
            <a:ext cx="10784482" cy="4449946"/>
          </a:xfrm>
          <a:prstGeom prst="rect">
            <a:avLst/>
          </a:prstGeom>
        </p:spPr>
        <p:txBody>
          <a:bodyPr rIns="144000"/>
          <a:lstStyle>
            <a:lvl1pPr marL="0" indent="0">
              <a:lnSpc>
                <a:spcPct val="150000"/>
              </a:lnSpc>
              <a:spcBef>
                <a:spcPts val="0"/>
              </a:spcBef>
              <a:buClr>
                <a:schemeClr val="bg1"/>
              </a:buClr>
              <a:buFont typeface="Arial" panose="020B0604020202020204" pitchFamily="34" charset="0"/>
              <a:buChar char="​"/>
              <a:tabLst>
                <a:tab pos="892175" algn="l"/>
              </a:tabLst>
              <a:defRPr sz="1800">
                <a:solidFill>
                  <a:schemeClr val="bg1"/>
                </a:solidFill>
              </a:defRPr>
            </a:lvl1pPr>
            <a:lvl2pPr marL="216000">
              <a:spcBef>
                <a:spcPts val="0"/>
              </a:spcBef>
              <a:buClrTx/>
              <a:defRPr>
                <a:solidFill>
                  <a:schemeClr val="bg1"/>
                </a:solidFill>
              </a:defRPr>
            </a:lvl2pPr>
            <a:lvl3pPr marL="432000">
              <a:spcBef>
                <a:spcPts val="0"/>
              </a:spcBef>
              <a:buClrTx/>
              <a:defRPr>
                <a:solidFill>
                  <a:schemeClr val="bg1"/>
                </a:solidFill>
              </a:defRPr>
            </a:lvl3pPr>
            <a:lvl4pPr marL="432000">
              <a:spcBef>
                <a:spcPts val="0"/>
              </a:spcBef>
              <a:buClrTx/>
              <a:defRPr>
                <a:solidFill>
                  <a:schemeClr val="bg1"/>
                </a:solidFill>
              </a:defRPr>
            </a:lvl4pPr>
            <a:lvl5pPr marL="432000">
              <a:spcBef>
                <a:spcPts val="0"/>
              </a:spcBef>
              <a:buClrTx/>
              <a:defRPr>
                <a:solidFill>
                  <a:schemeClr val="bg1"/>
                </a:solidFill>
              </a:defRPr>
            </a:lvl5pPr>
            <a:lvl6pPr marL="432000">
              <a:spcBef>
                <a:spcPts val="0"/>
              </a:spcBef>
              <a:buClrTx/>
              <a:defRPr>
                <a:solidFill>
                  <a:schemeClr val="bg1"/>
                </a:solidFill>
              </a:defRPr>
            </a:lvl6pPr>
            <a:lvl7pPr marL="432000">
              <a:spcBef>
                <a:spcPts val="0"/>
              </a:spcBef>
              <a:buClrTx/>
              <a:defRPr>
                <a:solidFill>
                  <a:schemeClr val="bg1"/>
                </a:solidFill>
              </a:defRPr>
            </a:lvl7pPr>
            <a:lvl8pPr marL="432000">
              <a:spcBef>
                <a:spcPts val="0"/>
              </a:spcBef>
              <a:buClrTx/>
              <a:defRPr>
                <a:solidFill>
                  <a:schemeClr val="bg1"/>
                </a:solidFill>
              </a:defRPr>
            </a:lvl8pPr>
            <a:lvl9pPr marL="432000">
              <a:spcBef>
                <a:spcPts val="0"/>
              </a:spcBef>
              <a:buClrTx/>
              <a:defRPr>
                <a:solidFill>
                  <a:schemeClr val="bg1"/>
                </a:solidFill>
              </a:defRPr>
            </a:lvl9pPr>
          </a:lstStyle>
          <a:p>
            <a:pPr lvl="0"/>
            <a:r>
              <a:rPr lang="da-DK" dirty="0"/>
              <a:t>Indsæt emne</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a:p>
            <a:pPr lvl="5"/>
            <a:r>
              <a:rPr lang="da-DK" dirty="0"/>
              <a:t>6</a:t>
            </a:r>
            <a:endParaRPr lang="da-DK"/>
          </a:p>
          <a:p>
            <a:pPr lvl="6"/>
            <a:r>
              <a:rPr lang="da-DK" dirty="0"/>
              <a:t>7</a:t>
            </a:r>
            <a:endParaRPr lang="da-DK"/>
          </a:p>
          <a:p>
            <a:pPr lvl="7"/>
            <a:r>
              <a:rPr lang="da-DK" dirty="0"/>
              <a:t>8</a:t>
            </a:r>
            <a:endParaRPr lang="da-DK"/>
          </a:p>
          <a:p>
            <a:pPr lvl="8"/>
            <a:r>
              <a:rPr lang="da-DK" dirty="0"/>
              <a:t>9</a:t>
            </a:r>
            <a:endParaRPr lang="da-DK"/>
          </a:p>
        </p:txBody>
      </p:sp>
      <p:sp>
        <p:nvSpPr>
          <p:cNvPr id="7" name="Title 6">
            <a:extLst>
              <a:ext uri="{FF2B5EF4-FFF2-40B4-BE49-F238E27FC236}">
                <a16:creationId xmlns:a16="http://schemas.microsoft.com/office/drawing/2014/main" id="{994CC749-1F69-4E27-9545-A4E563565859}"/>
              </a:ext>
            </a:extLst>
          </p:cNvPr>
          <p:cNvSpPr>
            <a:spLocks noGrp="1"/>
          </p:cNvSpPr>
          <p:nvPr>
            <p:ph type="title" hasCustomPrompt="1"/>
          </p:nvPr>
        </p:nvSpPr>
        <p:spPr/>
        <p:txBody>
          <a:bodyPr/>
          <a:lstStyle>
            <a:lvl1pPr>
              <a:defRPr>
                <a:solidFill>
                  <a:schemeClr val="bg1"/>
                </a:solidFill>
              </a:defRPr>
            </a:lvl1pPr>
          </a:lstStyle>
          <a:p>
            <a:r>
              <a:rPr lang="da-DK" dirty="0"/>
              <a:t>Klik her for at tilføje titel</a:t>
            </a:r>
            <a:endParaRPr lang="da-DK"/>
          </a:p>
        </p:txBody>
      </p:sp>
    </p:spTree>
    <p:extLst>
      <p:ext uri="{BB962C8B-B14F-4D97-AF65-F5344CB8AC3E}">
        <p14:creationId xmlns:p14="http://schemas.microsoft.com/office/powerpoint/2010/main" val="1577986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Agenda B">
    <p:spTree>
      <p:nvGrpSpPr>
        <p:cNvPr id="1" name=""/>
        <p:cNvGrpSpPr/>
        <p:nvPr/>
      </p:nvGrpSpPr>
      <p:grpSpPr>
        <a:xfrm>
          <a:off x="0" y="0"/>
          <a:ext cx="0" cy="0"/>
          <a:chOff x="0" y="0"/>
          <a:chExt cx="0" cy="0"/>
        </a:xfrm>
      </p:grpSpPr>
      <p:sp>
        <p:nvSpPr>
          <p:cNvPr id="12" name="Baggrund"/>
          <p:cNvSpPr>
            <a:spLocks noChangeArrowheads="1"/>
          </p:cNvSpPr>
          <p:nvPr userDrawn="1"/>
        </p:nvSpPr>
        <p:spPr bwMode="auto">
          <a:xfrm>
            <a:off x="179388" y="180975"/>
            <a:ext cx="11830050" cy="6496050"/>
          </a:xfrm>
          <a:prstGeom prst="rect">
            <a:avLst/>
          </a:prstGeom>
          <a:solidFill>
            <a:srgbClr val="3B5463"/>
          </a:solidFill>
          <a:ln>
            <a:noFill/>
          </a:ln>
          <a:effectLst/>
        </p:spPr>
        <p:txBody>
          <a:bodyPr wrap="none" lIns="0" tIns="0" rIns="0" bIns="0" anchor="ctr"/>
          <a:lstStyle/>
          <a:p>
            <a:endParaRPr lang="da-DK" sz="1700" dirty="0"/>
          </a:p>
        </p:txBody>
      </p:sp>
      <p:sp>
        <p:nvSpPr>
          <p:cNvPr id="13" name="Slide Number Placeholder 5 (FAST)"/>
          <p:cNvSpPr txBox="1">
            <a:spLocks/>
          </p:cNvSpPr>
          <p:nvPr userDrawn="1"/>
        </p:nvSpPr>
        <p:spPr bwMode="white">
          <a:xfrm>
            <a:off x="702668" y="6400800"/>
            <a:ext cx="279770" cy="254625"/>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bg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bg1"/>
              </a:solidFill>
              <a:effectLst/>
              <a:uLnTx/>
              <a:uFillTx/>
              <a:latin typeface="+mn-lt"/>
              <a:ea typeface="+mn-ea"/>
              <a:cs typeface="+mn-cs"/>
            </a:endParaRPr>
          </a:p>
        </p:txBody>
      </p:sp>
      <p:sp>
        <p:nvSpPr>
          <p:cNvPr id="8" name="Text Placeholder 7">
            <a:extLst>
              <a:ext uri="{FF2B5EF4-FFF2-40B4-BE49-F238E27FC236}">
                <a16:creationId xmlns:a16="http://schemas.microsoft.com/office/drawing/2014/main" id="{FB024125-AC67-4DA3-8E6E-715199C5DB2C}"/>
              </a:ext>
            </a:extLst>
          </p:cNvPr>
          <p:cNvSpPr>
            <a:spLocks noGrp="1"/>
          </p:cNvSpPr>
          <p:nvPr>
            <p:ph type="body" sz="quarter" idx="13" hasCustomPrompt="1"/>
          </p:nvPr>
        </p:nvSpPr>
        <p:spPr bwMode="white">
          <a:xfrm>
            <a:off x="702668" y="1463492"/>
            <a:ext cx="10784482" cy="4449946"/>
          </a:xfrm>
          <a:prstGeom prst="rect">
            <a:avLst/>
          </a:prstGeom>
        </p:spPr>
        <p:txBody>
          <a:bodyPr rIns="144000"/>
          <a:lstStyle>
            <a:lvl1pPr marL="0" indent="0">
              <a:lnSpc>
                <a:spcPct val="150000"/>
              </a:lnSpc>
              <a:spcBef>
                <a:spcPts val="0"/>
              </a:spcBef>
              <a:buClr>
                <a:schemeClr val="bg1"/>
              </a:buClr>
              <a:buFont typeface="Arial" panose="020B0604020202020204" pitchFamily="34" charset="0"/>
              <a:buChar char="​"/>
              <a:tabLst>
                <a:tab pos="892175" algn="l"/>
              </a:tabLst>
              <a:defRPr sz="1800">
                <a:solidFill>
                  <a:schemeClr val="bg1"/>
                </a:solidFill>
              </a:defRPr>
            </a:lvl1pPr>
            <a:lvl2pPr marL="216000">
              <a:spcBef>
                <a:spcPts val="0"/>
              </a:spcBef>
              <a:buClrTx/>
              <a:defRPr>
                <a:solidFill>
                  <a:schemeClr val="bg1"/>
                </a:solidFill>
              </a:defRPr>
            </a:lvl2pPr>
            <a:lvl3pPr marL="432000">
              <a:spcBef>
                <a:spcPts val="0"/>
              </a:spcBef>
              <a:buClrTx/>
              <a:defRPr>
                <a:solidFill>
                  <a:schemeClr val="bg1"/>
                </a:solidFill>
              </a:defRPr>
            </a:lvl3pPr>
            <a:lvl4pPr marL="432000">
              <a:spcBef>
                <a:spcPts val="0"/>
              </a:spcBef>
              <a:buClrTx/>
              <a:defRPr>
                <a:solidFill>
                  <a:schemeClr val="bg1"/>
                </a:solidFill>
              </a:defRPr>
            </a:lvl4pPr>
            <a:lvl5pPr marL="432000">
              <a:spcBef>
                <a:spcPts val="0"/>
              </a:spcBef>
              <a:buClrTx/>
              <a:defRPr>
                <a:solidFill>
                  <a:schemeClr val="bg1"/>
                </a:solidFill>
              </a:defRPr>
            </a:lvl5pPr>
            <a:lvl6pPr marL="432000">
              <a:spcBef>
                <a:spcPts val="0"/>
              </a:spcBef>
              <a:buClrTx/>
              <a:defRPr>
                <a:solidFill>
                  <a:schemeClr val="bg1"/>
                </a:solidFill>
              </a:defRPr>
            </a:lvl6pPr>
            <a:lvl7pPr marL="432000">
              <a:spcBef>
                <a:spcPts val="0"/>
              </a:spcBef>
              <a:buClrTx/>
              <a:defRPr>
                <a:solidFill>
                  <a:schemeClr val="bg1"/>
                </a:solidFill>
              </a:defRPr>
            </a:lvl7pPr>
            <a:lvl8pPr marL="432000">
              <a:spcBef>
                <a:spcPts val="0"/>
              </a:spcBef>
              <a:buClrTx/>
              <a:defRPr>
                <a:solidFill>
                  <a:schemeClr val="bg1"/>
                </a:solidFill>
              </a:defRPr>
            </a:lvl8pPr>
            <a:lvl9pPr marL="432000">
              <a:spcBef>
                <a:spcPts val="0"/>
              </a:spcBef>
              <a:buClrTx/>
              <a:defRPr>
                <a:solidFill>
                  <a:schemeClr val="bg1"/>
                </a:solidFill>
              </a:defRPr>
            </a:lvl9pPr>
          </a:lstStyle>
          <a:p>
            <a:pPr lvl="0"/>
            <a:r>
              <a:rPr lang="da-DK" dirty="0"/>
              <a:t>Indsæt emne</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a:p>
            <a:pPr lvl="5"/>
            <a:r>
              <a:rPr lang="da-DK" dirty="0"/>
              <a:t>6</a:t>
            </a:r>
            <a:endParaRPr lang="da-DK"/>
          </a:p>
          <a:p>
            <a:pPr lvl="6"/>
            <a:r>
              <a:rPr lang="da-DK" dirty="0"/>
              <a:t>7</a:t>
            </a:r>
            <a:endParaRPr lang="da-DK"/>
          </a:p>
          <a:p>
            <a:pPr lvl="7"/>
            <a:r>
              <a:rPr lang="da-DK" dirty="0"/>
              <a:t>8</a:t>
            </a:r>
            <a:endParaRPr lang="da-DK"/>
          </a:p>
          <a:p>
            <a:pPr lvl="8"/>
            <a:r>
              <a:rPr lang="da-DK" dirty="0"/>
              <a:t>9</a:t>
            </a:r>
            <a:endParaRPr lang="da-DK"/>
          </a:p>
        </p:txBody>
      </p:sp>
      <p:sp>
        <p:nvSpPr>
          <p:cNvPr id="7" name="Title 6">
            <a:extLst>
              <a:ext uri="{FF2B5EF4-FFF2-40B4-BE49-F238E27FC236}">
                <a16:creationId xmlns:a16="http://schemas.microsoft.com/office/drawing/2014/main" id="{994CC749-1F69-4E27-9545-A4E563565859}"/>
              </a:ext>
            </a:extLst>
          </p:cNvPr>
          <p:cNvSpPr>
            <a:spLocks noGrp="1"/>
          </p:cNvSpPr>
          <p:nvPr>
            <p:ph type="title" hasCustomPrompt="1"/>
          </p:nvPr>
        </p:nvSpPr>
        <p:spPr/>
        <p:txBody>
          <a:bodyPr/>
          <a:lstStyle>
            <a:lvl1pPr>
              <a:defRPr>
                <a:solidFill>
                  <a:schemeClr val="bg1"/>
                </a:solidFill>
              </a:defRPr>
            </a:lvl1pPr>
          </a:lstStyle>
          <a:p>
            <a:r>
              <a:rPr lang="da-DK" dirty="0"/>
              <a:t>Klik her for at tilføje titel</a:t>
            </a:r>
            <a:endParaRPr lang="da-DK"/>
          </a:p>
        </p:txBody>
      </p:sp>
    </p:spTree>
    <p:extLst>
      <p:ext uri="{BB962C8B-B14F-4D97-AF65-F5344CB8AC3E}">
        <p14:creationId xmlns:p14="http://schemas.microsoft.com/office/powerpoint/2010/main" val="3641220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Agenda C">
    <p:spTree>
      <p:nvGrpSpPr>
        <p:cNvPr id="1" name=""/>
        <p:cNvGrpSpPr/>
        <p:nvPr/>
      </p:nvGrpSpPr>
      <p:grpSpPr>
        <a:xfrm>
          <a:off x="0" y="0"/>
          <a:ext cx="0" cy="0"/>
          <a:chOff x="0" y="0"/>
          <a:chExt cx="0" cy="0"/>
        </a:xfrm>
      </p:grpSpPr>
      <p:sp>
        <p:nvSpPr>
          <p:cNvPr id="12" name="Baggrund"/>
          <p:cNvSpPr>
            <a:spLocks noChangeArrowheads="1"/>
          </p:cNvSpPr>
          <p:nvPr userDrawn="1"/>
        </p:nvSpPr>
        <p:spPr bwMode="auto">
          <a:xfrm>
            <a:off x="179388" y="180975"/>
            <a:ext cx="11830050" cy="6496050"/>
          </a:xfrm>
          <a:prstGeom prst="rect">
            <a:avLst/>
          </a:prstGeom>
          <a:solidFill>
            <a:srgbClr val="DBD9D6"/>
          </a:solidFill>
          <a:ln>
            <a:noFill/>
          </a:ln>
          <a:effectLst/>
        </p:spPr>
        <p:txBody>
          <a:bodyPr wrap="none" lIns="0" tIns="0" rIns="0" bIns="0" anchor="ctr"/>
          <a:lstStyle/>
          <a:p>
            <a:endParaRPr lang="da-DK" sz="1700" dirty="0"/>
          </a:p>
        </p:txBody>
      </p:sp>
      <p:sp>
        <p:nvSpPr>
          <p:cNvPr id="13" name="Slide Number Placeholder 5 (FAST)"/>
          <p:cNvSpPr txBox="1">
            <a:spLocks/>
          </p:cNvSpPr>
          <p:nvPr userDrawn="1"/>
        </p:nvSpPr>
        <p:spPr bwMode="white">
          <a:xfrm>
            <a:off x="702668" y="6400800"/>
            <a:ext cx="279770" cy="254625"/>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Text Placeholder 7">
            <a:extLst>
              <a:ext uri="{FF2B5EF4-FFF2-40B4-BE49-F238E27FC236}">
                <a16:creationId xmlns:a16="http://schemas.microsoft.com/office/drawing/2014/main" id="{FB024125-AC67-4DA3-8E6E-715199C5DB2C}"/>
              </a:ext>
            </a:extLst>
          </p:cNvPr>
          <p:cNvSpPr>
            <a:spLocks noGrp="1"/>
          </p:cNvSpPr>
          <p:nvPr>
            <p:ph type="body" sz="quarter" idx="13" hasCustomPrompt="1"/>
          </p:nvPr>
        </p:nvSpPr>
        <p:spPr bwMode="white">
          <a:xfrm>
            <a:off x="702668" y="1463492"/>
            <a:ext cx="10784482" cy="4449946"/>
          </a:xfrm>
          <a:prstGeom prst="rect">
            <a:avLst/>
          </a:prstGeom>
        </p:spPr>
        <p:txBody>
          <a:bodyPr rIns="144000"/>
          <a:lstStyle>
            <a:lvl1pPr marL="0" indent="0">
              <a:lnSpc>
                <a:spcPct val="150000"/>
              </a:lnSpc>
              <a:spcBef>
                <a:spcPts val="0"/>
              </a:spcBef>
              <a:buClr>
                <a:schemeClr val="bg1"/>
              </a:buClr>
              <a:buFont typeface="Arial" panose="020B0604020202020204" pitchFamily="34" charset="0"/>
              <a:buChar char="​"/>
              <a:tabLst>
                <a:tab pos="892175" algn="l"/>
              </a:tabLst>
              <a:defRPr sz="1800">
                <a:solidFill>
                  <a:schemeClr val="tx1"/>
                </a:solidFill>
              </a:defRPr>
            </a:lvl1pPr>
            <a:lvl2pPr marL="216000">
              <a:spcBef>
                <a:spcPts val="0"/>
              </a:spcBef>
              <a:buClrTx/>
              <a:defRPr>
                <a:solidFill>
                  <a:schemeClr val="tx1"/>
                </a:solidFill>
              </a:defRPr>
            </a:lvl2pPr>
            <a:lvl3pPr marL="432000">
              <a:spcBef>
                <a:spcPts val="0"/>
              </a:spcBef>
              <a:buClrTx/>
              <a:defRPr>
                <a:solidFill>
                  <a:schemeClr val="tx1"/>
                </a:solidFill>
              </a:defRPr>
            </a:lvl3pPr>
            <a:lvl4pPr marL="432000">
              <a:spcBef>
                <a:spcPts val="0"/>
              </a:spcBef>
              <a:buClrTx/>
              <a:defRPr>
                <a:solidFill>
                  <a:schemeClr val="tx1"/>
                </a:solidFill>
              </a:defRPr>
            </a:lvl4pPr>
            <a:lvl5pPr marL="432000">
              <a:spcBef>
                <a:spcPts val="0"/>
              </a:spcBef>
              <a:buClrTx/>
              <a:defRPr>
                <a:solidFill>
                  <a:schemeClr val="tx1"/>
                </a:solidFill>
              </a:defRPr>
            </a:lvl5pPr>
            <a:lvl6pPr marL="432000">
              <a:spcBef>
                <a:spcPts val="0"/>
              </a:spcBef>
              <a:buClrTx/>
              <a:defRPr>
                <a:solidFill>
                  <a:schemeClr val="tx1"/>
                </a:solidFill>
              </a:defRPr>
            </a:lvl6pPr>
            <a:lvl7pPr marL="432000">
              <a:spcBef>
                <a:spcPts val="0"/>
              </a:spcBef>
              <a:buClrTx/>
              <a:defRPr>
                <a:solidFill>
                  <a:schemeClr val="tx1"/>
                </a:solidFill>
              </a:defRPr>
            </a:lvl7pPr>
            <a:lvl8pPr marL="432000">
              <a:spcBef>
                <a:spcPts val="0"/>
              </a:spcBef>
              <a:buClrTx/>
              <a:defRPr>
                <a:solidFill>
                  <a:schemeClr val="tx1"/>
                </a:solidFill>
              </a:defRPr>
            </a:lvl8pPr>
            <a:lvl9pPr marL="432000">
              <a:spcBef>
                <a:spcPts val="0"/>
              </a:spcBef>
              <a:buClrTx/>
              <a:defRPr>
                <a:solidFill>
                  <a:schemeClr val="tx1"/>
                </a:solidFill>
              </a:defRPr>
            </a:lvl9pPr>
          </a:lstStyle>
          <a:p>
            <a:pPr lvl="0"/>
            <a:r>
              <a:rPr lang="da-DK" dirty="0"/>
              <a:t>Indsæt emne</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a:p>
            <a:pPr lvl="5"/>
            <a:r>
              <a:rPr lang="da-DK" dirty="0"/>
              <a:t>6</a:t>
            </a:r>
            <a:endParaRPr lang="da-DK"/>
          </a:p>
          <a:p>
            <a:pPr lvl="6"/>
            <a:r>
              <a:rPr lang="da-DK" dirty="0"/>
              <a:t>7</a:t>
            </a:r>
            <a:endParaRPr lang="da-DK"/>
          </a:p>
          <a:p>
            <a:pPr lvl="7"/>
            <a:r>
              <a:rPr lang="da-DK" dirty="0"/>
              <a:t>8</a:t>
            </a:r>
            <a:endParaRPr lang="da-DK"/>
          </a:p>
          <a:p>
            <a:pPr lvl="8"/>
            <a:r>
              <a:rPr lang="da-DK" dirty="0"/>
              <a:t>9</a:t>
            </a:r>
            <a:endParaRPr lang="da-DK"/>
          </a:p>
        </p:txBody>
      </p:sp>
      <p:sp>
        <p:nvSpPr>
          <p:cNvPr id="7" name="Title 6">
            <a:extLst>
              <a:ext uri="{FF2B5EF4-FFF2-40B4-BE49-F238E27FC236}">
                <a16:creationId xmlns:a16="http://schemas.microsoft.com/office/drawing/2014/main" id="{994CC749-1F69-4E27-9545-A4E563565859}"/>
              </a:ext>
            </a:extLst>
          </p:cNvPr>
          <p:cNvSpPr>
            <a:spLocks noGrp="1"/>
          </p:cNvSpPr>
          <p:nvPr>
            <p:ph type="title" hasCustomPrompt="1"/>
          </p:nvPr>
        </p:nvSpPr>
        <p:spPr/>
        <p:txBody>
          <a:bodyPr/>
          <a:lstStyle>
            <a:lvl1pPr>
              <a:defRPr>
                <a:solidFill>
                  <a:schemeClr val="accent1"/>
                </a:solidFill>
              </a:defRPr>
            </a:lvl1pPr>
          </a:lstStyle>
          <a:p>
            <a:r>
              <a:rPr lang="da-DK" dirty="0"/>
              <a:t>Klik her for at tilføje titel</a:t>
            </a:r>
            <a:endParaRPr lang="da-DK"/>
          </a:p>
        </p:txBody>
      </p:sp>
      <p:pic>
        <p:nvPicPr>
          <p:cNvPr id="340550773" name="image" descr="{&quot;templafy&quot;:{&quot;id&quot;:&quot;5eca6a7a-fd65-4be1-a5a8-0418152e5b9f&quot;}}"/>
          <p:cNvPicPr>
            <a:picLocks noChangeAspect="1"/>
          </p:cNvPicPr>
          <p:nvPr/>
        </p:nvPicPr>
        <p:blipFill>
          <a:blip r:embed="rId2"/>
          <a:stretch>
            <a:fillRect/>
          </a:stretch>
        </p:blipFill>
        <p:spPr>
          <a:xfrm>
            <a:off x="8976320" y="6042696"/>
            <a:ext cx="2534400" cy="655200"/>
          </a:xfrm>
          <a:prstGeom prst="rect">
            <a:avLst/>
          </a:prstGeom>
        </p:spPr>
      </p:pic>
    </p:spTree>
    <p:extLst>
      <p:ext uri="{BB962C8B-B14F-4D97-AF65-F5344CB8AC3E}">
        <p14:creationId xmlns:p14="http://schemas.microsoft.com/office/powerpoint/2010/main" val="24300759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1_Hvid tom">
    <p:spTree>
      <p:nvGrpSpPr>
        <p:cNvPr id="1" name=""/>
        <p:cNvGrpSpPr/>
        <p:nvPr/>
      </p:nvGrpSpPr>
      <p:grpSpPr>
        <a:xfrm>
          <a:off x="0" y="0"/>
          <a:ext cx="0" cy="0"/>
          <a:chOff x="0" y="0"/>
          <a:chExt cx="0" cy="0"/>
        </a:xfrm>
      </p:grpSpPr>
      <p:sp>
        <p:nvSpPr>
          <p:cNvPr id="6" name="Baggrund"/>
          <p:cNvSpPr/>
          <p:nvPr userDrawn="1"/>
        </p:nvSpPr>
        <p:spPr bwMode="auto">
          <a:xfrm>
            <a:off x="1838" y="0"/>
            <a:ext cx="12190161" cy="6858000"/>
          </a:xfrm>
          <a:prstGeom prst="rect">
            <a:avLst/>
          </a:prstGeom>
          <a:solidFill>
            <a:schemeClr val="bg1"/>
          </a:solidFill>
          <a:ln w="635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8000"/>
              </a:lnSpc>
              <a:spcBef>
                <a:spcPct val="54000"/>
              </a:spcBef>
              <a:spcAft>
                <a:spcPct val="0"/>
              </a:spcAft>
              <a:buClrTx/>
              <a:buSzTx/>
              <a:buFontTx/>
              <a:buNone/>
              <a:tabLst/>
            </a:pPr>
            <a:endParaRPr kumimoji="0" lang="da-DK" sz="1700" b="0" i="0" u="none" strike="noStrike" cap="none" normalizeH="0" baseline="0" dirty="0">
              <a:ln>
                <a:noFill/>
              </a:ln>
              <a:solidFill>
                <a:schemeClr val="tx1"/>
              </a:solidFill>
              <a:effectLst/>
              <a:latin typeface="Arial" charset="0"/>
            </a:endParaRPr>
          </a:p>
        </p:txBody>
      </p:sp>
      <p:sp>
        <p:nvSpPr>
          <p:cNvPr id="2" name="Title 1">
            <a:extLst>
              <a:ext uri="{FF2B5EF4-FFF2-40B4-BE49-F238E27FC236}">
                <a16:creationId xmlns:a16="http://schemas.microsoft.com/office/drawing/2014/main" id="{9277A8AC-F640-4960-ADC6-30AC3801C4E2}"/>
              </a:ext>
            </a:extLst>
          </p:cNvPr>
          <p:cNvSpPr>
            <a:spLocks noGrp="1"/>
          </p:cNvSpPr>
          <p:nvPr>
            <p:ph type="title" hasCustomPrompt="1"/>
          </p:nvPr>
        </p:nvSpPr>
        <p:spPr/>
        <p:txBody>
          <a:bodyPr/>
          <a:lstStyle/>
          <a:p>
            <a:r>
              <a:rPr lang="da-DK" dirty="0"/>
              <a:t>Klik her for at tilføje titel</a:t>
            </a:r>
            <a:endParaRPr lang="da-DK"/>
          </a:p>
        </p:txBody>
      </p:sp>
      <p:sp>
        <p:nvSpPr>
          <p:cNvPr id="7" name="Slide Number Placeholder 5 (FAST)"/>
          <p:cNvSpPr txBox="1">
            <a:spLocks/>
          </p:cNvSpPr>
          <p:nvPr userDrawn="1"/>
        </p:nvSpPr>
        <p:spPr>
          <a:xfrm>
            <a:off x="702668" y="6401052"/>
            <a:ext cx="279770" cy="275973"/>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613281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Overskrift og indhold">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rIns="1036800"/>
          <a:lstStyle>
            <a:lvl1pPr>
              <a:defRPr cap="none" baseline="0"/>
            </a:lvl1pPr>
          </a:lstStyle>
          <a:p>
            <a:r>
              <a:rPr lang="da-DK" dirty="0"/>
              <a:t>Klik her for at tilføje titel</a:t>
            </a:r>
            <a:endParaRPr lang="da-DK"/>
          </a:p>
        </p:txBody>
      </p:sp>
      <p:sp>
        <p:nvSpPr>
          <p:cNvPr id="3" name="Content Placeholder 2"/>
          <p:cNvSpPr>
            <a:spLocks noGrp="1"/>
          </p:cNvSpPr>
          <p:nvPr>
            <p:ph idx="1" hasCustomPrompt="1"/>
          </p:nvPr>
        </p:nvSpPr>
        <p:spPr>
          <a:xfrm>
            <a:off x="702667" y="1449388"/>
            <a:ext cx="10784483" cy="4464049"/>
          </a:xfrm>
          <a:prstGeom prst="rect">
            <a:avLst/>
          </a:prstGeom>
        </p:spPr>
        <p:txBody>
          <a:bodyPr rIns="1036800"/>
          <a:lstStyle>
            <a:lvl1pPr>
              <a:defRPr/>
            </a:lvl1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p:txBody>
      </p:sp>
    </p:spTree>
    <p:extLst>
      <p:ext uri="{BB962C8B-B14F-4D97-AF65-F5344CB8AC3E}">
        <p14:creationId xmlns:p14="http://schemas.microsoft.com/office/powerpoint/2010/main" val="303192128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    Indhold og     1/4 billede">
    <p:spTree>
      <p:nvGrpSpPr>
        <p:cNvPr id="1" name=""/>
        <p:cNvGrpSpPr/>
        <p:nvPr/>
      </p:nvGrpSpPr>
      <p:grpSpPr>
        <a:xfrm>
          <a:off x="0" y="0"/>
          <a:ext cx="0" cy="0"/>
          <a:chOff x="0" y="0"/>
          <a:chExt cx="0" cy="0"/>
        </a:xfrm>
      </p:grpSpPr>
      <p:sp>
        <p:nvSpPr>
          <p:cNvPr id="13" name="Pladsholder til billede 12"/>
          <p:cNvSpPr>
            <a:spLocks noGrp="1"/>
          </p:cNvSpPr>
          <p:nvPr>
            <p:ph type="pic" sz="quarter" idx="14" hasCustomPrompt="1"/>
          </p:nvPr>
        </p:nvSpPr>
        <p:spPr>
          <a:xfrm>
            <a:off x="9056688" y="179387"/>
            <a:ext cx="2952750" cy="6497638"/>
          </a:xfrm>
          <a:prstGeom prst="rect">
            <a:avLst/>
          </a:prstGeom>
        </p:spPr>
        <p:txBody>
          <a:bodyPr lIns="72000" tIns="36000" rIns="72000" anchor="t" anchorCtr="0"/>
          <a:lstStyle>
            <a:lvl1pPr marL="0" indent="0" algn="ctr">
              <a:buNone/>
              <a:defRPr sz="1400"/>
            </a:lvl1pPr>
          </a:lstStyle>
          <a:p>
            <a:r>
              <a:rPr lang="da-DK" dirty="0"/>
              <a:t>Klik på rammen for at indsætte billede via Templafy og Images</a:t>
            </a:r>
            <a:endParaRPr lang="da-DK"/>
          </a:p>
        </p:txBody>
      </p:sp>
      <p:sp>
        <p:nvSpPr>
          <p:cNvPr id="2" name="Title 1"/>
          <p:cNvSpPr>
            <a:spLocks noGrp="1"/>
          </p:cNvSpPr>
          <p:nvPr>
            <p:ph type="title" hasCustomPrompt="1"/>
          </p:nvPr>
        </p:nvSpPr>
        <p:spPr>
          <a:xfrm>
            <a:off x="701676" y="363600"/>
            <a:ext cx="8075418" cy="936000"/>
          </a:xfrm>
        </p:spPr>
        <p:txBody>
          <a:bodyPr/>
          <a:lstStyle>
            <a:lvl1pPr>
              <a:defRPr cap="none" baseline="0"/>
            </a:lvl1pPr>
          </a:lstStyle>
          <a:p>
            <a:r>
              <a:rPr lang="da-DK" dirty="0"/>
              <a:t>Klik her for at tilføje titel</a:t>
            </a:r>
            <a:endParaRPr lang="da-DK"/>
          </a:p>
        </p:txBody>
      </p:sp>
      <p:sp>
        <p:nvSpPr>
          <p:cNvPr id="3" name="Content Placeholder 2"/>
          <p:cNvSpPr>
            <a:spLocks noGrp="1"/>
          </p:cNvSpPr>
          <p:nvPr>
            <p:ph idx="1" hasCustomPrompt="1"/>
          </p:nvPr>
        </p:nvSpPr>
        <p:spPr>
          <a:xfrm>
            <a:off x="702667" y="1450800"/>
            <a:ext cx="8074675" cy="4464000"/>
          </a:xfrm>
          <a:prstGeom prst="rect">
            <a:avLst/>
          </a:prstGeom>
        </p:spPr>
        <p:txBody>
          <a:bodyPr rIns="144000"/>
          <a:lstStyle>
            <a:lvl1pPr>
              <a:defRPr/>
            </a:lvl1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p:txBody>
      </p:sp>
      <p:sp>
        <p:nvSpPr>
          <p:cNvPr id="10" name="Slide Number Placeholder 5 (FAST)"/>
          <p:cNvSpPr txBox="1">
            <a:spLocks/>
          </p:cNvSpPr>
          <p:nvPr userDrawn="1"/>
        </p:nvSpPr>
        <p:spPr>
          <a:xfrm>
            <a:off x="702668" y="6400800"/>
            <a:ext cx="279770" cy="356400"/>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pic>
        <p:nvPicPr>
          <p:cNvPr id="196514028" name="Logo" descr="{&quot;templafy&quot;:{&quot;id&quot;:&quot;e3d7294f-3f91-409d-959a-2ff086dd95e4&quot;}}"/>
          <p:cNvPicPr>
            <a:picLocks noChangeAspect="1"/>
          </p:cNvPicPr>
          <p:nvPr/>
        </p:nvPicPr>
        <p:blipFill>
          <a:blip r:embed="rId2"/>
          <a:stretch>
            <a:fillRect/>
          </a:stretch>
        </p:blipFill>
        <p:spPr>
          <a:xfrm>
            <a:off x="8976321" y="6042696"/>
            <a:ext cx="2534400" cy="655200"/>
          </a:xfrm>
          <a:prstGeom prst="rect">
            <a:avLst/>
          </a:prstGeom>
        </p:spPr>
      </p:pic>
      <p:sp>
        <p:nvSpPr>
          <p:cNvPr id="14" name="AutoShape 4">
            <a:extLst>
              <a:ext uri="{FF2B5EF4-FFF2-40B4-BE49-F238E27FC236}">
                <a16:creationId xmlns:a16="http://schemas.microsoft.com/office/drawing/2014/main" id="{BA604413-7CCC-4FA6-A273-C7717311D0A8}"/>
              </a:ext>
            </a:extLst>
          </p:cNvPr>
          <p:cNvSpPr>
            <a:spLocks/>
          </p:cNvSpPr>
          <p:nvPr userDrawn="1"/>
        </p:nvSpPr>
        <p:spPr bwMode="gray">
          <a:xfrm>
            <a:off x="8538450" y="6915108"/>
            <a:ext cx="2952750" cy="138436"/>
          </a:xfrm>
          <a:prstGeom prst="rect">
            <a:avLst/>
          </a:prstGeom>
          <a:noFill/>
          <a:ln w="12700" algn="ctr">
            <a:noFill/>
            <a:miter lim="800000"/>
            <a:headEnd/>
            <a:tailEnd/>
          </a:ln>
          <a:effectLst/>
        </p:spPr>
        <p:txBody>
          <a:bodyPr wrap="square" lIns="0" tIns="0" rIns="0" bIns="0">
            <a:spAutoFit/>
          </a:bodyPr>
          <a:lstStyle/>
          <a:p>
            <a:pPr algn="r" defTabSz="457200">
              <a:lnSpc>
                <a:spcPct val="108000"/>
              </a:lnSpc>
              <a:spcBef>
                <a:spcPts val="600"/>
              </a:spcBef>
              <a:tabLst>
                <a:tab pos="177800" algn="l"/>
              </a:tabLst>
            </a:pPr>
            <a:r>
              <a:rPr lang="da-DK" sz="900" b="0" noProof="1">
                <a:solidFill>
                  <a:schemeClr val="tx1">
                    <a:lumMod val="65000"/>
                    <a:lumOff val="35000"/>
                  </a:schemeClr>
                </a:solidFill>
                <a:cs typeface="Arial" charset="0"/>
              </a:rPr>
              <a:t>Klik på knappen </a:t>
            </a:r>
            <a:r>
              <a:rPr lang="da-DK" sz="900" b="1" noProof="1">
                <a:solidFill>
                  <a:schemeClr val="tx1">
                    <a:lumMod val="65000"/>
                    <a:lumOff val="35000"/>
                  </a:schemeClr>
                </a:solidFill>
                <a:cs typeface="Arial" charset="0"/>
              </a:rPr>
              <a:t>Indsæt logo forrest </a:t>
            </a:r>
            <a:r>
              <a:rPr lang="da-DK" sz="900" b="0" noProof="1">
                <a:solidFill>
                  <a:schemeClr val="tx1">
                    <a:lumMod val="65000"/>
                    <a:lumOff val="35000"/>
                  </a:schemeClr>
                </a:solidFill>
                <a:cs typeface="Arial" charset="0"/>
              </a:rPr>
              <a:t>for at vise logoet</a:t>
            </a:r>
            <a:endParaRPr lang="da-DK"/>
          </a:p>
        </p:txBody>
      </p:sp>
    </p:spTree>
    <p:extLst>
      <p:ext uri="{BB962C8B-B14F-4D97-AF65-F5344CB8AC3E}">
        <p14:creationId xmlns:p14="http://schemas.microsoft.com/office/powerpoint/2010/main" val="1890132473"/>
      </p:ext>
    </p:extLst>
  </p:cSld>
  <p:clrMapOvr>
    <a:masterClrMapping/>
  </p:clrMapOvr>
  <p:extLst>
    <p:ext uri="{DCECCB84-F9BA-43D5-87BE-67443E8EF086}">
      <p15:sldGuideLst xmlns:p15="http://schemas.microsoft.com/office/powerpoint/2012/main">
        <p15:guide id="1" pos="5705">
          <p15:clr>
            <a:srgbClr val="A4A3A4"/>
          </p15:clr>
        </p15:guide>
        <p15:guide id="2" pos="5528">
          <p15:clr>
            <a:srgbClr val="A4A3A4"/>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Forside">
    <p:bg>
      <p:bgPr>
        <a:solidFill>
          <a:schemeClr val="bg1"/>
        </a:solidFill>
        <a:effectLst/>
      </p:bgPr>
    </p:bg>
    <p:spTree>
      <p:nvGrpSpPr>
        <p:cNvPr id="1" name=""/>
        <p:cNvGrpSpPr/>
        <p:nvPr/>
      </p:nvGrpSpPr>
      <p:grpSpPr>
        <a:xfrm>
          <a:off x="0" y="0"/>
          <a:ext cx="0" cy="0"/>
          <a:chOff x="0" y="0"/>
          <a:chExt cx="0" cy="0"/>
        </a:xfrm>
      </p:grpSpPr>
      <p:graphicFrame>
        <p:nvGraphicFramePr>
          <p:cNvPr id="4" name="Objekt 3" hidden="1"/>
          <p:cNvGraphicFramePr>
            <a:graphicFrameLocks noChangeAspect="1"/>
          </p:cNvGraphicFramePr>
          <p:nvPr userDrawn="1">
            <p:custDataLst>
              <p:tags r:id="rId1"/>
            </p:custDataLst>
            <p:extLst>
              <p:ext uri="{D42A27DB-BD31-4B8C-83A1-F6EECF244321}">
                <p14:modId xmlns:p14="http://schemas.microsoft.com/office/powerpoint/2010/main" val="12926020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2" imgH="337" progId="TCLayout.ActiveDocument.1">
                  <p:embed/>
                </p:oleObj>
              </mc:Choice>
              <mc:Fallback>
                <p:oleObj name="think-cell Slide" r:id="rId3" imgW="342" imgH="337"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Picture Placeholder 2"/>
          <p:cNvSpPr>
            <a:spLocks noGrp="1"/>
          </p:cNvSpPr>
          <p:nvPr>
            <p:ph type="pic" sz="quarter" idx="10" hasCustomPrompt="1"/>
          </p:nvPr>
        </p:nvSpPr>
        <p:spPr>
          <a:xfrm>
            <a:off x="-24680" y="0"/>
            <a:ext cx="12216680" cy="6858000"/>
          </a:xfrm>
          <a:prstGeom prst="rect">
            <a:avLst/>
          </a:prstGeom>
          <a:noFill/>
        </p:spPr>
        <p:txBody>
          <a:bodyPr lIns="72000" tIns="72000" rIns="72000" anchor="t" anchorCtr="0"/>
          <a:lstStyle>
            <a:lvl1pPr marL="0" indent="0" algn="ctr">
              <a:buNone/>
              <a:defRPr sz="1400" b="0"/>
            </a:lvl1pPr>
          </a:lstStyle>
          <a:p>
            <a:r>
              <a:rPr lang="da-DK" noProof="1"/>
              <a:t>Klik på rammen for at indsætte billede via Templafy og Images</a:t>
            </a:r>
            <a:endParaRPr lang="da-DK"/>
          </a:p>
        </p:txBody>
      </p:sp>
      <p:sp>
        <p:nvSpPr>
          <p:cNvPr id="18" name="Text Placeholder 3"/>
          <p:cNvSpPr>
            <a:spLocks noGrp="1"/>
          </p:cNvSpPr>
          <p:nvPr>
            <p:ph type="body" sz="quarter" idx="11" hasCustomPrompt="1"/>
          </p:nvPr>
        </p:nvSpPr>
        <p:spPr>
          <a:xfrm>
            <a:off x="179388" y="4437111"/>
            <a:ext cx="11830050" cy="2239913"/>
          </a:xfrm>
          <a:prstGeom prst="rect">
            <a:avLst/>
          </a:prstGeom>
          <a:solidFill>
            <a:schemeClr val="bg1">
              <a:alpha val="80000"/>
            </a:schemeClr>
          </a:solidFill>
        </p:spPr>
        <p:txBody>
          <a:bodyPr lIns="522000" bIns="252000" anchor="b" anchorCtr="0"/>
          <a:lstStyle>
            <a:lvl1pPr marL="0" indent="0">
              <a:buNone/>
              <a:defRPr sz="1400" b="0">
                <a:solidFill>
                  <a:schemeClr val="tx1"/>
                </a:solidFill>
              </a:defRPr>
            </a:lvl1pPr>
          </a:lstStyle>
          <a:p>
            <a:pPr lvl="0"/>
            <a:r>
              <a:rPr lang="da-DK" noProof="0" dirty="0"/>
              <a:t>Måned og år</a:t>
            </a:r>
            <a:endParaRPr lang="da-DK" dirty="0"/>
          </a:p>
        </p:txBody>
      </p:sp>
      <p:sp>
        <p:nvSpPr>
          <p:cNvPr id="5" name="Title 1"/>
          <p:cNvSpPr>
            <a:spLocks noGrp="1" noChangeAspect="1"/>
          </p:cNvSpPr>
          <p:nvPr>
            <p:ph type="title" hasCustomPrompt="1"/>
          </p:nvPr>
        </p:nvSpPr>
        <p:spPr>
          <a:xfrm>
            <a:off x="701675" y="4699978"/>
            <a:ext cx="6690469" cy="1213460"/>
          </a:xfrm>
        </p:spPr>
        <p:txBody>
          <a:bodyPr vert="horz" anchor="t" anchorCtr="0">
            <a:normAutofit/>
          </a:bodyPr>
          <a:lstStyle>
            <a:lvl1pPr>
              <a:lnSpc>
                <a:spcPct val="90000"/>
              </a:lnSpc>
              <a:defRPr sz="3400" cap="none" baseline="0">
                <a:solidFill>
                  <a:schemeClr val="tx1"/>
                </a:solidFill>
              </a:defRPr>
            </a:lvl1pPr>
          </a:lstStyle>
          <a:p>
            <a:r>
              <a:rPr lang="da-DK" dirty="0"/>
              <a:t>Indsæt titel</a:t>
            </a:r>
          </a:p>
        </p:txBody>
      </p:sp>
      <p:sp>
        <p:nvSpPr>
          <p:cNvPr id="8" name="Slide Number Placeholder 5 (FAST)"/>
          <p:cNvSpPr txBox="1">
            <a:spLocks/>
          </p:cNvSpPr>
          <p:nvPr userDrawn="1"/>
        </p:nvSpPr>
        <p:spPr>
          <a:xfrm>
            <a:off x="702668" y="6401052"/>
            <a:ext cx="279770" cy="275973"/>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    Indhold og     1/3 billede">
    <p:spTree>
      <p:nvGrpSpPr>
        <p:cNvPr id="1" name=""/>
        <p:cNvGrpSpPr/>
        <p:nvPr/>
      </p:nvGrpSpPr>
      <p:grpSpPr>
        <a:xfrm>
          <a:off x="0" y="0"/>
          <a:ext cx="0" cy="0"/>
          <a:chOff x="0" y="0"/>
          <a:chExt cx="0" cy="0"/>
        </a:xfrm>
      </p:grpSpPr>
      <p:sp>
        <p:nvSpPr>
          <p:cNvPr id="13" name="Pladsholder til billede 12"/>
          <p:cNvSpPr>
            <a:spLocks noGrp="1"/>
          </p:cNvSpPr>
          <p:nvPr>
            <p:ph type="pic" sz="quarter" idx="14" hasCustomPrompt="1"/>
          </p:nvPr>
        </p:nvSpPr>
        <p:spPr>
          <a:xfrm>
            <a:off x="8067600" y="179387"/>
            <a:ext cx="3941838" cy="6497638"/>
          </a:xfrm>
          <a:prstGeom prst="rect">
            <a:avLst/>
          </a:prstGeom>
        </p:spPr>
        <p:txBody>
          <a:bodyPr lIns="72000" tIns="36000" rIns="72000" anchor="t" anchorCtr="0"/>
          <a:lstStyle>
            <a:lvl1pPr marL="0" indent="0" algn="ctr">
              <a:buNone/>
              <a:defRPr sz="1400"/>
            </a:lvl1pPr>
          </a:lstStyle>
          <a:p>
            <a:r>
              <a:rPr lang="da-DK" noProof="1"/>
              <a:t>Klik på rammen for at indsætte billede via Templafy og Images</a:t>
            </a:r>
            <a:endParaRPr lang="da-DK"/>
          </a:p>
        </p:txBody>
      </p:sp>
      <p:sp>
        <p:nvSpPr>
          <p:cNvPr id="2" name="Title 1"/>
          <p:cNvSpPr>
            <a:spLocks noGrp="1"/>
          </p:cNvSpPr>
          <p:nvPr>
            <p:ph type="title" hasCustomPrompt="1"/>
          </p:nvPr>
        </p:nvSpPr>
        <p:spPr>
          <a:xfrm>
            <a:off x="702668" y="363600"/>
            <a:ext cx="7084462" cy="936000"/>
          </a:xfrm>
        </p:spPr>
        <p:txBody>
          <a:bodyPr/>
          <a:lstStyle>
            <a:lvl1pPr>
              <a:defRPr cap="none" baseline="0"/>
            </a:lvl1pPr>
          </a:lstStyle>
          <a:p>
            <a:r>
              <a:rPr lang="da-DK" dirty="0"/>
              <a:t>Klik her for at tilføje titel</a:t>
            </a:r>
            <a:endParaRPr lang="da-DK"/>
          </a:p>
        </p:txBody>
      </p:sp>
      <p:sp>
        <p:nvSpPr>
          <p:cNvPr id="3" name="Content Placeholder 2"/>
          <p:cNvSpPr>
            <a:spLocks noGrp="1"/>
          </p:cNvSpPr>
          <p:nvPr>
            <p:ph idx="1" hasCustomPrompt="1"/>
          </p:nvPr>
        </p:nvSpPr>
        <p:spPr>
          <a:xfrm>
            <a:off x="702668" y="1450800"/>
            <a:ext cx="7084710" cy="4464000"/>
          </a:xfrm>
          <a:prstGeom prst="rect">
            <a:avLst/>
          </a:prstGeom>
        </p:spPr>
        <p:txBody>
          <a:bodyPr rIns="144000"/>
          <a:lstStyle>
            <a:lvl1pPr>
              <a:defRPr/>
            </a:lvl1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p:txBody>
      </p:sp>
      <p:sp>
        <p:nvSpPr>
          <p:cNvPr id="10" name="Slide Number Placeholder 5 (FAST)"/>
          <p:cNvSpPr txBox="1">
            <a:spLocks/>
          </p:cNvSpPr>
          <p:nvPr userDrawn="1"/>
        </p:nvSpPr>
        <p:spPr>
          <a:xfrm>
            <a:off x="702668" y="6400800"/>
            <a:ext cx="279770" cy="356400"/>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pic>
        <p:nvPicPr>
          <p:cNvPr id="1023764651" name="Logo" descr="{&quot;templafy&quot;:{&quot;id&quot;:&quot;774d7d42-d193-4795-b33b-19b9fe7cec64&quot;}}"/>
          <p:cNvPicPr>
            <a:picLocks noChangeAspect="1"/>
          </p:cNvPicPr>
          <p:nvPr/>
        </p:nvPicPr>
        <p:blipFill>
          <a:blip r:embed="rId2"/>
          <a:stretch>
            <a:fillRect/>
          </a:stretch>
        </p:blipFill>
        <p:spPr>
          <a:xfrm>
            <a:off x="8976321" y="6042696"/>
            <a:ext cx="2534400" cy="655200"/>
          </a:xfrm>
          <a:prstGeom prst="rect">
            <a:avLst/>
          </a:prstGeom>
        </p:spPr>
      </p:pic>
      <p:sp>
        <p:nvSpPr>
          <p:cNvPr id="15" name="AutoShape 4">
            <a:extLst>
              <a:ext uri="{FF2B5EF4-FFF2-40B4-BE49-F238E27FC236}">
                <a16:creationId xmlns:a16="http://schemas.microsoft.com/office/drawing/2014/main" id="{6E0A83DE-F591-4D48-99C9-C41BC00857F6}"/>
              </a:ext>
            </a:extLst>
          </p:cNvPr>
          <p:cNvSpPr>
            <a:spLocks/>
          </p:cNvSpPr>
          <p:nvPr userDrawn="1"/>
        </p:nvSpPr>
        <p:spPr bwMode="gray">
          <a:xfrm>
            <a:off x="8538450" y="6915108"/>
            <a:ext cx="2952750" cy="138436"/>
          </a:xfrm>
          <a:prstGeom prst="rect">
            <a:avLst/>
          </a:prstGeom>
          <a:noFill/>
          <a:ln w="12700" algn="ctr">
            <a:noFill/>
            <a:miter lim="800000"/>
            <a:headEnd/>
            <a:tailEnd/>
          </a:ln>
          <a:effectLst/>
        </p:spPr>
        <p:txBody>
          <a:bodyPr wrap="square" lIns="0" tIns="0" rIns="0" bIns="0">
            <a:spAutoFit/>
          </a:bodyPr>
          <a:lstStyle/>
          <a:p>
            <a:pPr algn="r" defTabSz="457200">
              <a:lnSpc>
                <a:spcPct val="108000"/>
              </a:lnSpc>
              <a:spcBef>
                <a:spcPts val="600"/>
              </a:spcBef>
              <a:tabLst>
                <a:tab pos="177800" algn="l"/>
              </a:tabLst>
            </a:pPr>
            <a:r>
              <a:rPr lang="da-DK" sz="900" b="0" noProof="1">
                <a:solidFill>
                  <a:schemeClr val="tx1">
                    <a:lumMod val="65000"/>
                    <a:lumOff val="35000"/>
                  </a:schemeClr>
                </a:solidFill>
                <a:cs typeface="Arial" charset="0"/>
              </a:rPr>
              <a:t>Klik på knappen </a:t>
            </a:r>
            <a:r>
              <a:rPr lang="da-DK" sz="900" b="1" noProof="1">
                <a:solidFill>
                  <a:schemeClr val="tx1">
                    <a:lumMod val="65000"/>
                    <a:lumOff val="35000"/>
                  </a:schemeClr>
                </a:solidFill>
                <a:cs typeface="Arial" charset="0"/>
              </a:rPr>
              <a:t>Indsæt logo forrest </a:t>
            </a:r>
            <a:r>
              <a:rPr lang="da-DK" sz="900" b="0" noProof="1">
                <a:solidFill>
                  <a:schemeClr val="tx1">
                    <a:lumMod val="65000"/>
                    <a:lumOff val="35000"/>
                  </a:schemeClr>
                </a:solidFill>
                <a:cs typeface="Arial" charset="0"/>
              </a:rPr>
              <a:t>for at vise logoet</a:t>
            </a:r>
            <a:endParaRPr lang="da-DK"/>
          </a:p>
        </p:txBody>
      </p:sp>
    </p:spTree>
    <p:extLst>
      <p:ext uri="{BB962C8B-B14F-4D97-AF65-F5344CB8AC3E}">
        <p14:creationId xmlns:p14="http://schemas.microsoft.com/office/powerpoint/2010/main" val="433084182"/>
      </p:ext>
    </p:extLst>
  </p:cSld>
  <p:clrMapOvr>
    <a:masterClrMapping/>
  </p:clrMapOvr>
  <p:extLst>
    <p:ext uri="{DCECCB84-F9BA-43D5-87BE-67443E8EF086}">
      <p15:sldGuideLst xmlns:p15="http://schemas.microsoft.com/office/powerpoint/2012/main">
        <p15:guide id="1" pos="4905">
          <p15:clr>
            <a:srgbClr val="A4A3A4"/>
          </p15:clr>
        </p15:guide>
        <p15:guide id="2" pos="5081">
          <p15:clr>
            <a:srgbClr val="A4A3A4"/>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o indhold ">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701676" y="1450800"/>
            <a:ext cx="5111750" cy="4464000"/>
          </a:xfrm>
          <a:prstGeom prst="rect">
            <a:avLst/>
          </a:prstGeom>
        </p:spPr>
        <p:txBody>
          <a:bodyPr rIns="144000"/>
          <a:lstStyle>
            <a:lvl1pPr>
              <a:defRPr sz="1600"/>
            </a:lvl1pPr>
            <a:lvl2pPr>
              <a:defRPr sz="1400"/>
            </a:lvl2pPr>
            <a:lvl3pPr>
              <a:defRPr sz="1200"/>
            </a:lvl3pPr>
            <a:lvl4pPr>
              <a:defRPr sz="1200"/>
            </a:lvl4pPr>
            <a:lvl5pPr>
              <a:defRPr sz="1200"/>
            </a:lvl5pPr>
            <a:lvl6pPr>
              <a:defRPr sz="1400"/>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a:p>
            <a:pPr lvl="5"/>
            <a:endParaRPr lang="da-DK" dirty="0"/>
          </a:p>
        </p:txBody>
      </p:sp>
      <p:sp>
        <p:nvSpPr>
          <p:cNvPr id="4" name="Content Placeholder 3"/>
          <p:cNvSpPr>
            <a:spLocks noGrp="1"/>
          </p:cNvSpPr>
          <p:nvPr>
            <p:ph sz="half" idx="2" hasCustomPrompt="1"/>
          </p:nvPr>
        </p:nvSpPr>
        <p:spPr>
          <a:xfrm>
            <a:off x="6375600" y="1450800"/>
            <a:ext cx="5112000" cy="4464000"/>
          </a:xfrm>
          <a:prstGeom prst="rect">
            <a:avLst/>
          </a:prstGeom>
        </p:spPr>
        <p:txBody>
          <a:bodyPr rIns="144000"/>
          <a:lstStyle>
            <a:lvl1pPr>
              <a:defRPr sz="1600"/>
            </a:lvl1pPr>
            <a:lvl2pPr>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p:txBody>
      </p:sp>
      <p:sp>
        <p:nvSpPr>
          <p:cNvPr id="10" name="Line 5"/>
          <p:cNvSpPr>
            <a:spLocks noChangeShapeType="1"/>
          </p:cNvSpPr>
          <p:nvPr userDrawn="1"/>
        </p:nvSpPr>
        <p:spPr bwMode="auto">
          <a:xfrm>
            <a:off x="6096000" y="1511301"/>
            <a:ext cx="0" cy="4391025"/>
          </a:xfrm>
          <a:prstGeom prst="line">
            <a:avLst/>
          </a:prstGeom>
          <a:noFill/>
          <a:ln w="3175">
            <a:solidFill>
              <a:srgbClr val="BAB6B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sz="1700" dirty="0"/>
          </a:p>
        </p:txBody>
      </p:sp>
      <p:sp>
        <p:nvSpPr>
          <p:cNvPr id="8" name="Title 7"/>
          <p:cNvSpPr>
            <a:spLocks noGrp="1"/>
          </p:cNvSpPr>
          <p:nvPr>
            <p:ph type="title" hasCustomPrompt="1"/>
          </p:nvPr>
        </p:nvSpPr>
        <p:spPr/>
        <p:txBody>
          <a:bodyPr/>
          <a:lstStyle>
            <a:lvl1pPr>
              <a:defRPr/>
            </a:lvl1pPr>
          </a:lstStyle>
          <a:p>
            <a:r>
              <a:rPr lang="da-DK" dirty="0"/>
              <a:t>Klik her for at tilføje titel</a:t>
            </a:r>
            <a:endParaRPr lang="da-DK"/>
          </a:p>
        </p:txBody>
      </p:sp>
    </p:spTree>
    <p:extLst>
      <p:ext uri="{BB962C8B-B14F-4D97-AF65-F5344CB8AC3E}">
        <p14:creationId xmlns:p14="http://schemas.microsoft.com/office/powerpoint/2010/main" val="2337057707"/>
      </p:ext>
    </p:extLst>
  </p:cSld>
  <p:clrMapOvr>
    <a:masterClrMapping/>
  </p:clrMapOvr>
  <p:extLst>
    <p:ext uri="{DCECCB84-F9BA-43D5-87BE-67443E8EF086}">
      <p15:sldGuideLst xmlns:p15="http://schemas.microsoft.com/office/powerpoint/2012/main">
        <p15:guide id="1" pos="3662">
          <p15:clr>
            <a:srgbClr val="A4A3A4"/>
          </p15:clr>
        </p15:guide>
        <p15:guide id="2" pos="3839">
          <p15:clr>
            <a:srgbClr val="A4A3A4"/>
          </p15:clr>
        </p15:guide>
        <p15:guide id="3" pos="4016">
          <p15:clr>
            <a:srgbClr val="A4A3A4"/>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re indhold ">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701676" y="1450800"/>
            <a:ext cx="3221038" cy="4464000"/>
          </a:xfrm>
          <a:prstGeom prst="rect">
            <a:avLst/>
          </a:prstGeom>
        </p:spPr>
        <p:txBody>
          <a:bodyPr rIns="144000"/>
          <a:lstStyle>
            <a:lvl1pPr>
              <a:defRPr sz="1600"/>
            </a:lvl1pPr>
            <a:lvl2pPr>
              <a:defRPr sz="1400"/>
            </a:lvl2pPr>
            <a:lvl3pPr>
              <a:defRPr sz="1200"/>
            </a:lvl3pPr>
            <a:lvl4pPr>
              <a:defRPr sz="1200"/>
            </a:lvl4pPr>
            <a:lvl5pPr>
              <a:defRPr sz="1200"/>
            </a:lvl5pPr>
            <a:lvl6pPr>
              <a:defRPr sz="1400"/>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a:p>
            <a:pPr lvl="5"/>
            <a:endParaRPr lang="da-DK" dirty="0"/>
          </a:p>
        </p:txBody>
      </p:sp>
      <p:sp>
        <p:nvSpPr>
          <p:cNvPr id="4" name="Content Placeholder 3"/>
          <p:cNvSpPr>
            <a:spLocks noGrp="1"/>
          </p:cNvSpPr>
          <p:nvPr>
            <p:ph sz="half" idx="2" hasCustomPrompt="1"/>
          </p:nvPr>
        </p:nvSpPr>
        <p:spPr>
          <a:xfrm>
            <a:off x="4487264" y="1450800"/>
            <a:ext cx="3220050" cy="4464000"/>
          </a:xfrm>
          <a:prstGeom prst="rect">
            <a:avLst/>
          </a:prstGeom>
        </p:spPr>
        <p:txBody>
          <a:bodyPr rIns="144000"/>
          <a:lstStyle>
            <a:lvl1pPr>
              <a:defRPr sz="1600"/>
            </a:lvl1pPr>
            <a:lvl2pPr>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p:txBody>
      </p:sp>
      <p:sp>
        <p:nvSpPr>
          <p:cNvPr id="8" name="Title 7"/>
          <p:cNvSpPr>
            <a:spLocks noGrp="1"/>
          </p:cNvSpPr>
          <p:nvPr>
            <p:ph type="title" hasCustomPrompt="1"/>
          </p:nvPr>
        </p:nvSpPr>
        <p:spPr/>
        <p:txBody>
          <a:bodyPr/>
          <a:lstStyle>
            <a:lvl1pPr>
              <a:defRPr/>
            </a:lvl1pPr>
          </a:lstStyle>
          <a:p>
            <a:r>
              <a:rPr lang="da-DK" dirty="0"/>
              <a:t>Klik her for at tilføje titel</a:t>
            </a:r>
            <a:endParaRPr lang="da-DK"/>
          </a:p>
        </p:txBody>
      </p:sp>
      <p:sp>
        <p:nvSpPr>
          <p:cNvPr id="11" name="Content Placeholder 4">
            <a:extLst>
              <a:ext uri="{FF2B5EF4-FFF2-40B4-BE49-F238E27FC236}">
                <a16:creationId xmlns:a16="http://schemas.microsoft.com/office/drawing/2014/main" id="{39C4FF46-D1E8-41B4-A51E-1FD980294EF8}"/>
              </a:ext>
            </a:extLst>
          </p:cNvPr>
          <p:cNvSpPr>
            <a:spLocks noGrp="1"/>
          </p:cNvSpPr>
          <p:nvPr>
            <p:ph sz="quarter" idx="13" hasCustomPrompt="1"/>
          </p:nvPr>
        </p:nvSpPr>
        <p:spPr>
          <a:xfrm>
            <a:off x="8267101" y="1450800"/>
            <a:ext cx="3220050" cy="4464000"/>
          </a:xfrm>
          <a:prstGeom prst="rect">
            <a:avLst/>
          </a:prstGeom>
        </p:spPr>
        <p:txBody>
          <a:bodyPr rIns="144000"/>
          <a:lstStyle>
            <a:lvl1pPr>
              <a:defRPr sz="1600"/>
            </a:lvl1pPr>
            <a:lvl2pPr>
              <a:defRPr sz="1400"/>
            </a:lvl2pPr>
            <a:lvl3pPr>
              <a:defRPr sz="1200"/>
            </a:lvl3pPr>
            <a:lvl4pPr>
              <a:defRPr sz="1200"/>
            </a:lvl4pPr>
            <a:lvl5pPr>
              <a:defRPr sz="1200"/>
            </a:lvl5pPr>
          </a:lstStyle>
          <a:p>
            <a:pPr lvl="0"/>
            <a:r>
              <a:rPr lang="da-DK" noProof="0" dirty="0"/>
              <a:t>Klik for at tilføje tekst</a:t>
            </a:r>
            <a:endParaRPr lang="da-DK"/>
          </a:p>
          <a:p>
            <a:pPr lvl="1"/>
            <a:r>
              <a:rPr lang="da-DK" noProof="0" dirty="0"/>
              <a:t>Andet Niveau</a:t>
            </a:r>
            <a:endParaRPr lang="da-DK"/>
          </a:p>
          <a:p>
            <a:pPr lvl="2"/>
            <a:r>
              <a:rPr lang="da-DK" noProof="0" dirty="0"/>
              <a:t>Tredje Niveau</a:t>
            </a:r>
            <a:endParaRPr lang="da-DK"/>
          </a:p>
          <a:p>
            <a:pPr lvl="3"/>
            <a:r>
              <a:rPr lang="da-DK" noProof="0" dirty="0"/>
              <a:t>Fjerde Niveau</a:t>
            </a:r>
            <a:endParaRPr lang="da-DK"/>
          </a:p>
          <a:p>
            <a:pPr lvl="4"/>
            <a:r>
              <a:rPr lang="da-DK" noProof="0" dirty="0"/>
              <a:t>Femte Niveau</a:t>
            </a:r>
            <a:endParaRPr lang="da-DK"/>
          </a:p>
          <a:p>
            <a:pPr lvl="5"/>
            <a:r>
              <a:rPr lang="da-DK" noProof="0" dirty="0"/>
              <a:t>6</a:t>
            </a:r>
            <a:endParaRPr lang="da-DK"/>
          </a:p>
          <a:p>
            <a:pPr lvl="6"/>
            <a:r>
              <a:rPr lang="da-DK" noProof="0" dirty="0"/>
              <a:t>7</a:t>
            </a:r>
            <a:endParaRPr lang="da-DK"/>
          </a:p>
          <a:p>
            <a:pPr lvl="7"/>
            <a:r>
              <a:rPr lang="da-DK" noProof="0" dirty="0"/>
              <a:t>8</a:t>
            </a:r>
            <a:endParaRPr lang="da-DK"/>
          </a:p>
          <a:p>
            <a:pPr lvl="8"/>
            <a:r>
              <a:rPr lang="da-DK" noProof="0" dirty="0"/>
              <a:t>9</a:t>
            </a:r>
            <a:endParaRPr lang="da-DK"/>
          </a:p>
        </p:txBody>
      </p:sp>
      <p:sp>
        <p:nvSpPr>
          <p:cNvPr id="10" name="Line 5"/>
          <p:cNvSpPr>
            <a:spLocks noChangeShapeType="1"/>
          </p:cNvSpPr>
          <p:nvPr userDrawn="1"/>
        </p:nvSpPr>
        <p:spPr bwMode="auto">
          <a:xfrm>
            <a:off x="7988588" y="1511301"/>
            <a:ext cx="0" cy="4391025"/>
          </a:xfrm>
          <a:prstGeom prst="line">
            <a:avLst/>
          </a:prstGeom>
          <a:noFill/>
          <a:ln w="3175">
            <a:solidFill>
              <a:srgbClr val="BAB6B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sz="1700" dirty="0"/>
          </a:p>
        </p:txBody>
      </p:sp>
      <p:sp>
        <p:nvSpPr>
          <p:cNvPr id="19" name="Line 5">
            <a:extLst>
              <a:ext uri="{FF2B5EF4-FFF2-40B4-BE49-F238E27FC236}">
                <a16:creationId xmlns:a16="http://schemas.microsoft.com/office/drawing/2014/main" id="{5195F64E-E880-4C67-9339-04C69E75DD97}"/>
              </a:ext>
            </a:extLst>
          </p:cNvPr>
          <p:cNvSpPr>
            <a:spLocks noChangeShapeType="1"/>
          </p:cNvSpPr>
          <p:nvPr userDrawn="1"/>
        </p:nvSpPr>
        <p:spPr bwMode="auto">
          <a:xfrm>
            <a:off x="4204988" y="1512000"/>
            <a:ext cx="0" cy="4391025"/>
          </a:xfrm>
          <a:prstGeom prst="line">
            <a:avLst/>
          </a:prstGeom>
          <a:noFill/>
          <a:ln w="3175">
            <a:solidFill>
              <a:srgbClr val="BAB6B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sz="1700" dirty="0"/>
          </a:p>
        </p:txBody>
      </p:sp>
    </p:spTree>
    <p:extLst>
      <p:ext uri="{BB962C8B-B14F-4D97-AF65-F5344CB8AC3E}">
        <p14:creationId xmlns:p14="http://schemas.microsoft.com/office/powerpoint/2010/main" val="356231260"/>
      </p:ext>
    </p:extLst>
  </p:cSld>
  <p:clrMapOvr>
    <a:masterClrMapping/>
  </p:clrMapOvr>
  <p:extLst>
    <p:ext uri="{DCECCB84-F9BA-43D5-87BE-67443E8EF086}">
      <p15:sldGuideLst xmlns:p15="http://schemas.microsoft.com/office/powerpoint/2012/main">
        <p15:guide id="1" pos="2471">
          <p15:clr>
            <a:srgbClr val="A4A3A4"/>
          </p15:clr>
        </p15:guide>
        <p15:guide id="2" pos="2825">
          <p15:clr>
            <a:srgbClr val="A4A3A4"/>
          </p15:clr>
        </p15:guide>
        <p15:guide id="3" pos="4855">
          <p15:clr>
            <a:srgbClr val="A4A3A4"/>
          </p15:clr>
        </p15:guide>
        <p15:guide id="4" pos="5208">
          <p15:clr>
            <a:srgbClr val="A4A3A4"/>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re indhold A">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701676" y="1450800"/>
            <a:ext cx="3221038" cy="4464000"/>
          </a:xfrm>
          <a:prstGeom prst="rect">
            <a:avLst/>
          </a:prstGeom>
        </p:spPr>
        <p:txBody>
          <a:bodyPr rIns="144000"/>
          <a:lstStyle>
            <a:lvl1pPr>
              <a:defRPr sz="1600"/>
            </a:lvl1pPr>
            <a:lvl2pPr>
              <a:defRPr sz="1400"/>
            </a:lvl2pPr>
            <a:lvl3pPr>
              <a:defRPr sz="1200"/>
            </a:lvl3pPr>
            <a:lvl4pPr>
              <a:defRPr sz="1200"/>
            </a:lvl4pPr>
            <a:lvl5pPr>
              <a:defRPr sz="1200"/>
            </a:lvl5pPr>
            <a:lvl6pPr>
              <a:defRPr sz="1400"/>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a:p>
            <a:pPr lvl="5"/>
            <a:endParaRPr lang="da-DK" dirty="0"/>
          </a:p>
        </p:txBody>
      </p:sp>
      <p:sp>
        <p:nvSpPr>
          <p:cNvPr id="4" name="Content Placeholder 3"/>
          <p:cNvSpPr>
            <a:spLocks noGrp="1"/>
          </p:cNvSpPr>
          <p:nvPr>
            <p:ph sz="half" idx="2" hasCustomPrompt="1"/>
          </p:nvPr>
        </p:nvSpPr>
        <p:spPr>
          <a:xfrm>
            <a:off x="4487264" y="1450800"/>
            <a:ext cx="3220050" cy="4464000"/>
          </a:xfrm>
          <a:prstGeom prst="rect">
            <a:avLst/>
          </a:prstGeom>
        </p:spPr>
        <p:txBody>
          <a:bodyPr rIns="144000"/>
          <a:lstStyle>
            <a:lvl1pPr>
              <a:defRPr sz="1600"/>
            </a:lvl1pPr>
            <a:lvl2pPr>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p:txBody>
      </p:sp>
      <p:sp>
        <p:nvSpPr>
          <p:cNvPr id="8" name="Title 7"/>
          <p:cNvSpPr>
            <a:spLocks noGrp="1"/>
          </p:cNvSpPr>
          <p:nvPr>
            <p:ph type="title" hasCustomPrompt="1"/>
          </p:nvPr>
        </p:nvSpPr>
        <p:spPr/>
        <p:txBody>
          <a:bodyPr/>
          <a:lstStyle>
            <a:lvl1pPr>
              <a:defRPr/>
            </a:lvl1pPr>
          </a:lstStyle>
          <a:p>
            <a:r>
              <a:rPr lang="da-DK" dirty="0"/>
              <a:t>Klik her for at tilføje titel</a:t>
            </a:r>
            <a:endParaRPr lang="da-DK"/>
          </a:p>
        </p:txBody>
      </p:sp>
      <p:sp>
        <p:nvSpPr>
          <p:cNvPr id="11" name="Content Placeholder 4">
            <a:extLst>
              <a:ext uri="{FF2B5EF4-FFF2-40B4-BE49-F238E27FC236}">
                <a16:creationId xmlns:a16="http://schemas.microsoft.com/office/drawing/2014/main" id="{39C4FF46-D1E8-41B4-A51E-1FD980294EF8}"/>
              </a:ext>
            </a:extLst>
          </p:cNvPr>
          <p:cNvSpPr>
            <a:spLocks noGrp="1"/>
          </p:cNvSpPr>
          <p:nvPr>
            <p:ph sz="quarter" idx="13" hasCustomPrompt="1"/>
          </p:nvPr>
        </p:nvSpPr>
        <p:spPr>
          <a:xfrm>
            <a:off x="8267101" y="1450800"/>
            <a:ext cx="3220050" cy="4464000"/>
          </a:xfrm>
          <a:prstGeom prst="rect">
            <a:avLst/>
          </a:prstGeom>
        </p:spPr>
        <p:txBody>
          <a:bodyPr rIns="144000"/>
          <a:lstStyle>
            <a:lvl1pPr>
              <a:defRPr sz="1600"/>
            </a:lvl1pPr>
            <a:lvl2pPr>
              <a:defRPr sz="1400"/>
            </a:lvl2pPr>
            <a:lvl3pPr>
              <a:defRPr sz="1200"/>
            </a:lvl3pPr>
            <a:lvl4pPr>
              <a:defRPr sz="1200"/>
            </a:lvl4pPr>
            <a:lvl5pPr>
              <a:defRPr sz="1200"/>
            </a:lvl5pPr>
          </a:lstStyle>
          <a:p>
            <a:pPr lvl="0"/>
            <a:r>
              <a:rPr lang="da-DK" noProof="0" dirty="0"/>
              <a:t>Klik for at tilføje tekst</a:t>
            </a:r>
            <a:endParaRPr lang="da-DK"/>
          </a:p>
          <a:p>
            <a:pPr lvl="1"/>
            <a:r>
              <a:rPr lang="da-DK" noProof="0" dirty="0"/>
              <a:t>Andet Niveau</a:t>
            </a:r>
            <a:endParaRPr lang="da-DK"/>
          </a:p>
          <a:p>
            <a:pPr lvl="2"/>
            <a:r>
              <a:rPr lang="da-DK" noProof="0" dirty="0"/>
              <a:t>Tredje Niveau</a:t>
            </a:r>
            <a:endParaRPr lang="da-DK"/>
          </a:p>
          <a:p>
            <a:pPr lvl="3"/>
            <a:r>
              <a:rPr lang="da-DK" noProof="0" dirty="0"/>
              <a:t>Fjerde Niveau</a:t>
            </a:r>
            <a:endParaRPr lang="da-DK"/>
          </a:p>
          <a:p>
            <a:pPr lvl="4"/>
            <a:r>
              <a:rPr lang="da-DK" noProof="0" dirty="0"/>
              <a:t>Femte Niveau</a:t>
            </a:r>
            <a:endParaRPr lang="da-DK"/>
          </a:p>
          <a:p>
            <a:pPr lvl="5"/>
            <a:r>
              <a:rPr lang="da-DK" noProof="0" dirty="0"/>
              <a:t>6</a:t>
            </a:r>
            <a:endParaRPr lang="da-DK"/>
          </a:p>
          <a:p>
            <a:pPr lvl="6"/>
            <a:r>
              <a:rPr lang="da-DK" noProof="0" dirty="0"/>
              <a:t>7</a:t>
            </a:r>
            <a:endParaRPr lang="da-DK"/>
          </a:p>
          <a:p>
            <a:pPr lvl="7"/>
            <a:r>
              <a:rPr lang="da-DK" noProof="0" dirty="0"/>
              <a:t>8</a:t>
            </a:r>
            <a:endParaRPr lang="da-DK"/>
          </a:p>
          <a:p>
            <a:pPr lvl="8"/>
            <a:r>
              <a:rPr lang="da-DK" noProof="0" dirty="0"/>
              <a:t>9</a:t>
            </a:r>
            <a:endParaRPr lang="da-DK"/>
          </a:p>
        </p:txBody>
      </p:sp>
    </p:spTree>
    <p:extLst>
      <p:ext uri="{BB962C8B-B14F-4D97-AF65-F5344CB8AC3E}">
        <p14:creationId xmlns:p14="http://schemas.microsoft.com/office/powerpoint/2010/main" val="2913218912"/>
      </p:ext>
    </p:extLst>
  </p:cSld>
  <p:clrMapOvr>
    <a:masterClrMapping/>
  </p:clrMapOvr>
  <p:extLst>
    <p:ext uri="{DCECCB84-F9BA-43D5-87BE-67443E8EF086}">
      <p15:sldGuideLst xmlns:p15="http://schemas.microsoft.com/office/powerpoint/2012/main">
        <p15:guide id="1" pos="2471">
          <p15:clr>
            <a:srgbClr val="A4A3A4"/>
          </p15:clr>
        </p15:guide>
        <p15:guide id="2" pos="2825">
          <p15:clr>
            <a:srgbClr val="A4A3A4"/>
          </p15:clr>
        </p15:guide>
        <p15:guide id="3" pos="4855">
          <p15:clr>
            <a:srgbClr val="A4A3A4"/>
          </p15:clr>
        </p15:guide>
        <p15:guide id="4" pos="5208">
          <p15:clr>
            <a:srgbClr val="A4A3A4"/>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Fire indhold ">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701675" y="1450800"/>
            <a:ext cx="2426400" cy="4464000"/>
          </a:xfrm>
          <a:prstGeom prst="rect">
            <a:avLst/>
          </a:prstGeom>
        </p:spPr>
        <p:txBody>
          <a:bodyPr rIns="144000"/>
          <a:lstStyle>
            <a:lvl1pPr>
              <a:defRPr sz="1600"/>
            </a:lvl1pPr>
            <a:lvl2pPr>
              <a:defRPr sz="1400"/>
            </a:lvl2pPr>
            <a:lvl3pPr>
              <a:defRPr sz="1200"/>
            </a:lvl3pPr>
            <a:lvl4pPr>
              <a:defRPr sz="1200"/>
            </a:lvl4pPr>
            <a:lvl5pPr>
              <a:defRPr sz="1200"/>
            </a:lvl5pPr>
            <a:lvl6pPr>
              <a:defRPr sz="1400"/>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a:p>
            <a:pPr lvl="5"/>
            <a:endParaRPr lang="da-DK" dirty="0"/>
          </a:p>
        </p:txBody>
      </p:sp>
      <p:sp>
        <p:nvSpPr>
          <p:cNvPr id="4" name="Content Placeholder 3"/>
          <p:cNvSpPr>
            <a:spLocks noGrp="1"/>
          </p:cNvSpPr>
          <p:nvPr>
            <p:ph sz="half" idx="2" hasCustomPrompt="1"/>
          </p:nvPr>
        </p:nvSpPr>
        <p:spPr>
          <a:xfrm>
            <a:off x="3488033" y="1450800"/>
            <a:ext cx="2426400" cy="4464000"/>
          </a:xfrm>
          <a:prstGeom prst="rect">
            <a:avLst/>
          </a:prstGeom>
        </p:spPr>
        <p:txBody>
          <a:bodyPr rIns="144000"/>
          <a:lstStyle>
            <a:lvl1pPr>
              <a:defRPr sz="1600"/>
            </a:lvl1pPr>
            <a:lvl2pPr>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p:txBody>
      </p:sp>
      <p:sp>
        <p:nvSpPr>
          <p:cNvPr id="8" name="Title 7"/>
          <p:cNvSpPr>
            <a:spLocks noGrp="1"/>
          </p:cNvSpPr>
          <p:nvPr>
            <p:ph type="title" hasCustomPrompt="1"/>
          </p:nvPr>
        </p:nvSpPr>
        <p:spPr/>
        <p:txBody>
          <a:bodyPr/>
          <a:lstStyle>
            <a:lvl1pPr>
              <a:defRPr/>
            </a:lvl1pPr>
          </a:lstStyle>
          <a:p>
            <a:r>
              <a:rPr lang="da-DK" dirty="0"/>
              <a:t>Klik her for at tilføje titel</a:t>
            </a:r>
            <a:endParaRPr lang="da-DK"/>
          </a:p>
        </p:txBody>
      </p:sp>
      <p:sp>
        <p:nvSpPr>
          <p:cNvPr id="11" name="Content Placeholder 4">
            <a:extLst>
              <a:ext uri="{FF2B5EF4-FFF2-40B4-BE49-F238E27FC236}">
                <a16:creationId xmlns:a16="http://schemas.microsoft.com/office/drawing/2014/main" id="{39C4FF46-D1E8-41B4-A51E-1FD980294EF8}"/>
              </a:ext>
            </a:extLst>
          </p:cNvPr>
          <p:cNvSpPr>
            <a:spLocks noGrp="1"/>
          </p:cNvSpPr>
          <p:nvPr>
            <p:ph sz="quarter" idx="13" hasCustomPrompt="1"/>
          </p:nvPr>
        </p:nvSpPr>
        <p:spPr>
          <a:xfrm>
            <a:off x="6274391" y="1450800"/>
            <a:ext cx="2426400" cy="4464000"/>
          </a:xfrm>
          <a:prstGeom prst="rect">
            <a:avLst/>
          </a:prstGeom>
        </p:spPr>
        <p:txBody>
          <a:bodyPr rIns="144000"/>
          <a:lstStyle>
            <a:lvl1pPr>
              <a:defRPr sz="1600"/>
            </a:lvl1pPr>
            <a:lvl2pPr>
              <a:defRPr sz="1400"/>
            </a:lvl2pPr>
            <a:lvl3pPr>
              <a:defRPr sz="1200"/>
            </a:lvl3pPr>
            <a:lvl4pPr>
              <a:defRPr sz="1200"/>
            </a:lvl4pPr>
            <a:lvl5pPr>
              <a:defRPr sz="1200"/>
            </a:lvl5pPr>
          </a:lstStyle>
          <a:p>
            <a:pPr lvl="0"/>
            <a:r>
              <a:rPr lang="da-DK" noProof="0" dirty="0"/>
              <a:t>Klik for at tilføje tekst</a:t>
            </a:r>
            <a:endParaRPr lang="da-DK"/>
          </a:p>
          <a:p>
            <a:pPr lvl="1"/>
            <a:r>
              <a:rPr lang="da-DK" noProof="0" dirty="0"/>
              <a:t>Andet Niveau</a:t>
            </a:r>
            <a:endParaRPr lang="da-DK"/>
          </a:p>
          <a:p>
            <a:pPr lvl="2"/>
            <a:r>
              <a:rPr lang="da-DK" noProof="0" dirty="0"/>
              <a:t>Tredje Niveau</a:t>
            </a:r>
            <a:endParaRPr lang="da-DK"/>
          </a:p>
          <a:p>
            <a:pPr lvl="3"/>
            <a:r>
              <a:rPr lang="da-DK" noProof="0" dirty="0"/>
              <a:t>Fjerde Niveau</a:t>
            </a:r>
            <a:endParaRPr lang="da-DK"/>
          </a:p>
          <a:p>
            <a:pPr lvl="4"/>
            <a:r>
              <a:rPr lang="da-DK" noProof="0" dirty="0"/>
              <a:t>Femte Niveau</a:t>
            </a:r>
            <a:endParaRPr lang="da-DK"/>
          </a:p>
          <a:p>
            <a:pPr lvl="5"/>
            <a:r>
              <a:rPr lang="da-DK" noProof="0" dirty="0"/>
              <a:t>6</a:t>
            </a:r>
            <a:endParaRPr lang="da-DK"/>
          </a:p>
          <a:p>
            <a:pPr lvl="6"/>
            <a:r>
              <a:rPr lang="da-DK" noProof="0" dirty="0"/>
              <a:t>7</a:t>
            </a:r>
            <a:endParaRPr lang="da-DK"/>
          </a:p>
          <a:p>
            <a:pPr lvl="7"/>
            <a:r>
              <a:rPr lang="da-DK" noProof="0" dirty="0"/>
              <a:t>8</a:t>
            </a:r>
            <a:endParaRPr lang="da-DK"/>
          </a:p>
          <a:p>
            <a:pPr lvl="8"/>
            <a:r>
              <a:rPr lang="da-DK" noProof="0" dirty="0"/>
              <a:t>9</a:t>
            </a:r>
            <a:endParaRPr lang="da-DK"/>
          </a:p>
        </p:txBody>
      </p:sp>
      <p:sp>
        <p:nvSpPr>
          <p:cNvPr id="30" name="Content Placeholder 10">
            <a:extLst>
              <a:ext uri="{FF2B5EF4-FFF2-40B4-BE49-F238E27FC236}">
                <a16:creationId xmlns:a16="http://schemas.microsoft.com/office/drawing/2014/main" id="{47A3BC7C-79E9-499F-BBA4-7AAF4CC6F0D4}"/>
              </a:ext>
            </a:extLst>
          </p:cNvPr>
          <p:cNvSpPr>
            <a:spLocks noGrp="1"/>
          </p:cNvSpPr>
          <p:nvPr>
            <p:ph sz="quarter" idx="14" hasCustomPrompt="1"/>
          </p:nvPr>
        </p:nvSpPr>
        <p:spPr>
          <a:xfrm>
            <a:off x="9060750" y="1455600"/>
            <a:ext cx="2426400" cy="4459200"/>
          </a:xfrm>
          <a:prstGeom prst="rect">
            <a:avLst/>
          </a:prstGeom>
        </p:spPr>
        <p:txBody>
          <a:bodyPr rIns="144000"/>
          <a:lstStyle>
            <a:lvl1pPr>
              <a:defRPr sz="1600"/>
            </a:lvl1pPr>
            <a:lvl2pPr>
              <a:defRPr sz="1400"/>
            </a:lvl2pPr>
            <a:lvl3pPr>
              <a:defRPr sz="1200"/>
            </a:lvl3pPr>
            <a:lvl4pPr>
              <a:defRPr sz="1200"/>
            </a:lvl4pPr>
            <a:lvl5pPr>
              <a:defRPr sz="1200"/>
            </a:lvl5pPr>
          </a:lstStyle>
          <a:p>
            <a:pPr lvl="0"/>
            <a:r>
              <a:rPr lang="da-DK" noProof="0" dirty="0"/>
              <a:t>Klik for at tilføje tekst</a:t>
            </a:r>
            <a:endParaRPr lang="da-DK"/>
          </a:p>
          <a:p>
            <a:pPr lvl="1"/>
            <a:r>
              <a:rPr lang="da-DK" noProof="0" dirty="0"/>
              <a:t>Andet Niveau</a:t>
            </a:r>
            <a:endParaRPr lang="da-DK"/>
          </a:p>
          <a:p>
            <a:pPr lvl="2"/>
            <a:r>
              <a:rPr lang="da-DK" noProof="0" dirty="0"/>
              <a:t>Tredje Niveau</a:t>
            </a:r>
            <a:endParaRPr lang="da-DK"/>
          </a:p>
          <a:p>
            <a:pPr lvl="3"/>
            <a:r>
              <a:rPr lang="da-DK" noProof="0" dirty="0"/>
              <a:t>Fjerde Niveau</a:t>
            </a:r>
            <a:endParaRPr lang="da-DK"/>
          </a:p>
          <a:p>
            <a:pPr lvl="4"/>
            <a:r>
              <a:rPr lang="da-DK" noProof="0" dirty="0"/>
              <a:t>Femte Niveau</a:t>
            </a:r>
            <a:endParaRPr lang="da-DK"/>
          </a:p>
          <a:p>
            <a:pPr lvl="5"/>
            <a:r>
              <a:rPr lang="da-DK" noProof="0" dirty="0"/>
              <a:t>6</a:t>
            </a:r>
            <a:endParaRPr lang="da-DK"/>
          </a:p>
          <a:p>
            <a:pPr lvl="6"/>
            <a:r>
              <a:rPr lang="da-DK" noProof="0" dirty="0"/>
              <a:t>7</a:t>
            </a:r>
            <a:endParaRPr lang="da-DK"/>
          </a:p>
          <a:p>
            <a:pPr lvl="7"/>
            <a:r>
              <a:rPr lang="da-DK" noProof="0" dirty="0"/>
              <a:t>8</a:t>
            </a:r>
            <a:endParaRPr lang="da-DK"/>
          </a:p>
          <a:p>
            <a:pPr lvl="8"/>
            <a:r>
              <a:rPr lang="da-DK" noProof="0" dirty="0"/>
              <a:t>9</a:t>
            </a:r>
            <a:endParaRPr lang="da-DK"/>
          </a:p>
        </p:txBody>
      </p:sp>
    </p:spTree>
    <p:extLst>
      <p:ext uri="{BB962C8B-B14F-4D97-AF65-F5344CB8AC3E}">
        <p14:creationId xmlns:p14="http://schemas.microsoft.com/office/powerpoint/2010/main" val="1140829665"/>
      </p:ext>
    </p:extLst>
  </p:cSld>
  <p:clrMapOvr>
    <a:masterClrMapping/>
  </p:clrMapOvr>
  <p:extLst>
    <p:ext uri="{DCECCB84-F9BA-43D5-87BE-67443E8EF086}">
      <p15:sldGuideLst xmlns:p15="http://schemas.microsoft.com/office/powerpoint/2012/main">
        <p15:guide id="5" pos="1970">
          <p15:clr>
            <a:srgbClr val="A4A3A4"/>
          </p15:clr>
        </p15:guide>
        <p15:guide id="6" pos="2197">
          <p15:clr>
            <a:srgbClr val="A4A3A4"/>
          </p15:clr>
        </p15:guide>
        <p15:guide id="7" pos="3725">
          <p15:clr>
            <a:srgbClr val="A4A3A4"/>
          </p15:clr>
        </p15:guide>
        <p15:guide id="8" pos="3952">
          <p15:clr>
            <a:srgbClr val="A4A3A4"/>
          </p15:clr>
        </p15:guide>
        <p15:guide id="9" pos="5481">
          <p15:clr>
            <a:srgbClr val="A4A3A4"/>
          </p15:clr>
        </p15:guide>
        <p15:guide id="10" pos="5707">
          <p15:clr>
            <a:srgbClr val="A4A3A4"/>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re ikoner og teks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701676" y="2610000"/>
            <a:ext cx="3221038" cy="3303438"/>
          </a:xfrm>
          <a:prstGeom prst="rect">
            <a:avLst/>
          </a:prstGeom>
        </p:spPr>
        <p:txBody>
          <a:bodyPr rIns="144000"/>
          <a:lstStyle>
            <a:lvl1pPr marL="0" indent="0" algn="ctr">
              <a:spcBef>
                <a:spcPts val="0"/>
              </a:spcBef>
              <a:buClrTx/>
              <a:buFont typeface="Arial" panose="020B0604020202020204" pitchFamily="34" charset="0"/>
              <a:buChar char="​"/>
              <a:defRPr sz="2400">
                <a:solidFill>
                  <a:schemeClr val="tx1"/>
                </a:solidFill>
                <a:latin typeface="+mj-lt"/>
              </a:defRPr>
            </a:lvl1pPr>
            <a:lvl2pPr marL="0" indent="0" algn="ctr">
              <a:spcBef>
                <a:spcPts val="600"/>
              </a:spcBef>
              <a:buFont typeface="Arial" panose="020B0604020202020204" pitchFamily="34" charset="0"/>
              <a:buChar char="​"/>
              <a:defRPr sz="1600">
                <a:solidFill>
                  <a:schemeClr val="tx1"/>
                </a:solidFill>
              </a:defRPr>
            </a:lvl2pPr>
            <a:lvl3pPr marL="0" indent="0">
              <a:spcBef>
                <a:spcPts val="600"/>
              </a:spcBef>
              <a:buFont typeface="Arial" panose="020B0604020202020204" pitchFamily="34" charset="0"/>
              <a:buChar char="​"/>
              <a:defRPr sz="1600"/>
            </a:lvl3pPr>
            <a:lvl4pPr marL="0" indent="0">
              <a:spcBef>
                <a:spcPts val="600"/>
              </a:spcBef>
              <a:buFont typeface="Arial" panose="020B0604020202020204" pitchFamily="34" charset="0"/>
              <a:buChar char="​"/>
              <a:defRPr sz="1600"/>
            </a:lvl4pPr>
            <a:lvl5pPr marL="0" indent="0">
              <a:spcBef>
                <a:spcPts val="600"/>
              </a:spcBef>
              <a:buFont typeface="Arial" panose="020B0604020202020204" pitchFamily="34" charset="0"/>
              <a:buChar char="​"/>
              <a:defRPr sz="1600"/>
            </a:lvl5pPr>
            <a:lvl6pPr marL="0" indent="0" algn="ctr">
              <a:spcBef>
                <a:spcPts val="600"/>
              </a:spcBef>
              <a:buFont typeface="Arial" panose="020B0604020202020204" pitchFamily="34" charset="0"/>
              <a:buChar char="​"/>
              <a:defRPr sz="1400">
                <a:solidFill>
                  <a:schemeClr val="tx1"/>
                </a:solidFill>
              </a:defRPr>
            </a:lvl6pPr>
            <a:lvl7pPr marL="0" indent="0">
              <a:spcBef>
                <a:spcPts val="600"/>
              </a:spcBef>
              <a:buFont typeface="Arial" panose="020B0604020202020204" pitchFamily="34" charset="0"/>
              <a:buChar char="​"/>
              <a:defRPr sz="1600"/>
            </a:lvl7pPr>
            <a:lvl8pPr marL="0" indent="0">
              <a:spcBef>
                <a:spcPts val="600"/>
              </a:spcBef>
              <a:buFont typeface="Arial" panose="020B0604020202020204" pitchFamily="34" charset="0"/>
              <a:buChar char="​"/>
              <a:defRPr sz="1600"/>
            </a:lvl8pPr>
            <a:lvl9pPr marL="0" indent="0">
              <a:spcBef>
                <a:spcPts val="600"/>
              </a:spcBef>
              <a:buFont typeface="Arial" panose="020B0604020202020204" pitchFamily="34" charset="0"/>
              <a:buChar char="​"/>
              <a:defRPr sz="1600"/>
            </a:lvl9pPr>
          </a:lstStyle>
          <a:p>
            <a:pPr lvl="0"/>
            <a:r>
              <a:rPr lang="da-DK" dirty="0"/>
              <a:t>Klik her for at tilføje tekst</a:t>
            </a:r>
            <a:endParaRPr lang="da-DK"/>
          </a:p>
          <a:p>
            <a:pPr lvl="1"/>
            <a:r>
              <a:rPr lang="da-DK" dirty="0"/>
              <a:t>Andet niveau</a:t>
            </a:r>
            <a:endParaRPr lang="da-DK"/>
          </a:p>
          <a:p>
            <a:pPr lvl="5"/>
            <a:endParaRPr lang="da-DK" dirty="0"/>
          </a:p>
        </p:txBody>
      </p:sp>
      <p:sp>
        <p:nvSpPr>
          <p:cNvPr id="4" name="Content Placeholder 3"/>
          <p:cNvSpPr>
            <a:spLocks noGrp="1"/>
          </p:cNvSpPr>
          <p:nvPr>
            <p:ph sz="half" idx="2" hasCustomPrompt="1"/>
          </p:nvPr>
        </p:nvSpPr>
        <p:spPr>
          <a:xfrm>
            <a:off x="4487264" y="2610000"/>
            <a:ext cx="3220050" cy="3303438"/>
          </a:xfrm>
          <a:prstGeom prst="rect">
            <a:avLst/>
          </a:prstGeom>
        </p:spPr>
        <p:txBody>
          <a:bodyPr rIns="144000"/>
          <a:lstStyle>
            <a:lvl1pPr marL="0" indent="0" algn="ctr">
              <a:spcBef>
                <a:spcPts val="0"/>
              </a:spcBef>
              <a:buClrTx/>
              <a:buFont typeface="Arial" panose="020B0604020202020204" pitchFamily="34" charset="0"/>
              <a:buChar char="​"/>
              <a:defRPr sz="2400">
                <a:solidFill>
                  <a:schemeClr val="tx1"/>
                </a:solidFill>
                <a:latin typeface="+mj-lt"/>
              </a:defRPr>
            </a:lvl1pPr>
            <a:lvl2pPr marL="0" indent="0" algn="ctr">
              <a:spcBef>
                <a:spcPts val="600"/>
              </a:spcBef>
              <a:buFont typeface="Arial" panose="020B0604020202020204" pitchFamily="34" charset="0"/>
              <a:buChar char="​"/>
              <a:defRPr sz="1600">
                <a:solidFill>
                  <a:schemeClr val="tx1"/>
                </a:solidFill>
              </a:defRPr>
            </a:lvl2pPr>
            <a:lvl3pPr marL="0" indent="0" algn="ctr">
              <a:spcBef>
                <a:spcPts val="600"/>
              </a:spcBef>
              <a:buFont typeface="Arial" panose="020B0604020202020204" pitchFamily="34" charset="0"/>
              <a:buChar char="​"/>
              <a:defRPr sz="1600">
                <a:solidFill>
                  <a:schemeClr val="tx1"/>
                </a:solidFill>
              </a:defRPr>
            </a:lvl3pPr>
            <a:lvl4pPr marL="0" indent="0">
              <a:spcBef>
                <a:spcPts val="600"/>
              </a:spcBef>
              <a:buFont typeface="Arial" panose="020B0604020202020204" pitchFamily="34" charset="0"/>
              <a:buChar char="​"/>
              <a:defRPr sz="1600"/>
            </a:lvl4pPr>
            <a:lvl5pPr marL="0" indent="0">
              <a:spcBef>
                <a:spcPts val="600"/>
              </a:spcBef>
              <a:buFont typeface="Arial" panose="020B0604020202020204" pitchFamily="34" charset="0"/>
              <a:buChar char="​"/>
              <a:defRPr sz="1600"/>
            </a:lvl5pPr>
            <a:lvl6pPr marL="0" indent="0">
              <a:spcBef>
                <a:spcPts val="600"/>
              </a:spcBef>
              <a:buFont typeface="Arial" panose="020B0604020202020204" pitchFamily="34" charset="0"/>
              <a:buChar char="​"/>
              <a:defRPr sz="1600"/>
            </a:lvl6pPr>
            <a:lvl7pPr marL="0" indent="0">
              <a:spcBef>
                <a:spcPts val="600"/>
              </a:spcBef>
              <a:buFont typeface="Arial" panose="020B0604020202020204" pitchFamily="34" charset="0"/>
              <a:buChar char="​"/>
              <a:defRPr sz="1600"/>
            </a:lvl7pPr>
            <a:lvl8pPr marL="0" indent="0">
              <a:spcBef>
                <a:spcPts val="600"/>
              </a:spcBef>
              <a:buFont typeface="Arial" panose="020B0604020202020204" pitchFamily="34" charset="0"/>
              <a:buChar char="​"/>
              <a:defRPr sz="1600"/>
            </a:lvl8pPr>
            <a:lvl9pPr marL="0" indent="0">
              <a:spcBef>
                <a:spcPts val="600"/>
              </a:spcBef>
              <a:buFont typeface="Arial" panose="020B0604020202020204" pitchFamily="34" charset="0"/>
              <a:buChar char="​"/>
              <a:defRPr sz="1600"/>
            </a:lvl9pPr>
          </a:lstStyle>
          <a:p>
            <a:pPr lvl="0"/>
            <a:r>
              <a:rPr lang="da-DK" dirty="0"/>
              <a:t>Klik her for at tilføje tekst</a:t>
            </a:r>
            <a:endParaRPr lang="da-DK"/>
          </a:p>
          <a:p>
            <a:pPr lvl="1"/>
            <a:r>
              <a:rPr lang="da-DK" dirty="0"/>
              <a:t>Andet niveau</a:t>
            </a:r>
            <a:endParaRPr lang="da-DK"/>
          </a:p>
          <a:p>
            <a:pPr lvl="2"/>
            <a:endParaRPr lang="da-DK" dirty="0"/>
          </a:p>
        </p:txBody>
      </p:sp>
      <p:sp>
        <p:nvSpPr>
          <p:cNvPr id="8" name="Title 7"/>
          <p:cNvSpPr>
            <a:spLocks noGrp="1"/>
          </p:cNvSpPr>
          <p:nvPr>
            <p:ph type="title" hasCustomPrompt="1"/>
          </p:nvPr>
        </p:nvSpPr>
        <p:spPr/>
        <p:txBody>
          <a:bodyPr/>
          <a:lstStyle>
            <a:lvl1pPr>
              <a:defRPr>
                <a:solidFill>
                  <a:schemeClr val="tx1"/>
                </a:solidFill>
              </a:defRPr>
            </a:lvl1pPr>
          </a:lstStyle>
          <a:p>
            <a:r>
              <a:rPr lang="da-DK" dirty="0"/>
              <a:t>Klik her for at tilføje titel</a:t>
            </a:r>
            <a:endParaRPr lang="da-DK"/>
          </a:p>
        </p:txBody>
      </p:sp>
      <p:sp>
        <p:nvSpPr>
          <p:cNvPr id="11" name="Content Placeholder 4">
            <a:extLst>
              <a:ext uri="{FF2B5EF4-FFF2-40B4-BE49-F238E27FC236}">
                <a16:creationId xmlns:a16="http://schemas.microsoft.com/office/drawing/2014/main" id="{39C4FF46-D1E8-41B4-A51E-1FD980294EF8}"/>
              </a:ext>
            </a:extLst>
          </p:cNvPr>
          <p:cNvSpPr>
            <a:spLocks noGrp="1"/>
          </p:cNvSpPr>
          <p:nvPr>
            <p:ph sz="quarter" idx="13" hasCustomPrompt="1"/>
          </p:nvPr>
        </p:nvSpPr>
        <p:spPr>
          <a:xfrm>
            <a:off x="8267101" y="2610000"/>
            <a:ext cx="3220050" cy="3303438"/>
          </a:xfrm>
          <a:prstGeom prst="rect">
            <a:avLst/>
          </a:prstGeom>
        </p:spPr>
        <p:txBody>
          <a:bodyPr rIns="144000"/>
          <a:lstStyle>
            <a:lvl1pPr marL="0" indent="0" algn="ctr">
              <a:spcBef>
                <a:spcPts val="0"/>
              </a:spcBef>
              <a:buClrTx/>
              <a:buFont typeface="Arial" panose="020B0604020202020204" pitchFamily="34" charset="0"/>
              <a:buChar char="​"/>
              <a:defRPr sz="2400">
                <a:solidFill>
                  <a:schemeClr val="tx1"/>
                </a:solidFill>
                <a:latin typeface="+mj-lt"/>
              </a:defRPr>
            </a:lvl1pPr>
            <a:lvl2pPr marL="0" indent="0" algn="ctr">
              <a:spcBef>
                <a:spcPts val="600"/>
              </a:spcBef>
              <a:buClrTx/>
              <a:buFont typeface="Arial" panose="020B0604020202020204" pitchFamily="34" charset="0"/>
              <a:buChar char="​"/>
              <a:defRPr sz="1600">
                <a:solidFill>
                  <a:schemeClr val="tx1"/>
                </a:solidFill>
              </a:defRPr>
            </a:lvl2pPr>
            <a:lvl3pPr marL="0" indent="0" algn="ctr">
              <a:spcBef>
                <a:spcPts val="600"/>
              </a:spcBef>
              <a:buClrTx/>
              <a:buFont typeface="Arial" panose="020B0604020202020204" pitchFamily="34" charset="0"/>
              <a:buChar char="​"/>
              <a:defRPr sz="1600">
                <a:solidFill>
                  <a:schemeClr val="tx1"/>
                </a:solidFill>
              </a:defRPr>
            </a:lvl3pPr>
            <a:lvl4pPr marL="0" indent="0">
              <a:spcBef>
                <a:spcPts val="600"/>
              </a:spcBef>
              <a:buClrTx/>
              <a:buFont typeface="Arial" panose="020B0604020202020204" pitchFamily="34" charset="0"/>
              <a:buChar char="​"/>
              <a:defRPr sz="1600"/>
            </a:lvl4pPr>
            <a:lvl5pPr marL="0" indent="0">
              <a:spcBef>
                <a:spcPts val="600"/>
              </a:spcBef>
              <a:buClrTx/>
              <a:buFont typeface="Arial" panose="020B0604020202020204" pitchFamily="34" charset="0"/>
              <a:buChar char="​"/>
              <a:defRPr sz="1600"/>
            </a:lvl5pPr>
            <a:lvl6pPr marL="0" indent="0">
              <a:spcBef>
                <a:spcPts val="600"/>
              </a:spcBef>
              <a:buClrTx/>
              <a:buFont typeface="Arial" panose="020B0604020202020204" pitchFamily="34" charset="0"/>
              <a:buChar char="​"/>
              <a:defRPr sz="1600"/>
            </a:lvl6pPr>
            <a:lvl7pPr marL="0" indent="0">
              <a:spcBef>
                <a:spcPts val="600"/>
              </a:spcBef>
              <a:buClrTx/>
              <a:buFont typeface="Arial" panose="020B0604020202020204" pitchFamily="34" charset="0"/>
              <a:buChar char="​"/>
              <a:defRPr sz="1600"/>
            </a:lvl7pPr>
            <a:lvl8pPr marL="0" indent="0">
              <a:spcBef>
                <a:spcPts val="600"/>
              </a:spcBef>
              <a:buClrTx/>
              <a:buFont typeface="Arial" panose="020B0604020202020204" pitchFamily="34" charset="0"/>
              <a:buChar char="​"/>
              <a:defRPr sz="1600"/>
            </a:lvl8pPr>
            <a:lvl9pPr marL="0" indent="0">
              <a:spcBef>
                <a:spcPts val="600"/>
              </a:spcBef>
              <a:buClrTx/>
              <a:buFont typeface="Arial" panose="020B0604020202020204" pitchFamily="34" charset="0"/>
              <a:buChar char="​"/>
              <a:defRPr sz="1600"/>
            </a:lvl9pPr>
          </a:lstStyle>
          <a:p>
            <a:pPr lvl="0"/>
            <a:r>
              <a:rPr lang="da-DK" noProof="0" dirty="0"/>
              <a:t>Klik for at tilføje tekst</a:t>
            </a:r>
            <a:endParaRPr lang="da-DK"/>
          </a:p>
          <a:p>
            <a:pPr lvl="1"/>
            <a:r>
              <a:rPr lang="da-DK" noProof="0" dirty="0"/>
              <a:t>Andet Niveau</a:t>
            </a:r>
            <a:endParaRPr lang="da-DK"/>
          </a:p>
          <a:p>
            <a:pPr lvl="2"/>
            <a:endParaRPr lang="da-DK" noProof="0" dirty="0"/>
          </a:p>
        </p:txBody>
      </p:sp>
      <p:sp>
        <p:nvSpPr>
          <p:cNvPr id="10" name="Line 5"/>
          <p:cNvSpPr>
            <a:spLocks noChangeShapeType="1"/>
          </p:cNvSpPr>
          <p:nvPr userDrawn="1"/>
        </p:nvSpPr>
        <p:spPr bwMode="auto">
          <a:xfrm>
            <a:off x="7988588" y="1511301"/>
            <a:ext cx="0" cy="4391025"/>
          </a:xfrm>
          <a:prstGeom prst="line">
            <a:avLst/>
          </a:prstGeom>
          <a:noFill/>
          <a:ln w="3175">
            <a:solidFill>
              <a:srgbClr val="BAB6B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sz="1700" dirty="0">
              <a:solidFill>
                <a:schemeClr val="tx1"/>
              </a:solidFill>
            </a:endParaRPr>
          </a:p>
        </p:txBody>
      </p:sp>
      <p:sp>
        <p:nvSpPr>
          <p:cNvPr id="19" name="Line 5">
            <a:extLst>
              <a:ext uri="{FF2B5EF4-FFF2-40B4-BE49-F238E27FC236}">
                <a16:creationId xmlns:a16="http://schemas.microsoft.com/office/drawing/2014/main" id="{5195F64E-E880-4C67-9339-04C69E75DD97}"/>
              </a:ext>
            </a:extLst>
          </p:cNvPr>
          <p:cNvSpPr>
            <a:spLocks noChangeShapeType="1"/>
          </p:cNvSpPr>
          <p:nvPr userDrawn="1"/>
        </p:nvSpPr>
        <p:spPr bwMode="auto">
          <a:xfrm>
            <a:off x="4204988" y="1512000"/>
            <a:ext cx="0" cy="4391025"/>
          </a:xfrm>
          <a:prstGeom prst="line">
            <a:avLst/>
          </a:prstGeom>
          <a:noFill/>
          <a:ln w="3175">
            <a:solidFill>
              <a:srgbClr val="BAB6B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sz="1700" dirty="0">
              <a:solidFill>
                <a:schemeClr val="tx1"/>
              </a:solidFill>
            </a:endParaRPr>
          </a:p>
        </p:txBody>
      </p:sp>
      <p:sp>
        <p:nvSpPr>
          <p:cNvPr id="9" name="Text Placeholder 8">
            <a:extLst>
              <a:ext uri="{FF2B5EF4-FFF2-40B4-BE49-F238E27FC236}">
                <a16:creationId xmlns:a16="http://schemas.microsoft.com/office/drawing/2014/main" id="{6451B095-CF3A-4076-8D44-FE95CEE5E9FD}"/>
              </a:ext>
            </a:extLst>
          </p:cNvPr>
          <p:cNvSpPr>
            <a:spLocks noGrp="1"/>
          </p:cNvSpPr>
          <p:nvPr>
            <p:ph type="body" sz="quarter" idx="22" hasCustomPrompt="1"/>
          </p:nvPr>
        </p:nvSpPr>
        <p:spPr>
          <a:xfrm>
            <a:off x="1844195" y="1453470"/>
            <a:ext cx="936000" cy="936000"/>
          </a:xfrm>
          <a:prstGeom prst="rect">
            <a:avLst/>
          </a:prstGeom>
        </p:spPr>
        <p:txBody>
          <a:bodyPr lIns="72000" rIns="72000" anchor="ctr" anchorCtr="0"/>
          <a:lstStyle>
            <a:lvl1pPr marL="0" indent="0" algn="ctr">
              <a:buNone/>
              <a:defRPr sz="1400">
                <a:solidFill>
                  <a:schemeClr val="tx1"/>
                </a:solidFill>
              </a:defRPr>
            </a:lvl1pPr>
          </a:lstStyle>
          <a:p>
            <a:pPr lvl="0"/>
            <a:r>
              <a:rPr lang="da-DK" dirty="0"/>
              <a:t>Placer ikon her</a:t>
            </a:r>
            <a:endParaRPr lang="da-DK"/>
          </a:p>
        </p:txBody>
      </p:sp>
      <p:sp>
        <p:nvSpPr>
          <p:cNvPr id="16" name="Text Placeholder 10">
            <a:extLst>
              <a:ext uri="{FF2B5EF4-FFF2-40B4-BE49-F238E27FC236}">
                <a16:creationId xmlns:a16="http://schemas.microsoft.com/office/drawing/2014/main" id="{3F58AB7D-54E3-4084-923C-FE749FEF6316}"/>
              </a:ext>
            </a:extLst>
          </p:cNvPr>
          <p:cNvSpPr>
            <a:spLocks noGrp="1"/>
          </p:cNvSpPr>
          <p:nvPr>
            <p:ph type="body" sz="quarter" idx="23" hasCustomPrompt="1"/>
          </p:nvPr>
        </p:nvSpPr>
        <p:spPr>
          <a:xfrm>
            <a:off x="5629289" y="1453470"/>
            <a:ext cx="936000" cy="936000"/>
          </a:xfrm>
          <a:prstGeom prst="rect">
            <a:avLst/>
          </a:prstGeom>
        </p:spPr>
        <p:txBody>
          <a:bodyPr lIns="72000" rIns="72000" anchor="ctr" anchorCtr="0"/>
          <a:lstStyle>
            <a:lvl1pPr marL="0" indent="0" algn="ctr">
              <a:buNone/>
              <a:defRPr sz="1400">
                <a:solidFill>
                  <a:schemeClr val="tx1"/>
                </a:solidFill>
              </a:defRPr>
            </a:lvl1pPr>
          </a:lstStyle>
          <a:p>
            <a:pPr lvl="0"/>
            <a:r>
              <a:rPr lang="da-DK" dirty="0"/>
              <a:t>Placer ikon her</a:t>
            </a:r>
            <a:endParaRPr lang="da-DK"/>
          </a:p>
        </p:txBody>
      </p:sp>
      <p:sp>
        <p:nvSpPr>
          <p:cNvPr id="17" name="Text Placeholder 12">
            <a:extLst>
              <a:ext uri="{FF2B5EF4-FFF2-40B4-BE49-F238E27FC236}">
                <a16:creationId xmlns:a16="http://schemas.microsoft.com/office/drawing/2014/main" id="{7524BF0B-8CEC-4E44-8742-E707B0EF3112}"/>
              </a:ext>
            </a:extLst>
          </p:cNvPr>
          <p:cNvSpPr>
            <a:spLocks noGrp="1"/>
          </p:cNvSpPr>
          <p:nvPr>
            <p:ph type="body" sz="quarter" idx="24" hasCustomPrompt="1"/>
          </p:nvPr>
        </p:nvSpPr>
        <p:spPr>
          <a:xfrm>
            <a:off x="9409607" y="1453470"/>
            <a:ext cx="936000" cy="936000"/>
          </a:xfrm>
          <a:prstGeom prst="rect">
            <a:avLst/>
          </a:prstGeom>
        </p:spPr>
        <p:txBody>
          <a:bodyPr lIns="72000" rIns="72000" anchor="ctr" anchorCtr="0"/>
          <a:lstStyle>
            <a:lvl1pPr marL="0" indent="0" algn="ctr">
              <a:buNone/>
              <a:defRPr sz="1400">
                <a:solidFill>
                  <a:schemeClr val="tx1"/>
                </a:solidFill>
              </a:defRPr>
            </a:lvl1pPr>
          </a:lstStyle>
          <a:p>
            <a:pPr lvl="0"/>
            <a:r>
              <a:rPr lang="da-DK" dirty="0"/>
              <a:t>Placer ikon her</a:t>
            </a:r>
            <a:endParaRPr lang="da-DK"/>
          </a:p>
        </p:txBody>
      </p:sp>
    </p:spTree>
    <p:extLst>
      <p:ext uri="{BB962C8B-B14F-4D97-AF65-F5344CB8AC3E}">
        <p14:creationId xmlns:p14="http://schemas.microsoft.com/office/powerpoint/2010/main" val="716825560"/>
      </p:ext>
    </p:extLst>
  </p:cSld>
  <p:clrMapOvr>
    <a:masterClrMapping/>
  </p:clrMapOvr>
  <p:extLst>
    <p:ext uri="{DCECCB84-F9BA-43D5-87BE-67443E8EF086}">
      <p15:sldGuideLst xmlns:p15="http://schemas.microsoft.com/office/powerpoint/2012/main">
        <p15:guide id="1" pos="2471">
          <p15:clr>
            <a:srgbClr val="A4A3A4"/>
          </p15:clr>
        </p15:guide>
        <p15:guide id="2" pos="2825">
          <p15:clr>
            <a:srgbClr val="A4A3A4"/>
          </p15:clr>
        </p15:guide>
        <p15:guide id="3" pos="4855">
          <p15:clr>
            <a:srgbClr val="A4A3A4"/>
          </p15:clr>
        </p15:guide>
        <p15:guide id="4" pos="5208">
          <p15:clr>
            <a:srgbClr val="A4A3A4"/>
          </p15:clr>
        </p15:guide>
        <p15:guide id="5" orient="horz" pos="1510">
          <p15:clr>
            <a:srgbClr val="A4A3A4"/>
          </p15:clr>
        </p15:guide>
        <p15:guide id="6" pos="1161">
          <p15:clr>
            <a:srgbClr val="A4A3A4"/>
          </p15:clr>
        </p15:guide>
        <p15:guide id="7" pos="1750">
          <p15:clr>
            <a:srgbClr val="A4A3A4"/>
          </p15:clr>
        </p15:guide>
        <p15:guide id="8" pos="3544">
          <p15:clr>
            <a:srgbClr val="A4A3A4"/>
          </p15:clr>
        </p15:guide>
        <p15:guide id="9" pos="4134">
          <p15:clr>
            <a:srgbClr val="A4A3A4"/>
          </p15:clr>
        </p15:guide>
        <p15:guide id="10" pos="5925">
          <p15:clr>
            <a:srgbClr val="A4A3A4"/>
          </p15:clr>
        </p15:guide>
        <p15:guide id="11" pos="6515">
          <p15:clr>
            <a:srgbClr val="A4A3A4"/>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Fire ikoner og tekst">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userDrawn="1">
            <p:custDataLst>
              <p:tags r:id="rId1"/>
            </p:custDataLst>
            <p:extLst>
              <p:ext uri="{D42A27DB-BD31-4B8C-83A1-F6EECF244321}">
                <p14:modId xmlns:p14="http://schemas.microsoft.com/office/powerpoint/2010/main" val="221497388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2" imgH="337" progId="TCLayout.ActiveDocument.1">
                  <p:embed/>
                </p:oleObj>
              </mc:Choice>
              <mc:Fallback>
                <p:oleObj name="think-cell Slide" r:id="rId3" imgW="342" imgH="337"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itle 7"/>
          <p:cNvSpPr>
            <a:spLocks noGrp="1"/>
          </p:cNvSpPr>
          <p:nvPr>
            <p:ph type="title" hasCustomPrompt="1"/>
          </p:nvPr>
        </p:nvSpPr>
        <p:spPr>
          <a:xfrm>
            <a:off x="701675" y="361840"/>
            <a:ext cx="10785475" cy="936000"/>
          </a:xfrm>
        </p:spPr>
        <p:txBody>
          <a:bodyPr vert="horz"/>
          <a:lstStyle>
            <a:lvl1pPr>
              <a:defRPr>
                <a:solidFill>
                  <a:schemeClr val="tx1"/>
                </a:solidFill>
              </a:defRPr>
            </a:lvl1pPr>
          </a:lstStyle>
          <a:p>
            <a:r>
              <a:rPr lang="da-DK" dirty="0"/>
              <a:t>Klik her for at tilføje titel</a:t>
            </a:r>
            <a:endParaRPr lang="da-DK"/>
          </a:p>
        </p:txBody>
      </p:sp>
      <p:sp>
        <p:nvSpPr>
          <p:cNvPr id="3" name="Content Placeholder 2"/>
          <p:cNvSpPr>
            <a:spLocks noGrp="1"/>
          </p:cNvSpPr>
          <p:nvPr>
            <p:ph sz="half" idx="1" hasCustomPrompt="1"/>
          </p:nvPr>
        </p:nvSpPr>
        <p:spPr>
          <a:xfrm>
            <a:off x="2135559" y="1383417"/>
            <a:ext cx="9351591" cy="1108800"/>
          </a:xfrm>
          <a:prstGeom prst="rect">
            <a:avLst/>
          </a:prstGeom>
        </p:spPr>
        <p:txBody>
          <a:bodyPr rIns="144000"/>
          <a:lstStyle>
            <a:lvl1pPr marL="0" indent="0">
              <a:spcBef>
                <a:spcPts val="0"/>
              </a:spcBef>
              <a:buFont typeface="Arial" panose="020B0604020202020204" pitchFamily="34" charset="0"/>
              <a:buChar char="​"/>
              <a:defRPr sz="2400">
                <a:solidFill>
                  <a:schemeClr val="tx1"/>
                </a:solidFill>
                <a:latin typeface="+mj-lt"/>
              </a:defRPr>
            </a:lvl1pPr>
            <a:lvl2pPr marL="0" indent="0">
              <a:spcBef>
                <a:spcPts val="600"/>
              </a:spcBef>
              <a:buFont typeface="Arial" panose="020B0604020202020204" pitchFamily="34" charset="0"/>
              <a:buChar char="​"/>
              <a:defRPr sz="1600">
                <a:solidFill>
                  <a:schemeClr val="tx1"/>
                </a:solidFill>
                <a:latin typeface="+mn-lt"/>
                <a:cs typeface="Arial" panose="020B0604020202020204" pitchFamily="34" charset="0"/>
              </a:defRPr>
            </a:lvl2pPr>
            <a:lvl3pPr marL="0" indent="0">
              <a:spcBef>
                <a:spcPts val="6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4pPr>
            <a:lvl5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5pPr>
            <a:lvl6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6pPr>
            <a:lvl7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7pPr>
            <a:lvl8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8pPr>
            <a:lvl9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9pPr>
          </a:lstStyle>
          <a:p>
            <a:pPr lvl="0"/>
            <a:r>
              <a:rPr lang="da-DK" dirty="0"/>
              <a:t>Klik her for at tilføje underoverskrift</a:t>
            </a:r>
            <a:endParaRPr lang="da-DK"/>
          </a:p>
          <a:p>
            <a:pPr lvl="1"/>
            <a:r>
              <a:rPr lang="da-DK" dirty="0"/>
              <a:t>Andet niveau</a:t>
            </a:r>
            <a:endParaRPr lang="da-DK"/>
          </a:p>
          <a:p>
            <a:pPr lvl="2"/>
            <a:endParaRPr lang="da-DK" dirty="0"/>
          </a:p>
        </p:txBody>
      </p:sp>
      <p:sp>
        <p:nvSpPr>
          <p:cNvPr id="4" name="Content Placeholder 3"/>
          <p:cNvSpPr>
            <a:spLocks noGrp="1"/>
          </p:cNvSpPr>
          <p:nvPr>
            <p:ph sz="half" idx="2" hasCustomPrompt="1"/>
          </p:nvPr>
        </p:nvSpPr>
        <p:spPr>
          <a:xfrm>
            <a:off x="2135559" y="2516400"/>
            <a:ext cx="9351590" cy="1148400"/>
          </a:xfrm>
          <a:prstGeom prst="rect">
            <a:avLst/>
          </a:prstGeom>
        </p:spPr>
        <p:txBody>
          <a:bodyPr tIns="36000" rIns="144000"/>
          <a:lstStyle>
            <a:lvl1pPr marL="0" indent="0">
              <a:spcBef>
                <a:spcPts val="0"/>
              </a:spcBef>
              <a:buFont typeface="Arial" panose="020B0604020202020204" pitchFamily="34" charset="0"/>
              <a:buChar char="​"/>
              <a:defRPr sz="2400">
                <a:solidFill>
                  <a:schemeClr val="tx1"/>
                </a:solidFill>
                <a:latin typeface="+mj-lt"/>
              </a:defRPr>
            </a:lvl1pPr>
            <a:lvl2pPr marL="0" indent="0">
              <a:spcBef>
                <a:spcPts val="600"/>
              </a:spcBef>
              <a:buFont typeface="Arial" panose="020B0604020202020204" pitchFamily="34" charset="0"/>
              <a:buChar char="​"/>
              <a:defRPr sz="1600">
                <a:solidFill>
                  <a:schemeClr val="tx1"/>
                </a:solidFill>
                <a:latin typeface="+mn-lt"/>
                <a:cs typeface="Arial" panose="020B0604020202020204" pitchFamily="34" charset="0"/>
              </a:defRPr>
            </a:lvl2pPr>
            <a:lvl3pPr marL="0" indent="0">
              <a:spcBef>
                <a:spcPts val="600"/>
              </a:spcBef>
              <a:buFont typeface="Arial" panose="020B0604020202020204" pitchFamily="34" charset="0"/>
              <a:buNone/>
              <a:defRPr sz="1600">
                <a:latin typeface="Arial" panose="020B0604020202020204" pitchFamily="34" charset="0"/>
                <a:cs typeface="Arial" panose="020B0604020202020204" pitchFamily="34" charset="0"/>
              </a:defRPr>
            </a:lvl3pPr>
            <a:lvl4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4pPr>
            <a:lvl5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5pPr>
            <a:lvl6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6pPr>
            <a:lvl7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7pPr>
            <a:lvl8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8pPr>
            <a:lvl9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9pPr>
          </a:lstStyle>
          <a:p>
            <a:pPr lvl="0"/>
            <a:r>
              <a:rPr lang="da-DK" dirty="0"/>
              <a:t>Klik her for at tilføje underoverskrift</a:t>
            </a:r>
            <a:endParaRPr lang="da-DK"/>
          </a:p>
          <a:p>
            <a:pPr lvl="1"/>
            <a:r>
              <a:rPr lang="da-DK" dirty="0"/>
              <a:t>Andet niveau</a:t>
            </a:r>
            <a:endParaRPr lang="da-DK"/>
          </a:p>
        </p:txBody>
      </p:sp>
      <p:sp>
        <p:nvSpPr>
          <p:cNvPr id="11" name="Content Placeholder 4">
            <a:extLst>
              <a:ext uri="{FF2B5EF4-FFF2-40B4-BE49-F238E27FC236}">
                <a16:creationId xmlns:a16="http://schemas.microsoft.com/office/drawing/2014/main" id="{39C4FF46-D1E8-41B4-A51E-1FD980294EF8}"/>
              </a:ext>
            </a:extLst>
          </p:cNvPr>
          <p:cNvSpPr>
            <a:spLocks noGrp="1"/>
          </p:cNvSpPr>
          <p:nvPr>
            <p:ph sz="quarter" idx="13" hasCustomPrompt="1"/>
          </p:nvPr>
        </p:nvSpPr>
        <p:spPr>
          <a:xfrm>
            <a:off x="2135559" y="3690000"/>
            <a:ext cx="9351590" cy="1144800"/>
          </a:xfrm>
          <a:prstGeom prst="rect">
            <a:avLst/>
          </a:prstGeom>
        </p:spPr>
        <p:txBody>
          <a:bodyPr tIns="36000" rIns="144000"/>
          <a:lstStyle>
            <a:lvl1pPr marL="0" indent="0">
              <a:spcBef>
                <a:spcPts val="0"/>
              </a:spcBef>
              <a:buFont typeface="Arial" panose="020B0604020202020204" pitchFamily="34" charset="0"/>
              <a:buChar char="​"/>
              <a:defRPr sz="2400">
                <a:solidFill>
                  <a:schemeClr val="tx1"/>
                </a:solidFill>
                <a:latin typeface="+mj-lt"/>
              </a:defRPr>
            </a:lvl1pPr>
            <a:lvl2pPr marL="0" indent="0">
              <a:spcBef>
                <a:spcPts val="600"/>
              </a:spcBef>
              <a:buFont typeface="Arial" panose="020B0604020202020204" pitchFamily="34" charset="0"/>
              <a:buChar char="​"/>
              <a:defRPr sz="1600">
                <a:solidFill>
                  <a:schemeClr val="tx1"/>
                </a:solidFill>
                <a:latin typeface="+mn-lt"/>
                <a:cs typeface="Arial" panose="020B0604020202020204" pitchFamily="34" charset="0"/>
              </a:defRPr>
            </a:lvl2pPr>
            <a:lvl3pPr marL="0" indent="0">
              <a:spcBef>
                <a:spcPts val="600"/>
              </a:spcBef>
              <a:buFont typeface="Arial" panose="020B0604020202020204" pitchFamily="34" charset="0"/>
              <a:buNone/>
              <a:defRPr sz="1600">
                <a:latin typeface="Arial" panose="020B0604020202020204" pitchFamily="34" charset="0"/>
                <a:cs typeface="Arial" panose="020B0604020202020204" pitchFamily="34" charset="0"/>
              </a:defRPr>
            </a:lvl3pPr>
            <a:lvl4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4pPr>
            <a:lvl5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5pPr>
            <a:lvl6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6pPr>
            <a:lvl7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7pPr>
            <a:lvl8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8pPr>
            <a:lvl9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9pPr>
          </a:lstStyle>
          <a:p>
            <a:pPr lvl="0"/>
            <a:r>
              <a:rPr lang="da-DK" noProof="0" dirty="0"/>
              <a:t>Klik for at tilføje underoverskrift</a:t>
            </a:r>
            <a:endParaRPr lang="da-DK"/>
          </a:p>
          <a:p>
            <a:pPr lvl="1"/>
            <a:r>
              <a:rPr lang="da-DK" noProof="0" dirty="0"/>
              <a:t>Andet niveau</a:t>
            </a:r>
            <a:endParaRPr lang="da-DK"/>
          </a:p>
        </p:txBody>
      </p:sp>
      <p:sp>
        <p:nvSpPr>
          <p:cNvPr id="30" name="Content Placeholder 10">
            <a:extLst>
              <a:ext uri="{FF2B5EF4-FFF2-40B4-BE49-F238E27FC236}">
                <a16:creationId xmlns:a16="http://schemas.microsoft.com/office/drawing/2014/main" id="{47A3BC7C-79E9-499F-BBA4-7AAF4CC6F0D4}"/>
              </a:ext>
            </a:extLst>
          </p:cNvPr>
          <p:cNvSpPr>
            <a:spLocks noGrp="1"/>
          </p:cNvSpPr>
          <p:nvPr>
            <p:ph sz="quarter" idx="14" hasCustomPrompt="1"/>
          </p:nvPr>
        </p:nvSpPr>
        <p:spPr>
          <a:xfrm>
            <a:off x="2135559" y="4860000"/>
            <a:ext cx="9351591" cy="1054800"/>
          </a:xfrm>
          <a:prstGeom prst="rect">
            <a:avLst/>
          </a:prstGeom>
        </p:spPr>
        <p:txBody>
          <a:bodyPr tIns="36000" rIns="144000"/>
          <a:lstStyle>
            <a:lvl1pPr marL="0" indent="0">
              <a:spcBef>
                <a:spcPts val="0"/>
              </a:spcBef>
              <a:buFont typeface="Arial" panose="020B0604020202020204" pitchFamily="34" charset="0"/>
              <a:buChar char="​"/>
              <a:defRPr sz="2400">
                <a:solidFill>
                  <a:schemeClr val="tx1"/>
                </a:solidFill>
                <a:latin typeface="+mj-lt"/>
              </a:defRPr>
            </a:lvl1pPr>
            <a:lvl2pPr marL="0" indent="0">
              <a:spcBef>
                <a:spcPts val="600"/>
              </a:spcBef>
              <a:buFont typeface="Arial" panose="020B0604020202020204" pitchFamily="34" charset="0"/>
              <a:buChar char="​"/>
              <a:defRPr sz="1600">
                <a:solidFill>
                  <a:schemeClr val="tx1"/>
                </a:solidFill>
                <a:latin typeface="+mn-lt"/>
                <a:cs typeface="Arial" panose="020B0604020202020204" pitchFamily="34" charset="0"/>
              </a:defRPr>
            </a:lvl2pPr>
            <a:lvl3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3pPr>
            <a:lvl4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4pPr>
            <a:lvl5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5pPr>
            <a:lvl6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6pPr>
            <a:lvl7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7pPr>
            <a:lvl8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8pPr>
            <a:lvl9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9pPr>
          </a:lstStyle>
          <a:p>
            <a:pPr lvl="0"/>
            <a:r>
              <a:rPr lang="da-DK" noProof="0" dirty="0"/>
              <a:t>Klik for at tilføje underoverskrift</a:t>
            </a:r>
            <a:endParaRPr lang="da-DK"/>
          </a:p>
          <a:p>
            <a:pPr lvl="1"/>
            <a:r>
              <a:rPr lang="da-DK" noProof="0" dirty="0"/>
              <a:t>Andet niveau</a:t>
            </a:r>
            <a:endParaRPr lang="da-DK"/>
          </a:p>
        </p:txBody>
      </p:sp>
      <p:cxnSp>
        <p:nvCxnSpPr>
          <p:cNvPr id="12" name="Straight Connector 11">
            <a:extLst>
              <a:ext uri="{FF2B5EF4-FFF2-40B4-BE49-F238E27FC236}">
                <a16:creationId xmlns:a16="http://schemas.microsoft.com/office/drawing/2014/main" id="{FDBF058C-27D8-4D60-B55B-EE1703C75AF3}"/>
              </a:ext>
            </a:extLst>
          </p:cNvPr>
          <p:cNvCxnSpPr>
            <a:cxnSpLocks/>
          </p:cNvCxnSpPr>
          <p:nvPr userDrawn="1"/>
        </p:nvCxnSpPr>
        <p:spPr bwMode="auto">
          <a:xfrm>
            <a:off x="2135559" y="2505563"/>
            <a:ext cx="9351591" cy="0"/>
          </a:xfrm>
          <a:prstGeom prst="line">
            <a:avLst/>
          </a:prstGeom>
          <a:solidFill>
            <a:schemeClr val="accent1"/>
          </a:solidFill>
          <a:ln w="3175" cap="flat" cmpd="sng" algn="ctr">
            <a:solidFill>
              <a:srgbClr val="BAB6B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Straight Connector 13">
            <a:extLst>
              <a:ext uri="{FF2B5EF4-FFF2-40B4-BE49-F238E27FC236}">
                <a16:creationId xmlns:a16="http://schemas.microsoft.com/office/drawing/2014/main" id="{259779C2-36AD-43BA-99FC-A34E95CF8078}"/>
              </a:ext>
            </a:extLst>
          </p:cNvPr>
          <p:cNvCxnSpPr>
            <a:cxnSpLocks/>
          </p:cNvCxnSpPr>
          <p:nvPr userDrawn="1"/>
        </p:nvCxnSpPr>
        <p:spPr bwMode="auto">
          <a:xfrm>
            <a:off x="2135559" y="3675182"/>
            <a:ext cx="9351591" cy="0"/>
          </a:xfrm>
          <a:prstGeom prst="line">
            <a:avLst/>
          </a:prstGeom>
          <a:solidFill>
            <a:schemeClr val="accent1"/>
          </a:solidFill>
          <a:ln w="3175" cap="flat" cmpd="sng" algn="ctr">
            <a:solidFill>
              <a:srgbClr val="BAB6B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Connector 15">
            <a:extLst>
              <a:ext uri="{FF2B5EF4-FFF2-40B4-BE49-F238E27FC236}">
                <a16:creationId xmlns:a16="http://schemas.microsoft.com/office/drawing/2014/main" id="{09BE8152-475F-425D-A076-79CF1E3E69F9}"/>
              </a:ext>
            </a:extLst>
          </p:cNvPr>
          <p:cNvCxnSpPr>
            <a:cxnSpLocks/>
          </p:cNvCxnSpPr>
          <p:nvPr userDrawn="1"/>
        </p:nvCxnSpPr>
        <p:spPr bwMode="auto">
          <a:xfrm>
            <a:off x="2135559" y="4844800"/>
            <a:ext cx="9351591" cy="0"/>
          </a:xfrm>
          <a:prstGeom prst="line">
            <a:avLst/>
          </a:prstGeom>
          <a:solidFill>
            <a:schemeClr val="accent1"/>
          </a:solidFill>
          <a:ln w="3175" cap="flat" cmpd="sng" algn="ctr">
            <a:solidFill>
              <a:srgbClr val="BAB6B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Text Placeholder 8">
            <a:extLst>
              <a:ext uri="{FF2B5EF4-FFF2-40B4-BE49-F238E27FC236}">
                <a16:creationId xmlns:a16="http://schemas.microsoft.com/office/drawing/2014/main" id="{94792C7B-92A0-4FF6-B35D-F2AEB7880E8E}"/>
              </a:ext>
            </a:extLst>
          </p:cNvPr>
          <p:cNvSpPr>
            <a:spLocks noGrp="1"/>
          </p:cNvSpPr>
          <p:nvPr>
            <p:ph type="body" sz="quarter" idx="23" hasCustomPrompt="1"/>
          </p:nvPr>
        </p:nvSpPr>
        <p:spPr>
          <a:xfrm>
            <a:off x="701675" y="1453470"/>
            <a:ext cx="936000" cy="936000"/>
          </a:xfrm>
          <a:prstGeom prst="rect">
            <a:avLst/>
          </a:prstGeom>
        </p:spPr>
        <p:txBody>
          <a:bodyPr lIns="72000" rIns="72000" anchor="ctr" anchorCtr="0"/>
          <a:lstStyle>
            <a:lvl1pPr marL="0" indent="0" algn="ctr">
              <a:buNone/>
              <a:defRPr sz="1400">
                <a:solidFill>
                  <a:schemeClr val="tx1"/>
                </a:solidFill>
              </a:defRPr>
            </a:lvl1pPr>
          </a:lstStyle>
          <a:p>
            <a:pPr lvl="0"/>
            <a:r>
              <a:rPr lang="da-DK" dirty="0"/>
              <a:t>Placer ikon her</a:t>
            </a:r>
            <a:endParaRPr lang="da-DK"/>
          </a:p>
        </p:txBody>
      </p:sp>
      <p:sp>
        <p:nvSpPr>
          <p:cNvPr id="18" name="Text Placeholder 10">
            <a:extLst>
              <a:ext uri="{FF2B5EF4-FFF2-40B4-BE49-F238E27FC236}">
                <a16:creationId xmlns:a16="http://schemas.microsoft.com/office/drawing/2014/main" id="{C3A1B1E9-DECF-46F3-AAAB-6E78C85D04CC}"/>
              </a:ext>
            </a:extLst>
          </p:cNvPr>
          <p:cNvSpPr>
            <a:spLocks noGrp="1"/>
          </p:cNvSpPr>
          <p:nvPr>
            <p:ph type="body" sz="quarter" idx="24" hasCustomPrompt="1"/>
          </p:nvPr>
        </p:nvSpPr>
        <p:spPr>
          <a:xfrm>
            <a:off x="701675" y="2620000"/>
            <a:ext cx="936000" cy="936000"/>
          </a:xfrm>
          <a:prstGeom prst="rect">
            <a:avLst/>
          </a:prstGeom>
        </p:spPr>
        <p:txBody>
          <a:bodyPr lIns="72000" rIns="72000" anchor="ctr" anchorCtr="0"/>
          <a:lstStyle>
            <a:lvl1pPr marL="0" indent="0" algn="ctr">
              <a:buNone/>
              <a:defRPr sz="1400">
                <a:solidFill>
                  <a:schemeClr val="tx1"/>
                </a:solidFill>
              </a:defRPr>
            </a:lvl1pPr>
          </a:lstStyle>
          <a:p>
            <a:pPr lvl="0"/>
            <a:r>
              <a:rPr lang="da-DK" dirty="0"/>
              <a:t>Placer ikon her</a:t>
            </a:r>
            <a:endParaRPr lang="da-DK"/>
          </a:p>
        </p:txBody>
      </p:sp>
      <p:sp>
        <p:nvSpPr>
          <p:cNvPr id="19" name="Text Placeholder 12">
            <a:extLst>
              <a:ext uri="{FF2B5EF4-FFF2-40B4-BE49-F238E27FC236}">
                <a16:creationId xmlns:a16="http://schemas.microsoft.com/office/drawing/2014/main" id="{B0F61776-DD49-4690-AD42-D6ABADF90CFA}"/>
              </a:ext>
            </a:extLst>
          </p:cNvPr>
          <p:cNvSpPr>
            <a:spLocks noGrp="1"/>
          </p:cNvSpPr>
          <p:nvPr>
            <p:ph type="body" sz="quarter" idx="25" hasCustomPrompt="1"/>
          </p:nvPr>
        </p:nvSpPr>
        <p:spPr>
          <a:xfrm>
            <a:off x="701675" y="3797925"/>
            <a:ext cx="936000" cy="936000"/>
          </a:xfrm>
          <a:prstGeom prst="rect">
            <a:avLst/>
          </a:prstGeom>
        </p:spPr>
        <p:txBody>
          <a:bodyPr lIns="72000" rIns="72000" anchor="ctr" anchorCtr="0"/>
          <a:lstStyle>
            <a:lvl1pPr marL="0" indent="0" algn="ctr">
              <a:buNone/>
              <a:defRPr sz="1400">
                <a:solidFill>
                  <a:schemeClr val="tx1"/>
                </a:solidFill>
              </a:defRPr>
            </a:lvl1pPr>
          </a:lstStyle>
          <a:p>
            <a:pPr lvl="0"/>
            <a:r>
              <a:rPr lang="da-DK" dirty="0"/>
              <a:t>Placer ikon her</a:t>
            </a:r>
            <a:endParaRPr lang="da-DK"/>
          </a:p>
        </p:txBody>
      </p:sp>
      <p:sp>
        <p:nvSpPr>
          <p:cNvPr id="20" name="Text Placeholder 14">
            <a:extLst>
              <a:ext uri="{FF2B5EF4-FFF2-40B4-BE49-F238E27FC236}">
                <a16:creationId xmlns:a16="http://schemas.microsoft.com/office/drawing/2014/main" id="{99D2927B-9BA1-4072-844B-1840D4566B76}"/>
              </a:ext>
            </a:extLst>
          </p:cNvPr>
          <p:cNvSpPr>
            <a:spLocks noGrp="1"/>
          </p:cNvSpPr>
          <p:nvPr>
            <p:ph type="body" sz="quarter" idx="26" hasCustomPrompt="1"/>
          </p:nvPr>
        </p:nvSpPr>
        <p:spPr>
          <a:xfrm>
            <a:off x="701675" y="4975225"/>
            <a:ext cx="936000" cy="936000"/>
          </a:xfrm>
          <a:prstGeom prst="rect">
            <a:avLst/>
          </a:prstGeom>
        </p:spPr>
        <p:txBody>
          <a:bodyPr lIns="72000" rIns="72000" anchor="ctr" anchorCtr="0"/>
          <a:lstStyle>
            <a:lvl1pPr marL="0" indent="0" algn="ctr">
              <a:buNone/>
              <a:defRPr sz="1400">
                <a:solidFill>
                  <a:schemeClr val="tx1"/>
                </a:solidFill>
              </a:defRPr>
            </a:lvl1pPr>
          </a:lstStyle>
          <a:p>
            <a:pPr lvl="0"/>
            <a:r>
              <a:rPr lang="da-DK" dirty="0"/>
              <a:t>Placer ikon her</a:t>
            </a:r>
            <a:endParaRPr lang="da-DK"/>
          </a:p>
        </p:txBody>
      </p:sp>
    </p:spTree>
    <p:extLst>
      <p:ext uri="{BB962C8B-B14F-4D97-AF65-F5344CB8AC3E}">
        <p14:creationId xmlns:p14="http://schemas.microsoft.com/office/powerpoint/2010/main" val="3373056913"/>
      </p:ext>
    </p:extLst>
  </p:cSld>
  <p:clrMapOvr>
    <a:masterClrMapping/>
  </p:clrMapOvr>
  <p:extLst>
    <p:ext uri="{DCECCB84-F9BA-43D5-87BE-67443E8EF086}">
      <p15:sldGuideLst xmlns:p15="http://schemas.microsoft.com/office/powerpoint/2012/main">
        <p15:guide id="5" pos="1970">
          <p15:clr>
            <a:srgbClr val="A4A3A4"/>
          </p15:clr>
        </p15:guide>
        <p15:guide id="6" pos="2197">
          <p15:clr>
            <a:srgbClr val="A4A3A4"/>
          </p15:clr>
        </p15:guide>
        <p15:guide id="7" pos="3725">
          <p15:clr>
            <a:srgbClr val="A4A3A4"/>
          </p15:clr>
        </p15:guide>
        <p15:guide id="8" pos="3952">
          <p15:clr>
            <a:srgbClr val="A4A3A4"/>
          </p15:clr>
        </p15:guide>
        <p15:guide id="9" pos="5481">
          <p15:clr>
            <a:srgbClr val="A4A3A4"/>
          </p15:clr>
        </p15:guide>
        <p15:guide id="10" pos="5707">
          <p15:clr>
            <a:srgbClr val="A4A3A4"/>
          </p15:clr>
        </p15:guide>
        <p15:guide id="11" pos="1031">
          <p15:clr>
            <a:srgbClr val="A4A3A4"/>
          </p15:clr>
        </p15:guide>
        <p15:guide id="12" orient="horz" pos="1508">
          <p15:clr>
            <a:srgbClr val="A4A3A4"/>
          </p15:clr>
        </p15:guide>
        <p15:guide id="13" orient="horz" pos="2240">
          <p15:clr>
            <a:srgbClr val="A4A3A4"/>
          </p15:clr>
        </p15:guide>
        <p15:guide id="14" orient="horz" pos="1650">
          <p15:clr>
            <a:srgbClr val="A4A3A4"/>
          </p15:clr>
        </p15:guide>
        <p15:guide id="15" orient="horz" pos="2392">
          <p15:clr>
            <a:srgbClr val="A4A3A4"/>
          </p15:clr>
        </p15:guide>
        <p15:guide id="16" orient="horz" pos="2982">
          <p15:clr>
            <a:srgbClr val="A4A3A4"/>
          </p15:clr>
        </p15:guide>
        <p15:guide id="17" orient="horz" pos="4320">
          <p15:clr>
            <a:srgbClr val="A4A3A4"/>
          </p15:clr>
        </p15:guide>
        <p15:guide id="18" orient="horz" pos="3133">
          <p15:clr>
            <a:srgbClr val="A4A3A4"/>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    Statement    (kort tekst)">
    <p:spTree>
      <p:nvGrpSpPr>
        <p:cNvPr id="1" name=""/>
        <p:cNvGrpSpPr/>
        <p:nvPr/>
      </p:nvGrpSpPr>
      <p:grpSpPr>
        <a:xfrm>
          <a:off x="0" y="0"/>
          <a:ext cx="0" cy="0"/>
          <a:chOff x="0" y="0"/>
          <a:chExt cx="0" cy="0"/>
        </a:xfrm>
      </p:grpSpPr>
      <p:sp>
        <p:nvSpPr>
          <p:cNvPr id="12" name="Baggrund"/>
          <p:cNvSpPr>
            <a:spLocks noChangeArrowheads="1"/>
          </p:cNvSpPr>
          <p:nvPr userDrawn="1"/>
        </p:nvSpPr>
        <p:spPr bwMode="auto">
          <a:xfrm>
            <a:off x="179388" y="180975"/>
            <a:ext cx="11830050" cy="6496050"/>
          </a:xfrm>
          <a:prstGeom prst="rect">
            <a:avLst/>
          </a:prstGeom>
          <a:solidFill>
            <a:schemeClr val="tx2"/>
          </a:solidFill>
          <a:ln>
            <a:noFill/>
          </a:ln>
          <a:effectLst/>
        </p:spPr>
        <p:txBody>
          <a:bodyPr wrap="none" lIns="0" tIns="0" rIns="0" bIns="0" anchor="ctr"/>
          <a:lstStyle/>
          <a:p>
            <a:endParaRPr lang="da-DK" sz="1700" dirty="0"/>
          </a:p>
        </p:txBody>
      </p:sp>
      <p:sp>
        <p:nvSpPr>
          <p:cNvPr id="2" name="Title 1"/>
          <p:cNvSpPr>
            <a:spLocks noGrp="1"/>
          </p:cNvSpPr>
          <p:nvPr>
            <p:ph type="title" hasCustomPrompt="1"/>
          </p:nvPr>
        </p:nvSpPr>
        <p:spPr bwMode="white">
          <a:xfrm>
            <a:off x="701675" y="1357273"/>
            <a:ext cx="10785475" cy="4566398"/>
          </a:xfrm>
        </p:spPr>
        <p:txBody>
          <a:bodyPr rIns="0"/>
          <a:lstStyle>
            <a:lvl1pPr algn="ctr">
              <a:lnSpc>
                <a:spcPct val="88000"/>
              </a:lnSpc>
              <a:defRPr sz="4400">
                <a:solidFill>
                  <a:schemeClr val="bg1"/>
                </a:solidFill>
              </a:defRPr>
            </a:lvl1pPr>
          </a:lstStyle>
          <a:p>
            <a:r>
              <a:rPr lang="da-DK" dirty="0"/>
              <a:t>Klik her for at tilføje tekst</a:t>
            </a:r>
            <a:endParaRPr lang="da-DK"/>
          </a:p>
        </p:txBody>
      </p:sp>
      <p:sp>
        <p:nvSpPr>
          <p:cNvPr id="13" name="Slide Number Placeholder 5 (FAST)"/>
          <p:cNvSpPr txBox="1">
            <a:spLocks/>
          </p:cNvSpPr>
          <p:nvPr userDrawn="1"/>
        </p:nvSpPr>
        <p:spPr bwMode="white">
          <a:xfrm>
            <a:off x="702668" y="6400800"/>
            <a:ext cx="279770" cy="274857"/>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bg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108325960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om med logo">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9277A8AC-F640-4960-ADC6-30AC3801C4E2}"/>
              </a:ext>
            </a:extLst>
          </p:cNvPr>
          <p:cNvSpPr>
            <a:spLocks noGrp="1"/>
          </p:cNvSpPr>
          <p:nvPr>
            <p:ph type="title" hasCustomPrompt="1"/>
          </p:nvPr>
        </p:nvSpPr>
        <p:spPr>
          <a:xfrm>
            <a:off x="701675" y="361840"/>
            <a:ext cx="10785475" cy="936000"/>
          </a:xfrm>
        </p:spPr>
        <p:txBody>
          <a:bodyPr/>
          <a:lstStyle/>
          <a:p>
            <a:r>
              <a:rPr lang="da-DK" dirty="0"/>
              <a:t>Klik her for at tilføje titel</a:t>
            </a:r>
            <a:endParaRPr lang="da-DK"/>
          </a:p>
        </p:txBody>
      </p:sp>
    </p:spTree>
    <p:extLst>
      <p:ext uri="{BB962C8B-B14F-4D97-AF65-F5344CB8AC3E}">
        <p14:creationId xmlns:p14="http://schemas.microsoft.com/office/powerpoint/2010/main" val="146588102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Afslutning">
    <p:bg>
      <p:bgPr>
        <a:solidFill>
          <a:schemeClr val="bg1"/>
        </a:solidFill>
        <a:effectLst/>
      </p:bgPr>
    </p:bg>
    <p:spTree>
      <p:nvGrpSpPr>
        <p:cNvPr id="1" name=""/>
        <p:cNvGrpSpPr/>
        <p:nvPr/>
      </p:nvGrpSpPr>
      <p:grpSpPr>
        <a:xfrm>
          <a:off x="0" y="0"/>
          <a:ext cx="0" cy="0"/>
          <a:chOff x="0" y="0"/>
          <a:chExt cx="0" cy="0"/>
        </a:xfrm>
      </p:grpSpPr>
      <p:graphicFrame>
        <p:nvGraphicFramePr>
          <p:cNvPr id="2" name="Objekt 1" hidden="1"/>
          <p:cNvGraphicFramePr>
            <a:graphicFrameLocks noChangeAspect="1"/>
          </p:cNvGraphicFramePr>
          <p:nvPr userDrawn="1">
            <p:custDataLst>
              <p:tags r:id="rId1"/>
            </p:custDataLst>
            <p:extLst>
              <p:ext uri="{D42A27DB-BD31-4B8C-83A1-F6EECF244321}">
                <p14:modId xmlns:p14="http://schemas.microsoft.com/office/powerpoint/2010/main" val="146320031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2" imgH="337" progId="TCLayout.ActiveDocument.1">
                  <p:embed/>
                </p:oleObj>
              </mc:Choice>
              <mc:Fallback>
                <p:oleObj name="think-cell Slide" r:id="rId3" imgW="342" imgH="337"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Picture Placeholder 2"/>
          <p:cNvSpPr>
            <a:spLocks noGrp="1"/>
          </p:cNvSpPr>
          <p:nvPr>
            <p:ph type="pic" sz="quarter" idx="10" hasCustomPrompt="1"/>
          </p:nvPr>
        </p:nvSpPr>
        <p:spPr>
          <a:xfrm>
            <a:off x="179388" y="179388"/>
            <a:ext cx="11830050" cy="6498612"/>
          </a:xfrm>
          <a:prstGeom prst="rect">
            <a:avLst/>
          </a:prstGeom>
          <a:noFill/>
        </p:spPr>
        <p:txBody>
          <a:bodyPr lIns="72000" tIns="36000" rIns="72000" anchor="t" anchorCtr="0"/>
          <a:lstStyle>
            <a:lvl1pPr marL="0" indent="0" algn="ctr">
              <a:buNone/>
              <a:defRPr sz="1400" b="0"/>
            </a:lvl1pPr>
          </a:lstStyle>
          <a:p>
            <a:r>
              <a:rPr lang="da-DK" noProof="1"/>
              <a:t>Klik på rammen for at indsætte billede via Templafy og Images</a:t>
            </a:r>
            <a:endParaRPr lang="da-DK"/>
          </a:p>
        </p:txBody>
      </p:sp>
      <p:sp>
        <p:nvSpPr>
          <p:cNvPr id="18" name="Text Placeholder 3"/>
          <p:cNvSpPr>
            <a:spLocks noGrp="1"/>
          </p:cNvSpPr>
          <p:nvPr>
            <p:ph type="body" sz="quarter" idx="11" hasCustomPrompt="1"/>
          </p:nvPr>
        </p:nvSpPr>
        <p:spPr>
          <a:xfrm>
            <a:off x="467544" y="4779149"/>
            <a:ext cx="11255000" cy="1897875"/>
          </a:xfrm>
          <a:prstGeom prst="rect">
            <a:avLst/>
          </a:prstGeom>
          <a:solidFill>
            <a:schemeClr val="tx2">
              <a:alpha val="80000"/>
            </a:schemeClr>
          </a:solidFill>
        </p:spPr>
        <p:txBody>
          <a:bodyPr lIns="234000" tIns="234000" rIns="2970000" bIns="234000" anchor="t" anchorCtr="0"/>
          <a:lstStyle>
            <a:lvl1pPr marL="0" indent="0">
              <a:lnSpc>
                <a:spcPct val="100000"/>
              </a:lnSpc>
              <a:spcBef>
                <a:spcPts val="0"/>
              </a:spcBef>
              <a:buNone/>
              <a:defRPr sz="1800" b="0">
                <a:solidFill>
                  <a:schemeClr val="bg1"/>
                </a:solidFill>
              </a:defRPr>
            </a:lvl1pPr>
          </a:lstStyle>
          <a:p>
            <a:r>
              <a:rPr lang="da-DK" dirty="0"/>
              <a:t>Skriv kontaktdata</a:t>
            </a:r>
            <a:endParaRPr lang="da-DK"/>
          </a:p>
        </p:txBody>
      </p:sp>
      <p:sp>
        <p:nvSpPr>
          <p:cNvPr id="9" name="AutoShape 4">
            <a:extLst>
              <a:ext uri="{FF2B5EF4-FFF2-40B4-BE49-F238E27FC236}">
                <a16:creationId xmlns:a16="http://schemas.microsoft.com/office/drawing/2014/main" id="{B3CC375C-A6A8-4D1F-9065-67771B3085EF}"/>
              </a:ext>
            </a:extLst>
          </p:cNvPr>
          <p:cNvSpPr>
            <a:spLocks/>
          </p:cNvSpPr>
          <p:nvPr userDrawn="1"/>
        </p:nvSpPr>
        <p:spPr bwMode="gray">
          <a:xfrm>
            <a:off x="8538450" y="6915108"/>
            <a:ext cx="2952750" cy="138436"/>
          </a:xfrm>
          <a:prstGeom prst="rect">
            <a:avLst/>
          </a:prstGeom>
          <a:noFill/>
          <a:ln w="12700" algn="ctr">
            <a:noFill/>
            <a:miter lim="800000"/>
            <a:headEnd/>
            <a:tailEnd/>
          </a:ln>
          <a:effectLst/>
        </p:spPr>
        <p:txBody>
          <a:bodyPr wrap="square" lIns="0" tIns="0" rIns="0" bIns="0">
            <a:spAutoFit/>
          </a:bodyPr>
          <a:lstStyle/>
          <a:p>
            <a:pPr algn="r" defTabSz="457200">
              <a:lnSpc>
                <a:spcPct val="108000"/>
              </a:lnSpc>
              <a:spcBef>
                <a:spcPts val="600"/>
              </a:spcBef>
              <a:tabLst>
                <a:tab pos="177800" algn="l"/>
              </a:tabLst>
            </a:pPr>
            <a:r>
              <a:rPr lang="da-DK" sz="900" b="0" noProof="1">
                <a:solidFill>
                  <a:schemeClr val="tx1">
                    <a:lumMod val="65000"/>
                    <a:lumOff val="35000"/>
                  </a:schemeClr>
                </a:solidFill>
                <a:cs typeface="Arial" charset="0"/>
              </a:rPr>
              <a:t>Klik på knappen </a:t>
            </a:r>
            <a:r>
              <a:rPr lang="da-DK" sz="900" b="1" noProof="1">
                <a:solidFill>
                  <a:schemeClr val="tx1">
                    <a:lumMod val="65000"/>
                    <a:lumOff val="35000"/>
                  </a:schemeClr>
                </a:solidFill>
                <a:cs typeface="Arial" charset="0"/>
              </a:rPr>
              <a:t>Indsæt logo forrest </a:t>
            </a:r>
            <a:r>
              <a:rPr lang="da-DK" sz="900" b="0" noProof="1">
                <a:solidFill>
                  <a:schemeClr val="tx1">
                    <a:lumMod val="65000"/>
                    <a:lumOff val="35000"/>
                  </a:schemeClr>
                </a:solidFill>
                <a:cs typeface="Arial" charset="0"/>
              </a:rPr>
              <a:t>for at vise logoet</a:t>
            </a:r>
            <a:endParaRPr lang="da-DK"/>
          </a:p>
        </p:txBody>
      </p:sp>
      <p:sp>
        <p:nvSpPr>
          <p:cNvPr id="14" name="Slide Number Placeholder 5 (FAST)"/>
          <p:cNvSpPr txBox="1">
            <a:spLocks/>
          </p:cNvSpPr>
          <p:nvPr userDrawn="1"/>
        </p:nvSpPr>
        <p:spPr>
          <a:xfrm>
            <a:off x="702668" y="6401052"/>
            <a:ext cx="279770" cy="275973"/>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18417424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2_Hvid tom">
    <p:spTree>
      <p:nvGrpSpPr>
        <p:cNvPr id="1" name=""/>
        <p:cNvGrpSpPr/>
        <p:nvPr/>
      </p:nvGrpSpPr>
      <p:grpSpPr>
        <a:xfrm>
          <a:off x="0" y="0"/>
          <a:ext cx="0" cy="0"/>
          <a:chOff x="0" y="0"/>
          <a:chExt cx="0" cy="0"/>
        </a:xfrm>
      </p:grpSpPr>
      <p:graphicFrame>
        <p:nvGraphicFramePr>
          <p:cNvPr id="4" name="Objekt 3" hidden="1"/>
          <p:cNvGraphicFramePr>
            <a:graphicFrameLocks noChangeAspect="1"/>
          </p:cNvGraphicFramePr>
          <p:nvPr userDrawn="1">
            <p:custDataLst>
              <p:tags r:id="rId1"/>
            </p:custDataLst>
            <p:extLst>
              <p:ext uri="{D42A27DB-BD31-4B8C-83A1-F6EECF244321}">
                <p14:modId xmlns:p14="http://schemas.microsoft.com/office/powerpoint/2010/main" val="2785117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2" imgH="337" progId="TCLayout.ActiveDocument.1">
                  <p:embed/>
                </p:oleObj>
              </mc:Choice>
              <mc:Fallback>
                <p:oleObj name="think-cell Slide" r:id="rId3" imgW="342" imgH="337"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Baggrund"/>
          <p:cNvSpPr/>
          <p:nvPr userDrawn="1"/>
        </p:nvSpPr>
        <p:spPr bwMode="auto">
          <a:xfrm>
            <a:off x="1838" y="0"/>
            <a:ext cx="12190161" cy="6858000"/>
          </a:xfrm>
          <a:prstGeom prst="rect">
            <a:avLst/>
          </a:prstGeom>
          <a:solidFill>
            <a:schemeClr val="bg1"/>
          </a:solidFill>
          <a:ln w="635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8000"/>
              </a:lnSpc>
              <a:spcBef>
                <a:spcPct val="54000"/>
              </a:spcBef>
              <a:spcAft>
                <a:spcPct val="0"/>
              </a:spcAft>
              <a:buClrTx/>
              <a:buSzTx/>
              <a:buFontTx/>
              <a:buNone/>
              <a:tabLst/>
            </a:pPr>
            <a:endParaRPr kumimoji="0" lang="da-DK" sz="1700" b="0" i="0" u="none" strike="noStrike" cap="none" normalizeH="0" baseline="0" dirty="0">
              <a:ln>
                <a:noFill/>
              </a:ln>
              <a:solidFill>
                <a:schemeClr val="tx1"/>
              </a:solidFill>
              <a:effectLst/>
              <a:latin typeface="Arial" charset="0"/>
            </a:endParaRPr>
          </a:p>
        </p:txBody>
      </p:sp>
      <p:sp>
        <p:nvSpPr>
          <p:cNvPr id="2" name="Title 1">
            <a:extLst>
              <a:ext uri="{FF2B5EF4-FFF2-40B4-BE49-F238E27FC236}">
                <a16:creationId xmlns:a16="http://schemas.microsoft.com/office/drawing/2014/main" id="{9277A8AC-F640-4960-ADC6-30AC3801C4E2}"/>
              </a:ext>
            </a:extLst>
          </p:cNvPr>
          <p:cNvSpPr>
            <a:spLocks noGrp="1"/>
          </p:cNvSpPr>
          <p:nvPr>
            <p:ph type="title" hasCustomPrompt="1"/>
          </p:nvPr>
        </p:nvSpPr>
        <p:spPr/>
        <p:txBody>
          <a:bodyPr vert="horz"/>
          <a:lstStyle>
            <a:lvl1pPr>
              <a:defRPr>
                <a:solidFill>
                  <a:schemeClr val="tx1"/>
                </a:solidFill>
              </a:defRPr>
            </a:lvl1pPr>
          </a:lstStyle>
          <a:p>
            <a:r>
              <a:rPr lang="da-DK" dirty="0"/>
              <a:t>Klik her for at tilføje titel</a:t>
            </a:r>
          </a:p>
        </p:txBody>
      </p:sp>
      <p:sp>
        <p:nvSpPr>
          <p:cNvPr id="7" name="Slide Number Placeholder 5 (FAST)"/>
          <p:cNvSpPr txBox="1">
            <a:spLocks/>
          </p:cNvSpPr>
          <p:nvPr userDrawn="1"/>
        </p:nvSpPr>
        <p:spPr>
          <a:xfrm>
            <a:off x="702668" y="6401052"/>
            <a:ext cx="279770" cy="275973"/>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040645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Brugerguide ">
    <p:spTree>
      <p:nvGrpSpPr>
        <p:cNvPr id="1" name=""/>
        <p:cNvGrpSpPr/>
        <p:nvPr/>
      </p:nvGrpSpPr>
      <p:grpSpPr>
        <a:xfrm>
          <a:off x="0" y="0"/>
          <a:ext cx="0" cy="0"/>
          <a:chOff x="0" y="0"/>
          <a:chExt cx="0" cy="0"/>
        </a:xfrm>
      </p:grpSpPr>
      <p:sp>
        <p:nvSpPr>
          <p:cNvPr id="12" name="Text Box 3">
            <a:extLst>
              <a:ext uri="{FF2B5EF4-FFF2-40B4-BE49-F238E27FC236}">
                <a16:creationId xmlns:a16="http://schemas.microsoft.com/office/drawing/2014/main" id="{86940190-31B3-4285-B172-A74BDBF7AF53}"/>
              </a:ext>
            </a:extLst>
          </p:cNvPr>
          <p:cNvSpPr txBox="1">
            <a:spLocks noChangeArrowheads="1"/>
          </p:cNvSpPr>
          <p:nvPr userDrawn="1"/>
        </p:nvSpPr>
        <p:spPr bwMode="auto">
          <a:xfrm>
            <a:off x="4345027" y="1255687"/>
            <a:ext cx="2700000" cy="46935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600"/>
              </a:spcBef>
              <a:spcAft>
                <a:spcPts val="0"/>
              </a:spcAft>
              <a:buClrTx/>
              <a:buSzTx/>
              <a:buFontTx/>
              <a:buNone/>
              <a:tabLst/>
              <a:defRPr/>
            </a:pPr>
            <a:r>
              <a:rPr lang="da-DK" sz="1600" dirty="0">
                <a:latin typeface="+mn-lt"/>
                <a:cs typeface="Arial" panose="020B0604020202020204" pitchFamily="34" charset="0"/>
              </a:rPr>
              <a:t>BILLEDER</a:t>
            </a:r>
            <a:endParaRPr lang="da-DK"/>
          </a:p>
          <a:p>
            <a:pPr marL="0" marR="0" lvl="0" indent="0" algn="l" defTabSz="914400" rtl="0" eaLnBrk="1" fontAlgn="auto" latinLnBrk="0" hangingPunct="1">
              <a:lnSpc>
                <a:spcPct val="100000"/>
              </a:lnSpc>
              <a:spcBef>
                <a:spcPts val="300"/>
              </a:spcBef>
              <a:spcAft>
                <a:spcPts val="600"/>
              </a:spcAft>
              <a:buClrTx/>
              <a:buSzTx/>
              <a:buFontTx/>
              <a:buNone/>
              <a:tabLst/>
              <a:defRPr/>
            </a:pPr>
            <a:r>
              <a:rPr lang="da-DK" sz="900" b="1" noProof="1">
                <a:solidFill>
                  <a:schemeClr val="tx1"/>
                </a:solidFill>
                <a:latin typeface="+mn-lt"/>
                <a:cs typeface="Arial" panose="020B0604020202020204" pitchFamily="34" charset="0"/>
              </a:rPr>
              <a:t>Indsæt fra Templafy</a:t>
            </a:r>
            <a:endParaRPr lang="da-DK" altLang="da-DK" sz="900" b="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300"/>
              </a:spcBef>
              <a:spcAft>
                <a:spcPts val="300"/>
              </a:spcAft>
              <a:buClrTx/>
              <a:buSzTx/>
              <a:buFontTx/>
              <a:buNone/>
              <a:tabLs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på den blå </a:t>
            </a:r>
            <a:r>
              <a:rPr lang="da-DK" altLang="da-DK" sz="900" b="1" baseline="0" noProof="1">
                <a:solidFill>
                  <a:schemeClr val="tx1"/>
                </a:solidFill>
                <a:latin typeface="+mn-lt"/>
                <a:cs typeface="Arial" panose="020B0604020202020204" pitchFamily="34" charset="0"/>
              </a:rPr>
              <a:t>Templafy </a:t>
            </a:r>
            <a:r>
              <a:rPr lang="da-DK" altLang="da-DK" sz="900" b="0" baseline="0" noProof="1">
                <a:solidFill>
                  <a:schemeClr val="tx1"/>
                </a:solidFill>
                <a:latin typeface="+mn-lt"/>
                <a:cs typeface="Arial" panose="020B0604020202020204" pitchFamily="34" charset="0"/>
              </a:rPr>
              <a:t>knap</a:t>
            </a:r>
            <a:endParaRPr lang="da-DK"/>
          </a:p>
          <a:p>
            <a:pPr marL="0" marR="0" lvl="0" indent="0" algn="l" defTabSz="914400" rtl="0" eaLnBrk="1" fontAlgn="auto" latinLnBrk="0" hangingPunct="1">
              <a:lnSpc>
                <a:spcPct val="100000"/>
              </a:lnSpc>
              <a:spcBef>
                <a:spcPts val="300"/>
              </a:spcBef>
              <a:spcAft>
                <a:spcPts val="300"/>
              </a:spcAft>
              <a:buClrTx/>
              <a:buSzTx/>
              <a:buFontTx/>
              <a:buNone/>
              <a:tabLst/>
              <a:defRPr/>
            </a:pPr>
            <a:r>
              <a:rPr lang="da-DK" altLang="da-DK" sz="900" b="1" baseline="0" noProof="1">
                <a:solidFill>
                  <a:schemeClr val="tx1"/>
                </a:solidFill>
                <a:latin typeface="+mn-lt"/>
                <a:cs typeface="Arial" panose="020B0604020202020204" pitchFamily="34" charset="0"/>
              </a:rPr>
              <a:t>2. </a:t>
            </a:r>
            <a:r>
              <a:rPr lang="da-DK" altLang="da-DK" sz="900" b="0" baseline="0" noProof="1">
                <a:solidFill>
                  <a:schemeClr val="tx1"/>
                </a:solidFill>
                <a:latin typeface="+mn-lt"/>
                <a:cs typeface="Arial" panose="020B0604020202020204" pitchFamily="34" charset="0"/>
              </a:rPr>
              <a:t>I dropdown menuen, vælg </a:t>
            </a:r>
            <a:r>
              <a:rPr lang="da-DK" altLang="da-DK" sz="900" b="1" baseline="0" noProof="1">
                <a:solidFill>
                  <a:schemeClr val="tx1"/>
                </a:solidFill>
                <a:latin typeface="+mn-lt"/>
                <a:cs typeface="Arial" panose="020B0604020202020204" pitchFamily="34" charset="0"/>
              </a:rPr>
              <a:t>Images</a:t>
            </a:r>
            <a:r>
              <a:rPr lang="da-DK" altLang="da-DK" sz="900" b="0" baseline="0" noProof="1">
                <a:solidFill>
                  <a:schemeClr val="tx1"/>
                </a:solidFill>
                <a:latin typeface="+mn-lt"/>
                <a:cs typeface="Arial" panose="020B0604020202020204" pitchFamily="34" charset="0"/>
              </a:rPr>
              <a:t>, eller klik på </a:t>
            </a:r>
            <a:r>
              <a:rPr lang="da-DK" altLang="da-DK" sz="900" b="1" baseline="0" noProof="1">
                <a:solidFill>
                  <a:schemeClr val="tx1"/>
                </a:solidFill>
                <a:latin typeface="+mn-lt"/>
                <a:cs typeface="Arial" panose="020B0604020202020204" pitchFamily="34" charset="0"/>
              </a:rPr>
              <a:t>Images</a:t>
            </a:r>
            <a:r>
              <a:rPr lang="da-DK" altLang="da-DK" sz="900" b="0" i="0" baseline="0" noProof="1">
                <a:solidFill>
                  <a:schemeClr val="tx1"/>
                </a:solidFill>
                <a:latin typeface="+mn-lt"/>
                <a:cs typeface="Arial" panose="020B0604020202020204" pitchFamily="34" charset="0"/>
              </a:rPr>
              <a:t> knappen</a:t>
            </a:r>
            <a:r>
              <a:rPr lang="da-DK" altLang="da-DK" sz="900" b="0" baseline="0" noProof="1">
                <a:solidFill>
                  <a:schemeClr val="tx1"/>
                </a:solidFill>
                <a:latin typeface="+mn-lt"/>
                <a:cs typeface="Arial" panose="020B0604020202020204" pitchFamily="34" charset="0"/>
              </a:rPr>
              <a:t> i Templafy vinduet i højre side af skærmen</a:t>
            </a:r>
            <a:endParaRPr lang="da-DK"/>
          </a:p>
          <a:p>
            <a:pPr marL="0" marR="0" lvl="0" indent="0" algn="l" defTabSz="914400" rtl="0" eaLnBrk="1" fontAlgn="auto" latinLnBrk="0" hangingPunct="1">
              <a:lnSpc>
                <a:spcPct val="100000"/>
              </a:lnSpc>
              <a:spcBef>
                <a:spcPts val="600"/>
              </a:spcBef>
              <a:spcAft>
                <a:spcPts val="0"/>
              </a:spcAft>
              <a:buClrTx/>
              <a:buSzTx/>
              <a:buFontTx/>
              <a:buNone/>
              <a:tabLst/>
              <a:defRPr/>
            </a:pPr>
            <a:r>
              <a:rPr lang="da-DK" altLang="da-DK" sz="900" b="1" baseline="0" noProof="1">
                <a:solidFill>
                  <a:schemeClr val="tx1"/>
                </a:solidFill>
                <a:latin typeface="+mn-lt"/>
                <a:cs typeface="Arial" panose="020B0604020202020204" pitchFamily="34" charset="0"/>
              </a:rPr>
              <a:t>Indsæt billede</a:t>
            </a:r>
            <a:endParaRPr lang="da-DK"/>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På slides med billedpladsholder, klik på ikonet og vælg </a:t>
            </a:r>
            <a:r>
              <a:rPr lang="da-DK" altLang="da-DK" sz="900" b="1" noProof="1">
                <a:solidFill>
                  <a:schemeClr val="tx1"/>
                </a:solidFill>
                <a:latin typeface="+mn-lt"/>
                <a:cs typeface="Arial" panose="020B0604020202020204" pitchFamily="34" charset="0"/>
              </a:rPr>
              <a:t>Indsæt</a:t>
            </a:r>
            <a:endParaRPr lang="da-DK"/>
          </a:p>
          <a:p>
            <a:pPr eaLnBrk="1" hangingPunct="1">
              <a:spcBef>
                <a:spcPts val="600"/>
              </a:spcBef>
              <a:spcAft>
                <a:spcPts val="0"/>
              </a:spcAft>
              <a:defRPr/>
            </a:pPr>
            <a:r>
              <a:rPr lang="da-DK" sz="900" b="1" noProof="1">
                <a:solidFill>
                  <a:schemeClr val="tx1"/>
                </a:solidFill>
                <a:latin typeface="+mn-lt"/>
                <a:cs typeface="Arial" panose="020B0604020202020204" pitchFamily="34" charset="0"/>
              </a:rPr>
              <a:t>Beskær billede</a:t>
            </a:r>
            <a:endParaRPr lang="da-DK"/>
          </a:p>
          <a:p>
            <a:pPr eaLnBrk="1" hangingPunct="1">
              <a:spcBef>
                <a:spcPts val="300"/>
              </a:spcBef>
              <a:spcAft>
                <a:spcPts val="300"/>
              </a:spcAf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Beskær</a:t>
            </a:r>
            <a:r>
              <a:rPr lang="da-DK" altLang="da-DK" sz="900" b="0" noProof="1">
                <a:solidFill>
                  <a:schemeClr val="tx1"/>
                </a:solidFill>
                <a:latin typeface="+mn-lt"/>
                <a:cs typeface="Arial" panose="020B0604020202020204" pitchFamily="34" charset="0"/>
              </a:rPr>
              <a:t> for at ændre billedets fokus/størrelse</a:t>
            </a:r>
            <a:endParaRPr lang="da-DK"/>
          </a:p>
          <a:p>
            <a:pPr eaLnBrk="1" hangingPunct="1">
              <a:spcBef>
                <a:spcPts val="300"/>
              </a:spcBef>
              <a:spcAft>
                <a:spcPts val="3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Ønsker du at skalere billedet, så hold </a:t>
            </a:r>
            <a:r>
              <a:rPr lang="da-DK" altLang="da-DK" sz="900" b="1" noProof="1">
                <a:solidFill>
                  <a:schemeClr val="tx1"/>
                </a:solidFill>
                <a:latin typeface="+mn-lt"/>
                <a:cs typeface="Arial" panose="020B0604020202020204" pitchFamily="34" charset="0"/>
              </a:rPr>
              <a:t>SHIFT</a:t>
            </a:r>
            <a:r>
              <a:rPr lang="da-DK" altLang="da-DK" sz="900" b="0" noProof="1">
                <a:solidFill>
                  <a:schemeClr val="tx1"/>
                </a:solidFill>
                <a:latin typeface="+mn-lt"/>
                <a:cs typeface="Arial" panose="020B0604020202020204" pitchFamily="34" charset="0"/>
              </a:rPr>
              <a:t>-knappen nede, mens du trækker i billedets hjørner</a:t>
            </a:r>
            <a:endParaRPr lang="da-DK"/>
          </a:p>
          <a:p>
            <a:pPr eaLnBrk="1" hangingPunct="1">
              <a:spcBef>
                <a:spcPts val="300"/>
              </a:spcBef>
              <a:spcAft>
                <a:spcPts val="1200"/>
              </a:spcAft>
              <a:defRPr/>
            </a:pPr>
            <a:r>
              <a:rPr lang="da-DK" altLang="da-DK" sz="900" b="1" noProof="1">
                <a:solidFill>
                  <a:schemeClr val="tx1"/>
                </a:solidFill>
                <a:latin typeface="+mn-lt"/>
                <a:cs typeface="Arial" panose="020B0604020202020204" pitchFamily="34" charset="0"/>
              </a:rPr>
              <a:t>TIP: </a:t>
            </a:r>
            <a:r>
              <a:rPr lang="da-DK" altLang="da-DK" sz="900" b="0" noProof="1">
                <a:solidFill>
                  <a:schemeClr val="tx1"/>
                </a:solidFill>
                <a:latin typeface="+mn-lt"/>
                <a:cs typeface="Arial" panose="020B0604020202020204" pitchFamily="34" charset="0"/>
              </a:rPr>
              <a:t>Hvis du sletter billedet og indsætter et nyt, kan billedet lægge sig foran tekst og grafik. Hvis dette sker, højreklik på billedet og vælg </a:t>
            </a:r>
            <a:r>
              <a:rPr lang="da-DK" altLang="da-DK" sz="900" b="1" noProof="1">
                <a:solidFill>
                  <a:schemeClr val="tx1"/>
                </a:solidFill>
                <a:latin typeface="+mn-lt"/>
                <a:cs typeface="Arial" panose="020B0604020202020204" pitchFamily="34" charset="0"/>
              </a:rPr>
              <a:t>Placer bagest</a:t>
            </a:r>
            <a:endParaRPr lang="da-DK"/>
          </a:p>
          <a:p>
            <a:pPr marL="0" marR="0" lvl="0" indent="0" algn="l" defTabSz="914400" rtl="0" eaLnBrk="1" fontAlgn="auto" latinLnBrk="0" hangingPunct="1">
              <a:lnSpc>
                <a:spcPct val="100000"/>
              </a:lnSpc>
              <a:spcBef>
                <a:spcPts val="600"/>
              </a:spcBef>
              <a:spcAft>
                <a:spcPts val="0"/>
              </a:spcAft>
              <a:buClrTx/>
              <a:buSzTx/>
              <a:buFontTx/>
              <a:buNone/>
              <a:tabLst/>
              <a:defRPr/>
            </a:pPr>
            <a:r>
              <a:rPr lang="da-DK" sz="1600" dirty="0">
                <a:latin typeface="+mn-lt"/>
                <a:cs typeface="Arial" panose="020B0604020202020204" pitchFamily="34" charset="0"/>
              </a:rPr>
              <a:t>HJÆLPELINJER</a:t>
            </a:r>
            <a:endParaRPr lang="da-DK" altLang="da-DK" sz="1600" b="0" noProof="1">
              <a:solidFill>
                <a:schemeClr val="tx1"/>
              </a:solidFill>
              <a:latin typeface="+mn-lt"/>
              <a:cs typeface="Arial" panose="020B0604020202020204" pitchFamily="34" charset="0"/>
            </a:endParaRPr>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Klik på fanen </a:t>
            </a:r>
            <a:r>
              <a:rPr lang="da-DK" altLang="da-DK" sz="900" b="1" noProof="1">
                <a:solidFill>
                  <a:schemeClr val="tx1"/>
                </a:solidFill>
                <a:latin typeface="+mn-lt"/>
                <a:cs typeface="Arial" panose="020B0604020202020204" pitchFamily="34" charset="0"/>
              </a:rPr>
              <a:t>Vis </a:t>
            </a:r>
            <a:r>
              <a:rPr lang="da-DK" altLang="da-DK" sz="900" b="0" noProof="1">
                <a:solidFill>
                  <a:schemeClr val="tx1"/>
                </a:solidFill>
                <a:latin typeface="+mn-lt"/>
                <a:cs typeface="Arial" panose="020B0604020202020204" pitchFamily="34" charset="0"/>
              </a:rPr>
              <a:t>og sæt hak ved </a:t>
            </a:r>
            <a:r>
              <a:rPr lang="da-DK" altLang="da-DK" sz="900" b="1" noProof="1">
                <a:solidFill>
                  <a:schemeClr val="tx1"/>
                </a:solidFill>
                <a:latin typeface="+mn-lt"/>
                <a:cs typeface="Arial" panose="020B0604020202020204" pitchFamily="34" charset="0"/>
              </a:rPr>
              <a:t>Hjælpelinjer</a:t>
            </a:r>
            <a:endParaRPr lang="da-DK"/>
          </a:p>
          <a:p>
            <a:pPr eaLnBrk="1" hangingPunct="1">
              <a:spcBef>
                <a:spcPts val="300"/>
              </a:spcBef>
              <a:spcAft>
                <a:spcPts val="300"/>
              </a:spcAft>
              <a:defRPr/>
            </a:pPr>
            <a:r>
              <a:rPr lang="da-DK" altLang="da-DK" sz="900" b="1" noProof="1">
                <a:solidFill>
                  <a:schemeClr val="tx1"/>
                </a:solidFill>
                <a:latin typeface="+mn-lt"/>
                <a:cs typeface="Arial" panose="020B0604020202020204" pitchFamily="34" charset="0"/>
              </a:rPr>
              <a:t>TIP: Alt + F9 </a:t>
            </a:r>
            <a:r>
              <a:rPr lang="da-DK" altLang="da-DK" sz="900" b="0" noProof="1">
                <a:solidFill>
                  <a:schemeClr val="tx1"/>
                </a:solidFill>
                <a:latin typeface="+mn-lt"/>
                <a:cs typeface="Arial" panose="020B0604020202020204" pitchFamily="34" charset="0"/>
              </a:rPr>
              <a:t>for hurtig visning af hjælpelinjer</a:t>
            </a:r>
            <a:endParaRPr lang="da-DK" altLang="da-DK" sz="900" b="1" noProof="1">
              <a:solidFill>
                <a:schemeClr val="tx1"/>
              </a:solidFill>
              <a:latin typeface="+mn-lt"/>
              <a:cs typeface="Arial" panose="020B0604020202020204" pitchFamily="34" charset="0"/>
            </a:endParaRPr>
          </a:p>
        </p:txBody>
      </p:sp>
      <p:grpSp>
        <p:nvGrpSpPr>
          <p:cNvPr id="19" name="Gruppe 18">
            <a:extLst>
              <a:ext uri="{FF2B5EF4-FFF2-40B4-BE49-F238E27FC236}">
                <a16:creationId xmlns:a16="http://schemas.microsoft.com/office/drawing/2014/main" id="{EB0E7C24-B1F4-440B-ABFD-7BE7799C986C}"/>
              </a:ext>
            </a:extLst>
          </p:cNvPr>
          <p:cNvGrpSpPr/>
          <p:nvPr userDrawn="1"/>
        </p:nvGrpSpPr>
        <p:grpSpPr>
          <a:xfrm>
            <a:off x="7131861" y="1366876"/>
            <a:ext cx="676669" cy="997704"/>
            <a:chOff x="6442771" y="2574072"/>
            <a:chExt cx="676669" cy="997704"/>
          </a:xfrm>
        </p:grpSpPr>
        <p:pic>
          <p:nvPicPr>
            <p:cNvPr id="20" name="Billede 19">
              <a:extLst>
                <a:ext uri="{FF2B5EF4-FFF2-40B4-BE49-F238E27FC236}">
                  <a16:creationId xmlns:a16="http://schemas.microsoft.com/office/drawing/2014/main" id="{97D49D67-0656-4D65-BDC8-19DC3FA200EB}"/>
                </a:ext>
              </a:extLst>
            </p:cNvPr>
            <p:cNvPicPr>
              <a:picLocks noChangeAspect="1"/>
            </p:cNvPicPr>
            <p:nvPr userDrawn="1"/>
          </p:nvPicPr>
          <p:blipFill>
            <a:blip r:embed="rId2"/>
            <a:stretch>
              <a:fillRect/>
            </a:stretch>
          </p:blipFill>
          <p:spPr>
            <a:xfrm>
              <a:off x="6442771" y="2574072"/>
              <a:ext cx="305786" cy="365851"/>
            </a:xfrm>
            <a:prstGeom prst="rect">
              <a:avLst/>
            </a:prstGeom>
          </p:spPr>
        </p:pic>
        <p:pic>
          <p:nvPicPr>
            <p:cNvPr id="21" name="Billede 20">
              <a:extLst>
                <a:ext uri="{FF2B5EF4-FFF2-40B4-BE49-F238E27FC236}">
                  <a16:creationId xmlns:a16="http://schemas.microsoft.com/office/drawing/2014/main" id="{0BC3FA04-2488-4F3A-A6FA-54AB316150D1}"/>
                </a:ext>
              </a:extLst>
            </p:cNvPr>
            <p:cNvPicPr>
              <a:picLocks noChangeAspect="1"/>
            </p:cNvPicPr>
            <p:nvPr userDrawn="1"/>
          </p:nvPicPr>
          <p:blipFill rotWithShape="1">
            <a:blip r:embed="rId3"/>
            <a:srcRect l="1432" t="16308" r="2422" b="1509"/>
            <a:stretch/>
          </p:blipFill>
          <p:spPr>
            <a:xfrm>
              <a:off x="6444587" y="2943287"/>
              <a:ext cx="674853" cy="628489"/>
            </a:xfrm>
            <a:prstGeom prst="rect">
              <a:avLst/>
            </a:prstGeom>
            <a:ln w="3175">
              <a:solidFill>
                <a:schemeClr val="bg1">
                  <a:lumMod val="95000"/>
                </a:schemeClr>
              </a:solidFill>
            </a:ln>
          </p:spPr>
        </p:pic>
      </p:grpSp>
      <p:sp>
        <p:nvSpPr>
          <p:cNvPr id="23" name="Text Box 3">
            <a:extLst>
              <a:ext uri="{FF2B5EF4-FFF2-40B4-BE49-F238E27FC236}">
                <a16:creationId xmlns:a16="http://schemas.microsoft.com/office/drawing/2014/main" id="{16A5B6A0-03E8-41F0-86AC-378C5C3FB6BB}"/>
              </a:ext>
            </a:extLst>
          </p:cNvPr>
          <p:cNvSpPr txBox="1">
            <a:spLocks noChangeArrowheads="1"/>
          </p:cNvSpPr>
          <p:nvPr userDrawn="1"/>
        </p:nvSpPr>
        <p:spPr bwMode="auto">
          <a:xfrm>
            <a:off x="8452256" y="1255687"/>
            <a:ext cx="2627202" cy="467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600"/>
              </a:spcBef>
              <a:spcAft>
                <a:spcPts val="0"/>
              </a:spcAft>
              <a:buClrTx/>
              <a:buSzTx/>
              <a:buFontTx/>
              <a:buNone/>
              <a:tabLst/>
              <a:defRPr/>
            </a:pPr>
            <a:r>
              <a:rPr lang="da-DK" sz="1600" dirty="0">
                <a:latin typeface="+mn-lt"/>
                <a:cs typeface="Arial" panose="020B0604020202020204" pitchFamily="34" charset="0"/>
              </a:rPr>
              <a:t>SIDEHOVED &amp; -FOD</a:t>
            </a:r>
            <a:endParaRPr lang="da-DK" altLang="da-DK" sz="1600" b="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300"/>
              </a:spcBef>
              <a:spcAft>
                <a:spcPts val="300"/>
              </a:spcAft>
              <a:buClrTx/>
              <a:buSzTx/>
              <a:buFontTx/>
              <a:buNone/>
              <a:tabLst/>
              <a:defRPr/>
            </a:pPr>
            <a:r>
              <a:rPr lang="da-DK" altLang="da-DK" sz="900" b="0" noProof="1">
                <a:solidFill>
                  <a:schemeClr val="tx1"/>
                </a:solidFill>
                <a:latin typeface="+mn-lt"/>
                <a:cs typeface="Arial" panose="020B0604020202020204" pitchFamily="34" charset="0"/>
              </a:rPr>
              <a:t>Gør dette som</a:t>
            </a:r>
            <a:r>
              <a:rPr lang="da-DK" altLang="da-DK" sz="900" b="0" baseline="0" noProof="1">
                <a:solidFill>
                  <a:schemeClr val="tx1"/>
                </a:solidFill>
                <a:latin typeface="+mn-lt"/>
                <a:cs typeface="Arial" panose="020B0604020202020204" pitchFamily="34" charset="0"/>
              </a:rPr>
              <a:t> det sidste i din præsentation, så ændringerne slår igennem på alle slides</a:t>
            </a:r>
            <a:endParaRPr lang="da-DK" sz="900" b="1" noProof="1">
              <a:solidFill>
                <a:schemeClr val="tx1"/>
              </a:solidFill>
              <a:latin typeface="+mn-lt"/>
              <a:cs typeface="Arial" panose="020B0604020202020204" pitchFamily="34" charset="0"/>
            </a:endParaRPr>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Sidehoved og Sidefod</a:t>
            </a:r>
            <a:r>
              <a:rPr lang="da-DK" altLang="da-DK" sz="900" b="0" noProof="1">
                <a:solidFill>
                  <a:schemeClr val="tx1"/>
                </a:solidFill>
                <a:latin typeface="+mn-lt"/>
                <a:cs typeface="Arial" panose="020B0604020202020204" pitchFamily="34" charset="0"/>
              </a:rPr>
              <a:t> i fanen </a:t>
            </a:r>
            <a:r>
              <a:rPr lang="da-DK" altLang="da-DK" sz="900" b="1" noProof="1">
                <a:solidFill>
                  <a:schemeClr val="tx1"/>
                </a:solidFill>
                <a:latin typeface="+mn-lt"/>
                <a:cs typeface="Arial" panose="020B0604020202020204" pitchFamily="34" charset="0"/>
              </a:rPr>
              <a:t>Indsæt</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(indtast evt. tekst i sidefod)</a:t>
            </a:r>
            <a:endParaRPr lang="da-DK"/>
          </a:p>
          <a:p>
            <a:pPr eaLnBrk="1" hangingPunct="1">
              <a:spcBef>
                <a:spcPts val="300"/>
              </a:spcBef>
              <a:spcAft>
                <a:spcPts val="1200"/>
              </a:spcAft>
              <a:defRPr/>
            </a:pP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eller </a:t>
            </a:r>
            <a:r>
              <a:rPr lang="da-DK" altLang="da-DK" sz="900" b="1" noProof="1">
                <a:solidFill>
                  <a:schemeClr val="tx1"/>
                </a:solidFill>
                <a:latin typeface="+mn-lt"/>
                <a:cs typeface="Arial" panose="020B0604020202020204" pitchFamily="34" charset="0"/>
              </a:rPr>
              <a:t>Anvend</a:t>
            </a:r>
            <a:r>
              <a:rPr lang="da-DK" altLang="da-DK" sz="900" b="0" noProof="1">
                <a:solidFill>
                  <a:schemeClr val="tx1"/>
                </a:solidFill>
                <a:latin typeface="+mn-lt"/>
                <a:cs typeface="Arial" panose="020B0604020202020204" pitchFamily="34" charset="0"/>
              </a:rPr>
              <a:t> hvis det kun skal være på et enkelt slide</a:t>
            </a:r>
            <a:endParaRPr lang="da-DK"/>
          </a:p>
          <a:p>
            <a:pPr eaLnBrk="1" hangingPunct="1">
              <a:spcBef>
                <a:spcPts val="600"/>
              </a:spcBef>
              <a:spcAft>
                <a:spcPts val="0"/>
              </a:spcAft>
              <a:defRPr/>
            </a:pPr>
            <a:r>
              <a:rPr lang="da-DK" altLang="da-DK" sz="1600" b="0" noProof="1">
                <a:solidFill>
                  <a:schemeClr val="tx1"/>
                </a:solidFill>
                <a:latin typeface="+mn-lt"/>
                <a:cs typeface="Arial" panose="020B0604020202020204" pitchFamily="34" charset="0"/>
              </a:rPr>
              <a:t>COPY/PASTE INDHOLD</a:t>
            </a:r>
            <a:endParaRPr lang="da-DK"/>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Du har 2 muligheder, når du kopierer gammelt indhold over i din nye præsentation:</a:t>
            </a:r>
            <a:endParaRPr lang="da-DK"/>
          </a:p>
          <a:p>
            <a:pPr eaLnBrk="1" hangingPunct="1">
              <a:spcBef>
                <a:spcPts val="300"/>
              </a:spcBef>
              <a:spcAft>
                <a:spcPts val="300"/>
              </a:spcAft>
              <a:defRPr/>
            </a:pPr>
            <a:r>
              <a:rPr lang="da-DK" altLang="da-DK" sz="900" b="1" noProof="1">
                <a:solidFill>
                  <a:schemeClr val="tx1"/>
                </a:solidFill>
                <a:latin typeface="+mn-lt"/>
                <a:cs typeface="Arial" panose="020B0604020202020204" pitchFamily="34" charset="0"/>
              </a:rPr>
              <a:t>1. Best practice: </a:t>
            </a:r>
            <a:r>
              <a:rPr lang="da-DK" altLang="da-DK" sz="900" b="0" noProof="1">
                <a:solidFill>
                  <a:schemeClr val="tx1"/>
                </a:solidFill>
                <a:latin typeface="+mn-lt"/>
                <a:cs typeface="Arial" panose="020B0604020202020204" pitchFamily="34" charset="0"/>
              </a:rPr>
              <a:t>Opret et slide i din nye præsentation og kopier ét indholdselement ad gangen (fx kopier al tekst fra én tekstboks)</a:t>
            </a:r>
            <a:endParaRPr lang="da-DK"/>
          </a:p>
          <a:p>
            <a:pPr eaLnBrk="1" hangingPunct="1">
              <a:spcBef>
                <a:spcPts val="300"/>
              </a:spcBef>
              <a:spcAft>
                <a:spcPts val="12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Eller kopier et helt slide over i din nye præsentation og vælg derefter et passende layout . Husk at slette de gamle, forkerte layouts (gå i Vis &gt; Slidemaster og slet dem)</a:t>
            </a:r>
            <a:endParaRPr lang="da-DK"/>
          </a:p>
          <a:p>
            <a:pPr marL="0" marR="0" lvl="0" indent="0" algn="l" defTabSz="914400" rtl="0" eaLnBrk="1" fontAlgn="auto" latinLnBrk="0" hangingPunct="1">
              <a:lnSpc>
                <a:spcPct val="100000"/>
              </a:lnSpc>
              <a:spcBef>
                <a:spcPts val="600"/>
              </a:spcBef>
              <a:spcAft>
                <a:spcPts val="0"/>
              </a:spcAft>
              <a:buClrTx/>
              <a:buSzTx/>
              <a:buFontTx/>
              <a:buNone/>
              <a:tabLst/>
              <a:defRPr/>
            </a:pPr>
            <a:r>
              <a:rPr lang="da-DK" sz="1600" dirty="0">
                <a:latin typeface="+mn-lt"/>
                <a:cs typeface="Arial" panose="020B0604020202020204" pitchFamily="34" charset="0"/>
              </a:rPr>
              <a:t>SLIDES &amp; SLIDE ELEMENTS</a:t>
            </a:r>
            <a:endParaRPr lang="da-DK" altLang="da-DK" sz="1600" b="0" noProof="1">
              <a:solidFill>
                <a:schemeClr val="tx1"/>
              </a:solidFill>
              <a:latin typeface="+mn-lt"/>
              <a:cs typeface="Arial" panose="020B0604020202020204" pitchFamily="34" charset="0"/>
            </a:endParaRPr>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Indsæt prædefineret slides og elementer fra </a:t>
            </a:r>
            <a:r>
              <a:rPr lang="da-DK" altLang="da-DK" sz="900" b="1" noProof="1">
                <a:solidFill>
                  <a:schemeClr val="tx1"/>
                </a:solidFill>
                <a:latin typeface="+mn-lt"/>
                <a:cs typeface="Arial" panose="020B0604020202020204" pitchFamily="34" charset="0"/>
              </a:rPr>
              <a:t>Templafy</a:t>
            </a:r>
            <a:r>
              <a:rPr lang="da-DK" altLang="da-DK" sz="900" b="0" noProof="1">
                <a:solidFill>
                  <a:schemeClr val="tx1"/>
                </a:solidFill>
                <a:latin typeface="+mn-lt"/>
                <a:cs typeface="Arial" panose="020B0604020202020204" pitchFamily="34" charset="0"/>
              </a:rPr>
              <a:t> knappen. Vælg </a:t>
            </a:r>
            <a:r>
              <a:rPr lang="da-DK" altLang="da-DK" sz="900" b="1" noProof="1">
                <a:solidFill>
                  <a:schemeClr val="tx1"/>
                </a:solidFill>
                <a:latin typeface="+mn-lt"/>
                <a:cs typeface="Arial" panose="020B0604020202020204" pitchFamily="34" charset="0"/>
              </a:rPr>
              <a:t>Slides</a:t>
            </a:r>
            <a:r>
              <a:rPr lang="da-DK" altLang="da-DK" sz="900" b="0" noProof="1">
                <a:solidFill>
                  <a:schemeClr val="tx1"/>
                </a:solidFill>
                <a:latin typeface="+mn-lt"/>
                <a:cs typeface="Arial" panose="020B0604020202020204" pitchFamily="34" charset="0"/>
              </a:rPr>
              <a:t> og </a:t>
            </a:r>
            <a:r>
              <a:rPr lang="da-DK" altLang="da-DK" sz="900" b="1" noProof="1">
                <a:solidFill>
                  <a:schemeClr val="tx1"/>
                </a:solidFill>
                <a:latin typeface="+mn-lt"/>
                <a:cs typeface="Arial" panose="020B0604020202020204" pitchFamily="34" charset="0"/>
              </a:rPr>
              <a:t>Slide elements </a:t>
            </a:r>
            <a:r>
              <a:rPr lang="da-DK" altLang="da-DK" sz="900" b="0" noProof="1">
                <a:solidFill>
                  <a:schemeClr val="tx1"/>
                </a:solidFill>
                <a:latin typeface="+mn-lt"/>
                <a:cs typeface="Arial" panose="020B0604020202020204" pitchFamily="34" charset="0"/>
              </a:rPr>
              <a:t>fra dropdown menuen eller knapperne i Templafy vinduet i højre side af skærmen</a:t>
            </a:r>
            <a:endParaRPr lang="da-DK"/>
          </a:p>
          <a:p>
            <a:pPr eaLnBrk="1" hangingPunct="1">
              <a:spcAft>
                <a:spcPts val="600"/>
              </a:spcAft>
              <a:defRPr/>
            </a:pPr>
            <a:endParaRPr lang="da-DK" altLang="da-DK" sz="900" b="0" noProof="1">
              <a:solidFill>
                <a:schemeClr val="tx1"/>
              </a:solidFill>
              <a:latin typeface="+mn-lt"/>
              <a:cs typeface="Arial" panose="020B0604020202020204" pitchFamily="34" charset="0"/>
            </a:endParaRPr>
          </a:p>
        </p:txBody>
      </p:sp>
      <p:sp>
        <p:nvSpPr>
          <p:cNvPr id="28" name="Text Box 2">
            <a:extLst>
              <a:ext uri="{FF2B5EF4-FFF2-40B4-BE49-F238E27FC236}">
                <a16:creationId xmlns:a16="http://schemas.microsoft.com/office/drawing/2014/main" id="{51D73D8C-1A2D-434D-8578-06D3B043BE46}"/>
              </a:ext>
            </a:extLst>
          </p:cNvPr>
          <p:cNvSpPr txBox="1">
            <a:spLocks noChangeArrowheads="1"/>
          </p:cNvSpPr>
          <p:nvPr userDrawn="1"/>
        </p:nvSpPr>
        <p:spPr bwMode="auto">
          <a:xfrm>
            <a:off x="710731" y="1255687"/>
            <a:ext cx="2232000" cy="4682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600"/>
              </a:spcBef>
              <a:spcAft>
                <a:spcPts val="0"/>
              </a:spcAft>
              <a:buClrTx/>
              <a:buSzTx/>
              <a:buFontTx/>
              <a:buNone/>
              <a:tabLst/>
              <a:defRPr/>
            </a:pPr>
            <a:r>
              <a:rPr lang="da-DK" sz="1600" dirty="0">
                <a:latin typeface="+mn-lt"/>
                <a:cs typeface="Arial" panose="020B0604020202020204" pitchFamily="34" charset="0"/>
              </a:rPr>
              <a:t>TYPOGRAFIER</a:t>
            </a:r>
            <a:endParaRPr lang="da-DK" altLang="da-DK" sz="1600" b="0" noProof="1">
              <a:solidFill>
                <a:schemeClr val="tx1"/>
              </a:solidFill>
              <a:latin typeface="+mn-lt"/>
              <a:cs typeface="Arial" panose="020B0604020202020204" pitchFamily="34" charset="0"/>
            </a:endParaRPr>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Brug</a:t>
            </a:r>
            <a:r>
              <a:rPr lang="da-DK" altLang="da-DK" sz="900" b="1" noProof="1">
                <a:solidFill>
                  <a:schemeClr val="tx1"/>
                </a:solidFill>
                <a:latin typeface="+mn-lt"/>
                <a:cs typeface="Arial" panose="020B0604020202020204" pitchFamily="34" charset="0"/>
              </a:rPr>
              <a:t> TAB </a:t>
            </a:r>
            <a:r>
              <a:rPr lang="da-DK" altLang="da-DK" sz="900" b="0" noProof="1">
                <a:solidFill>
                  <a:schemeClr val="tx1"/>
                </a:solidFill>
                <a:latin typeface="+mn-lt"/>
                <a:cs typeface="Arial" panose="020B0604020202020204" pitchFamily="34" charset="0"/>
              </a:rPr>
              <a:t>for at gå frem i tekst-niveauer. Klik </a:t>
            </a:r>
            <a:r>
              <a:rPr lang="da-DK" altLang="da-DK" sz="900" b="1" noProof="1">
                <a:solidFill>
                  <a:schemeClr val="tx1"/>
                </a:solidFill>
                <a:latin typeface="+mn-lt"/>
                <a:cs typeface="Arial" panose="020B0604020202020204" pitchFamily="34" charset="0"/>
              </a:rPr>
              <a:t>ENTER</a:t>
            </a:r>
            <a:r>
              <a:rPr lang="da-DK" altLang="da-DK" sz="900" b="0" noProof="1">
                <a:solidFill>
                  <a:schemeClr val="tx1"/>
                </a:solidFill>
                <a:latin typeface="+mn-lt"/>
                <a:cs typeface="Arial" panose="020B0604020202020204" pitchFamily="34" charset="0"/>
              </a:rPr>
              <a:t>, derefter </a:t>
            </a:r>
            <a:r>
              <a:rPr lang="da-DK" altLang="da-DK" sz="900" b="1" noProof="1">
                <a:solidFill>
                  <a:schemeClr val="tx1"/>
                </a:solidFill>
                <a:latin typeface="+mn-lt"/>
                <a:cs typeface="Arial" panose="020B0604020202020204" pitchFamily="34" charset="0"/>
              </a:rPr>
              <a:t>TAB</a:t>
            </a:r>
            <a:r>
              <a:rPr lang="da-DK" altLang="da-DK" sz="900" b="0" noProof="1">
                <a:solidFill>
                  <a:schemeClr val="tx1"/>
                </a:solidFill>
                <a:latin typeface="+mn-lt"/>
                <a:cs typeface="Arial" panose="020B0604020202020204" pitchFamily="34" charset="0"/>
              </a:rPr>
              <a:t> for at skifte fra et niveau til et næste</a:t>
            </a:r>
            <a:endParaRPr lang="da-DK"/>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For at gå tilbage i tekst-niveauer,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brug </a:t>
            </a:r>
            <a:r>
              <a:rPr lang="da-DK" altLang="da-DK" sz="900" b="1" noProof="1">
                <a:solidFill>
                  <a:schemeClr val="tx1"/>
                </a:solidFill>
                <a:latin typeface="+mn-lt"/>
                <a:cs typeface="Arial" panose="020B0604020202020204" pitchFamily="34" charset="0"/>
              </a:rPr>
              <a:t>SHIFT+TAB</a:t>
            </a:r>
            <a:endParaRPr lang="da-DK" altLang="da-DK" sz="900" b="0" noProof="1">
              <a:solidFill>
                <a:schemeClr val="tx1"/>
              </a:solidFill>
              <a:latin typeface="+mn-lt"/>
              <a:cs typeface="Arial" panose="020B0604020202020204" pitchFamily="34" charset="0"/>
            </a:endParaRPr>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Alternativt kan </a:t>
            </a:r>
            <a:r>
              <a:rPr lang="da-DK" altLang="da-DK" sz="900" b="1" noProof="1">
                <a:solidFill>
                  <a:schemeClr val="tx1"/>
                </a:solidFill>
                <a:latin typeface="+mn-lt"/>
                <a:cs typeface="Arial" panose="020B0604020202020204" pitchFamily="34" charset="0"/>
              </a:rPr>
              <a:t>Forøg</a:t>
            </a:r>
            <a:r>
              <a:rPr lang="da-DK" altLang="da-DK" sz="900" b="0" noProof="1">
                <a:solidFill>
                  <a:schemeClr val="tx1"/>
                </a:solidFill>
                <a:latin typeface="+mn-lt"/>
                <a:cs typeface="Arial" panose="020B0604020202020204" pitchFamily="34" charset="0"/>
              </a:rPr>
              <a:t> og </a:t>
            </a:r>
            <a:r>
              <a:rPr lang="da-DK" altLang="da-DK" sz="900" b="1" noProof="1">
                <a:solidFill>
                  <a:schemeClr val="tx1"/>
                </a:solidFill>
                <a:latin typeface="+mn-lt"/>
                <a:cs typeface="Arial" panose="020B0604020202020204" pitchFamily="34" charset="0"/>
              </a:rPr>
              <a:t>Formindsk</a:t>
            </a:r>
            <a:r>
              <a:rPr lang="da-DK" altLang="da-DK" sz="900" b="0" noProof="1">
                <a:solidFill>
                  <a:schemeClr val="tx1"/>
                </a:solidFill>
                <a:latin typeface="+mn-lt"/>
                <a:cs typeface="Arial" panose="020B0604020202020204" pitchFamily="34" charset="0"/>
              </a:rPr>
              <a:t> listeniveau bruges</a:t>
            </a:r>
            <a:endParaRPr lang="da-DK"/>
          </a:p>
          <a:p>
            <a:pPr eaLnBrk="1" hangingPunct="1">
              <a:spcBef>
                <a:spcPts val="300"/>
              </a:spcBef>
              <a:spcAft>
                <a:spcPts val="300"/>
              </a:spcAft>
              <a:defRPr/>
            </a:pPr>
            <a:r>
              <a:rPr lang="da-DK" sz="900" b="1" noProof="1">
                <a:latin typeface="+mn-lt"/>
                <a:cs typeface="Arial" panose="020B0604020202020204" pitchFamily="34" charset="0"/>
              </a:rPr>
              <a:t>TIP: Brug</a:t>
            </a:r>
            <a:r>
              <a:rPr lang="da-DK" sz="900" b="1" baseline="0" noProof="1">
                <a:latin typeface="+mn-lt"/>
                <a:cs typeface="Arial" panose="020B0604020202020204" pitchFamily="34" charset="0"/>
              </a:rPr>
              <a:t> bullet knappen</a:t>
            </a:r>
            <a:endParaRPr lang="da-DK" sz="900" b="1" noProof="1">
              <a:latin typeface="+mn-lt"/>
              <a:cs typeface="Arial" panose="020B0604020202020204" pitchFamily="34" charset="0"/>
            </a:endParaRPr>
          </a:p>
          <a:p>
            <a:pPr marL="0" marR="0" lvl="0" indent="0" algn="l" defTabSz="914400" rtl="0" eaLnBrk="1" fontAlgn="auto" latinLnBrk="0" hangingPunct="1">
              <a:lnSpc>
                <a:spcPct val="100000"/>
              </a:lnSpc>
              <a:spcBef>
                <a:spcPts val="300"/>
              </a:spcBef>
              <a:spcAft>
                <a:spcPts val="1200"/>
              </a:spcAft>
              <a:buClrTx/>
              <a:buSzTx/>
              <a:buFontTx/>
              <a:buNone/>
              <a:tabLst/>
              <a:defRPr/>
            </a:pPr>
            <a:r>
              <a:rPr lang="da-DK" altLang="da-DK" sz="900" b="0" noProof="1">
                <a:solidFill>
                  <a:schemeClr val="tx1"/>
                </a:solidFill>
                <a:latin typeface="+mn-lt"/>
                <a:cs typeface="Arial" panose="020B0604020202020204" pitchFamily="34" charset="0"/>
              </a:rPr>
              <a:t>Fjern bullet for almindelig tekst.</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bullet knappen for at sætte korrekt bullet igen.</a:t>
            </a:r>
            <a:endParaRPr lang="da-DK"/>
          </a:p>
          <a:p>
            <a:pPr marL="0" marR="0" lvl="0" indent="0" algn="l" defTabSz="914400" rtl="0" eaLnBrk="1" fontAlgn="auto" latinLnBrk="0" hangingPunct="1">
              <a:lnSpc>
                <a:spcPct val="100000"/>
              </a:lnSpc>
              <a:spcBef>
                <a:spcPts val="600"/>
              </a:spcBef>
              <a:spcAft>
                <a:spcPts val="0"/>
              </a:spcAft>
              <a:buClrTx/>
              <a:buSzTx/>
              <a:buFontTx/>
              <a:buNone/>
              <a:tabLst/>
              <a:defRPr/>
            </a:pPr>
            <a:r>
              <a:rPr lang="da-DK" sz="1600" dirty="0">
                <a:latin typeface="+mn-lt"/>
                <a:cs typeface="Arial" panose="020B0604020202020204" pitchFamily="34" charset="0"/>
              </a:rPr>
              <a:t>SLIDES &amp; LAYOUTS</a:t>
            </a:r>
            <a:endParaRPr lang="da-DK" sz="9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300"/>
              </a:spcBef>
              <a:spcAft>
                <a:spcPts val="300"/>
              </a:spcAft>
              <a:buClrTx/>
              <a:buSzTx/>
              <a:buFontTx/>
              <a:buNone/>
              <a:tabLst/>
              <a:defRPr/>
            </a:pPr>
            <a:r>
              <a:rPr lang="da-DK" altLang="da-DK" sz="900" b="0" noProof="1">
                <a:solidFill>
                  <a:schemeClr val="tx1"/>
                </a:solidFill>
                <a:latin typeface="+mn-lt"/>
                <a:cs typeface="Arial" panose="020B0604020202020204" pitchFamily="34" charset="0"/>
              </a:rPr>
              <a:t>Klik på menupunktet </a:t>
            </a:r>
            <a:r>
              <a:rPr lang="da-DK" altLang="da-DK" sz="900" b="1" noProof="1">
                <a:solidFill>
                  <a:schemeClr val="tx1"/>
                </a:solidFill>
                <a:latin typeface="+mn-lt"/>
                <a:cs typeface="Arial" panose="020B0604020202020204" pitchFamily="34" charset="0"/>
              </a:rPr>
              <a:t>Nyt Slide </a:t>
            </a:r>
            <a:r>
              <a:rPr lang="da-DK" altLang="da-DK" sz="900" b="0" noProof="1">
                <a:solidFill>
                  <a:schemeClr val="tx1"/>
                </a:solidFill>
                <a:latin typeface="+mn-lt"/>
                <a:cs typeface="Arial" panose="020B0604020202020204" pitchFamily="34" charset="0"/>
              </a:rPr>
              <a:t>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 for at indsætte nyt slide</a:t>
            </a:r>
            <a:endParaRPr lang="da-DK"/>
          </a:p>
          <a:p>
            <a:pPr marL="0" marR="0" lvl="0" indent="0" algn="l" defTabSz="914400" rtl="0" eaLnBrk="1" fontAlgn="auto" latinLnBrk="0" hangingPunct="1">
              <a:lnSpc>
                <a:spcPct val="100000"/>
              </a:lnSpc>
              <a:spcBef>
                <a:spcPts val="600"/>
              </a:spcBef>
              <a:spcAft>
                <a:spcPts val="0"/>
              </a:spcAft>
              <a:buClrTx/>
              <a:buSzTx/>
              <a:buFontTx/>
              <a:buNone/>
              <a:tabLst/>
              <a:defRPr/>
            </a:pPr>
            <a:r>
              <a:rPr lang="da-DK" altLang="da-DK" sz="900" b="1" noProof="1">
                <a:solidFill>
                  <a:schemeClr val="tx1"/>
                </a:solidFill>
                <a:latin typeface="+mn-lt"/>
                <a:cs typeface="Arial" panose="020B0604020202020204" pitchFamily="34" charset="0"/>
              </a:rPr>
              <a:t>Ændre layout</a:t>
            </a:r>
            <a:endParaRPr lang="da-DK" altLang="da-DK" sz="900" b="0" noProof="1">
              <a:solidFill>
                <a:schemeClr val="tx1"/>
              </a:solidFill>
              <a:latin typeface="+mn-lt"/>
              <a:cs typeface="Arial" panose="020B0604020202020204" pitchFamily="34" charset="0"/>
            </a:endParaRPr>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Klik på pilen</a:t>
            </a:r>
            <a:r>
              <a:rPr lang="da-DK" altLang="da-DK" sz="900" b="0" baseline="0" noProof="1">
                <a:solidFill>
                  <a:schemeClr val="tx1"/>
                </a:solidFill>
                <a:latin typeface="+mn-lt"/>
                <a:cs typeface="Arial" panose="020B0604020202020204" pitchFamily="34" charset="0"/>
              </a:rPr>
              <a:t> ved siden af </a:t>
            </a:r>
            <a:r>
              <a:rPr lang="da-DK" altLang="da-DK" sz="900" b="1" baseline="0" noProof="1">
                <a:solidFill>
                  <a:schemeClr val="tx1"/>
                </a:solidFill>
                <a:latin typeface="+mn-lt"/>
                <a:cs typeface="Arial" panose="020B0604020202020204" pitchFamily="34" charset="0"/>
              </a:rPr>
              <a:t>Layout </a:t>
            </a:r>
            <a:r>
              <a:rPr lang="da-DK" altLang="da-DK" sz="900" b="0" baseline="0" noProof="1">
                <a:solidFill>
                  <a:schemeClr val="tx1"/>
                </a:solidFill>
                <a:latin typeface="+mn-lt"/>
                <a:cs typeface="Arial" panose="020B0604020202020204" pitchFamily="34" charset="0"/>
              </a:rPr>
              <a:t>for at få vist en dropdown menu af mulige slides layout</a:t>
            </a:r>
            <a:endParaRPr lang="da-DK"/>
          </a:p>
          <a:p>
            <a:pPr eaLnBrk="1" hangingPunct="1">
              <a:spcBef>
                <a:spcPts val="600"/>
              </a:spcBef>
              <a:spcAft>
                <a:spcPts val="0"/>
              </a:spcAft>
              <a:defRPr/>
            </a:pPr>
            <a:r>
              <a:rPr lang="da-DK" sz="900" b="1" noProof="1">
                <a:solidFill>
                  <a:schemeClr val="tx1"/>
                </a:solidFill>
                <a:latin typeface="+mn-lt"/>
                <a:cs typeface="Arial" panose="020B0604020202020204" pitchFamily="34" charset="0"/>
              </a:rPr>
              <a:t>Nulstil slide</a:t>
            </a:r>
            <a:endParaRPr lang="da-DK"/>
          </a:p>
          <a:p>
            <a:pPr marL="0" marR="0" indent="0" algn="l" defTabSz="914400" rtl="0" eaLnBrk="1" fontAlgn="auto" latinLnBrk="0" hangingPunct="1">
              <a:lnSpc>
                <a:spcPct val="100000"/>
              </a:lnSpc>
              <a:spcBef>
                <a:spcPts val="300"/>
              </a:spcBef>
              <a:spcAft>
                <a:spcPts val="300"/>
              </a:spcAft>
              <a:buClrTx/>
              <a:buSzTx/>
              <a:buFont typeface="+mj-lt"/>
              <a:buNone/>
              <a:tabLst/>
              <a:defRPr/>
            </a:pP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Nulstil</a:t>
            </a:r>
            <a:r>
              <a:rPr lang="da-DK" altLang="da-DK" sz="900" b="0" noProof="1">
                <a:solidFill>
                  <a:schemeClr val="tx1"/>
                </a:solidFill>
                <a:latin typeface="+mn-lt"/>
                <a:cs typeface="Arial" panose="020B0604020202020204" pitchFamily="34" charset="0"/>
              </a:rPr>
              <a:t> for at nulstille placering, størrelse og formatering af pladsholdere til layoutets oprindelige design 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a:t>
            </a:r>
            <a:endParaRPr lang="da-DK" sz="900" b="1" noProof="1">
              <a:solidFill>
                <a:schemeClr val="tx1"/>
              </a:solidFill>
              <a:latin typeface="+mn-lt"/>
              <a:cs typeface="Arial" panose="020B0604020202020204" pitchFamily="34" charset="0"/>
            </a:endParaRPr>
          </a:p>
          <a:p>
            <a:pPr eaLnBrk="1" hangingPunct="1">
              <a:spcAft>
                <a:spcPts val="600"/>
              </a:spcAft>
              <a:defRPr/>
            </a:pPr>
            <a:endParaRPr lang="da-DK" altLang="da-DK" sz="900" b="0" noProof="1">
              <a:solidFill>
                <a:schemeClr val="tx1"/>
              </a:solidFill>
              <a:latin typeface="+mn-lt"/>
              <a:cs typeface="Arial" panose="020B0604020202020204" pitchFamily="34" charset="0"/>
            </a:endParaRPr>
          </a:p>
        </p:txBody>
      </p:sp>
      <p:pic>
        <p:nvPicPr>
          <p:cNvPr id="29" name="Picture 2">
            <a:extLst>
              <a:ext uri="{FF2B5EF4-FFF2-40B4-BE49-F238E27FC236}">
                <a16:creationId xmlns:a16="http://schemas.microsoft.com/office/drawing/2014/main" id="{67CFEA91-5609-48D9-BC31-25A4F2502298}"/>
              </a:ext>
            </a:extLst>
          </p:cNvPr>
          <p:cNvPicPr>
            <a:picLocks noChangeAspect="1"/>
          </p:cNvPicPr>
          <p:nvPr userDrawn="1"/>
        </p:nvPicPr>
        <p:blipFill>
          <a:blip r:embed="rId4"/>
          <a:stretch>
            <a:fillRect/>
          </a:stretch>
        </p:blipFill>
        <p:spPr>
          <a:xfrm>
            <a:off x="2955194" y="3097705"/>
            <a:ext cx="257143" cy="285714"/>
          </a:xfrm>
          <a:prstGeom prst="rect">
            <a:avLst/>
          </a:prstGeom>
        </p:spPr>
      </p:pic>
      <p:pic>
        <p:nvPicPr>
          <p:cNvPr id="32" name="Picture 29">
            <a:extLst>
              <a:ext uri="{FF2B5EF4-FFF2-40B4-BE49-F238E27FC236}">
                <a16:creationId xmlns:a16="http://schemas.microsoft.com/office/drawing/2014/main" id="{336B7D6F-306E-4198-B5D8-8300D5EEC9DB}"/>
              </a:ext>
            </a:extLst>
          </p:cNvPr>
          <p:cNvPicPr>
            <a:picLocks noChangeAspect="1"/>
          </p:cNvPicPr>
          <p:nvPr userDrawn="1"/>
        </p:nvPicPr>
        <p:blipFill>
          <a:blip r:embed="rId5"/>
          <a:stretch>
            <a:fillRect/>
          </a:stretch>
        </p:blipFill>
        <p:spPr>
          <a:xfrm>
            <a:off x="2955194" y="2393539"/>
            <a:ext cx="457143" cy="257143"/>
          </a:xfrm>
          <a:prstGeom prst="rect">
            <a:avLst/>
          </a:prstGeom>
        </p:spPr>
      </p:pic>
      <p:pic>
        <p:nvPicPr>
          <p:cNvPr id="34" name="Billede 33">
            <a:extLst>
              <a:ext uri="{FF2B5EF4-FFF2-40B4-BE49-F238E27FC236}">
                <a16:creationId xmlns:a16="http://schemas.microsoft.com/office/drawing/2014/main" id="{8B7D4B5D-5105-4B08-9F8D-29962C5C2409}"/>
              </a:ext>
            </a:extLst>
          </p:cNvPr>
          <p:cNvPicPr>
            <a:picLocks noChangeAspect="1"/>
          </p:cNvPicPr>
          <p:nvPr userDrawn="1"/>
        </p:nvPicPr>
        <p:blipFill>
          <a:blip r:embed="rId6"/>
          <a:stretch>
            <a:fillRect/>
          </a:stretch>
        </p:blipFill>
        <p:spPr>
          <a:xfrm>
            <a:off x="2955194" y="3907575"/>
            <a:ext cx="308589" cy="528030"/>
          </a:xfrm>
          <a:prstGeom prst="rect">
            <a:avLst/>
          </a:prstGeom>
        </p:spPr>
      </p:pic>
      <p:pic>
        <p:nvPicPr>
          <p:cNvPr id="36" name="Billede 35">
            <a:extLst>
              <a:ext uri="{FF2B5EF4-FFF2-40B4-BE49-F238E27FC236}">
                <a16:creationId xmlns:a16="http://schemas.microsoft.com/office/drawing/2014/main" id="{10574EF6-7E2E-460C-A32A-3DDD4B75BCEA}"/>
              </a:ext>
            </a:extLst>
          </p:cNvPr>
          <p:cNvPicPr>
            <a:picLocks noChangeAspect="1"/>
          </p:cNvPicPr>
          <p:nvPr userDrawn="1"/>
        </p:nvPicPr>
        <p:blipFill rotWithShape="1">
          <a:blip r:embed="rId7"/>
          <a:srcRect l="3031"/>
          <a:stretch/>
        </p:blipFill>
        <p:spPr>
          <a:xfrm>
            <a:off x="2955194" y="5284687"/>
            <a:ext cx="496606" cy="172842"/>
          </a:xfrm>
          <a:prstGeom prst="rect">
            <a:avLst/>
          </a:prstGeom>
        </p:spPr>
      </p:pic>
      <p:pic>
        <p:nvPicPr>
          <p:cNvPr id="38" name="Picture 33">
            <a:extLst>
              <a:ext uri="{FF2B5EF4-FFF2-40B4-BE49-F238E27FC236}">
                <a16:creationId xmlns:a16="http://schemas.microsoft.com/office/drawing/2014/main" id="{26F154F3-5A17-41F1-9B46-FCA4D9945F70}"/>
              </a:ext>
            </a:extLst>
          </p:cNvPr>
          <p:cNvPicPr>
            <a:picLocks noChangeAspect="1"/>
          </p:cNvPicPr>
          <p:nvPr userDrawn="1"/>
        </p:nvPicPr>
        <p:blipFill rotWithShape="1">
          <a:blip r:embed="rId8"/>
          <a:srcRect l="3901" t="45142" r="62601" b="9046"/>
          <a:stretch/>
        </p:blipFill>
        <p:spPr>
          <a:xfrm>
            <a:off x="7131861" y="2659382"/>
            <a:ext cx="341204" cy="321707"/>
          </a:xfrm>
          <a:prstGeom prst="rect">
            <a:avLst/>
          </a:prstGeom>
        </p:spPr>
      </p:pic>
      <p:pic>
        <p:nvPicPr>
          <p:cNvPr id="39" name="Billede 38">
            <a:extLst>
              <a:ext uri="{FF2B5EF4-FFF2-40B4-BE49-F238E27FC236}">
                <a16:creationId xmlns:a16="http://schemas.microsoft.com/office/drawing/2014/main" id="{9BB80CE2-5590-41B1-90B8-FB96BC0E66DC}"/>
              </a:ext>
            </a:extLst>
          </p:cNvPr>
          <p:cNvPicPr>
            <a:picLocks noChangeAspect="1"/>
          </p:cNvPicPr>
          <p:nvPr userDrawn="1"/>
        </p:nvPicPr>
        <p:blipFill>
          <a:blip r:embed="rId9"/>
          <a:stretch>
            <a:fillRect/>
          </a:stretch>
        </p:blipFill>
        <p:spPr>
          <a:xfrm>
            <a:off x="7199577" y="3275891"/>
            <a:ext cx="366043" cy="480431"/>
          </a:xfrm>
          <a:prstGeom prst="rect">
            <a:avLst/>
          </a:prstGeom>
        </p:spPr>
      </p:pic>
      <p:sp>
        <p:nvSpPr>
          <p:cNvPr id="44" name="Fast overskrift">
            <a:extLst>
              <a:ext uri="{FF2B5EF4-FFF2-40B4-BE49-F238E27FC236}">
                <a16:creationId xmlns:a16="http://schemas.microsoft.com/office/drawing/2014/main" id="{7AE3BB46-77B5-4BE0-A557-B2DBAB09F17D}"/>
              </a:ext>
            </a:extLst>
          </p:cNvPr>
          <p:cNvSpPr txBox="1"/>
          <p:nvPr userDrawn="1"/>
        </p:nvSpPr>
        <p:spPr>
          <a:xfrm>
            <a:off x="701675" y="324738"/>
            <a:ext cx="10947398" cy="686134"/>
          </a:xfrm>
          <a:prstGeom prst="rect">
            <a:avLst/>
          </a:prstGeom>
          <a:noFill/>
        </p:spPr>
        <p:txBody>
          <a:bodyPr wrap="square" lIns="0" tIns="0" rIns="0" bIns="0" rtlCol="0" anchor="t" anchorCtr="0">
            <a:noAutofit/>
          </a:bodyPr>
          <a:lstStyle/>
          <a:p>
            <a:r>
              <a:rPr lang="da-DK" sz="2800" b="0" noProof="1">
                <a:solidFill>
                  <a:srgbClr val="031D5C"/>
                </a:solidFill>
                <a:latin typeface="+mj-lt"/>
                <a:cs typeface="Arial" panose="020B0604020202020204" pitchFamily="34" charset="0"/>
              </a:rPr>
              <a:t>TIPS &amp; TRICKS - DIN BRUGERGUIDE</a:t>
            </a:r>
            <a:endParaRPr lang="da-DK"/>
          </a:p>
        </p:txBody>
      </p:sp>
      <p:pic>
        <p:nvPicPr>
          <p:cNvPr id="1026" name="Picture 2" descr="C:\Users\MAV~1.SKA\AppData\Local\Temp\SNAGHTMLe48c1e.PNG">
            <a:extLst>
              <a:ext uri="{FF2B5EF4-FFF2-40B4-BE49-F238E27FC236}">
                <a16:creationId xmlns:a16="http://schemas.microsoft.com/office/drawing/2014/main" id="{D585BA4E-F627-486D-80B3-0CE0EDC592BA}"/>
              </a:ext>
            </a:extLst>
          </p:cNvPr>
          <p:cNvPicPr>
            <a:picLocks noChangeAspect="1" noChangeArrowheads="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11072334" y="4804821"/>
            <a:ext cx="650850" cy="973828"/>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36">
            <a:extLst>
              <a:ext uri="{FF2B5EF4-FFF2-40B4-BE49-F238E27FC236}">
                <a16:creationId xmlns:a16="http://schemas.microsoft.com/office/drawing/2014/main" id="{596A17E0-59D7-48F4-8A7B-898B5B7B3361}"/>
              </a:ext>
            </a:extLst>
          </p:cNvPr>
          <p:cNvPicPr>
            <a:picLocks noChangeAspect="1"/>
          </p:cNvPicPr>
          <p:nvPr userDrawn="1"/>
        </p:nvPicPr>
        <p:blipFill>
          <a:blip r:embed="rId11"/>
          <a:stretch>
            <a:fillRect/>
          </a:stretch>
        </p:blipFill>
        <p:spPr>
          <a:xfrm>
            <a:off x="2946051" y="4551931"/>
            <a:ext cx="475428" cy="176762"/>
          </a:xfrm>
          <a:prstGeom prst="rect">
            <a:avLst/>
          </a:prstGeom>
        </p:spPr>
      </p:pic>
      <p:pic>
        <p:nvPicPr>
          <p:cNvPr id="22" name="Billede 21">
            <a:extLst>
              <a:ext uri="{FF2B5EF4-FFF2-40B4-BE49-F238E27FC236}">
                <a16:creationId xmlns:a16="http://schemas.microsoft.com/office/drawing/2014/main" id="{9D257D03-9779-4535-98A8-F6E165A0B27F}"/>
              </a:ext>
            </a:extLst>
          </p:cNvPr>
          <p:cNvPicPr>
            <a:picLocks noChangeAspect="1"/>
          </p:cNvPicPr>
          <p:nvPr userDrawn="1"/>
        </p:nvPicPr>
        <p:blipFill>
          <a:blip r:embed="rId12"/>
          <a:stretch>
            <a:fillRect/>
          </a:stretch>
        </p:blipFill>
        <p:spPr>
          <a:xfrm>
            <a:off x="10992821" y="1821214"/>
            <a:ext cx="440195" cy="543366"/>
          </a:xfrm>
          <a:prstGeom prst="rect">
            <a:avLst/>
          </a:prstGeom>
        </p:spPr>
      </p:pic>
      <p:sp>
        <p:nvSpPr>
          <p:cNvPr id="26" name="Date Placeholder 6" hidden="1">
            <a:extLst>
              <a:ext uri="{FF2B5EF4-FFF2-40B4-BE49-F238E27FC236}">
                <a16:creationId xmlns:a16="http://schemas.microsoft.com/office/drawing/2014/main" id="{77A12538-135F-4FF2-A008-DD8778997A8B}"/>
              </a:ext>
            </a:extLst>
          </p:cNvPr>
          <p:cNvSpPr>
            <a:spLocks noGrp="1"/>
          </p:cNvSpPr>
          <p:nvPr>
            <p:ph type="dt" sz="half" idx="15"/>
          </p:nvPr>
        </p:nvSpPr>
        <p:spPr>
          <a:xfrm>
            <a:off x="0" y="6858000"/>
            <a:ext cx="0" cy="0"/>
          </a:xfrm>
          <a:prstGeom prst="rect">
            <a:avLst/>
          </a:prstGeom>
        </p:spPr>
        <p:txBody>
          <a:bodyPr/>
          <a:lstStyle>
            <a:lvl1pPr>
              <a:defRPr sz="100">
                <a:noFill/>
              </a:defRPr>
            </a:lvl1pPr>
          </a:lstStyle>
          <a:p>
            <a:fld id="{EA06A748-A523-4020-B71F-BF641BB0C995}" type="datetime1">
              <a:rPr lang="da-DK" smtClean="0"/>
              <a:t>18-09-2025</a:t>
            </a:fld>
            <a:endParaRPr lang="da-DK" dirty="0"/>
          </a:p>
        </p:txBody>
      </p:sp>
      <p:sp>
        <p:nvSpPr>
          <p:cNvPr id="30" name="Footer Placeholder 8" hidden="1">
            <a:extLst>
              <a:ext uri="{FF2B5EF4-FFF2-40B4-BE49-F238E27FC236}">
                <a16:creationId xmlns:a16="http://schemas.microsoft.com/office/drawing/2014/main" id="{A42D56E7-CDF6-4E80-AFF3-D415EB0F22A2}"/>
              </a:ext>
            </a:extLst>
          </p:cNvPr>
          <p:cNvSpPr>
            <a:spLocks noGrp="1"/>
          </p:cNvSpPr>
          <p:nvPr>
            <p:ph type="ftr" sz="quarter" idx="16"/>
          </p:nvPr>
        </p:nvSpPr>
        <p:spPr>
          <a:xfrm>
            <a:off x="0" y="6858000"/>
            <a:ext cx="0" cy="0"/>
          </a:xfrm>
          <a:prstGeom prst="rect">
            <a:avLst/>
          </a:prstGeom>
        </p:spPr>
        <p:txBody>
          <a:bodyPr/>
          <a:lstStyle>
            <a:lvl1pPr>
              <a:defRPr sz="100">
                <a:noFill/>
              </a:defRPr>
            </a:lvl1pPr>
          </a:lstStyle>
          <a:p>
            <a:endParaRPr lang="da-DK" dirty="0"/>
          </a:p>
        </p:txBody>
      </p:sp>
      <p:sp>
        <p:nvSpPr>
          <p:cNvPr id="31" name="Slide Number Placeholder 10" hidden="1">
            <a:extLst>
              <a:ext uri="{FF2B5EF4-FFF2-40B4-BE49-F238E27FC236}">
                <a16:creationId xmlns:a16="http://schemas.microsoft.com/office/drawing/2014/main" id="{42EB6738-FD94-43D4-9716-64D106B23C6B}"/>
              </a:ext>
            </a:extLst>
          </p:cNvPr>
          <p:cNvSpPr>
            <a:spLocks noGrp="1"/>
          </p:cNvSpPr>
          <p:nvPr>
            <p:ph type="sldNum" sz="quarter" idx="17"/>
          </p:nvPr>
        </p:nvSpPr>
        <p:spPr>
          <a:xfrm>
            <a:off x="0" y="6858000"/>
            <a:ext cx="0" cy="0"/>
          </a:xfrm>
          <a:prstGeom prst="rect">
            <a:avLst/>
          </a:prstGeom>
        </p:spPr>
        <p:txBody>
          <a:bodyPr/>
          <a:lstStyle>
            <a:lvl1pPr>
              <a:defRPr sz="100">
                <a:noFill/>
              </a:defRPr>
            </a:lvl1pPr>
          </a:lstStyle>
          <a:p>
            <a:fld id="{23AA811B-2EBD-4900-905E-5BE206449611}" type="slidenum">
              <a:rPr lang="da-DK" smtClean="0"/>
              <a:pPr/>
              <a:t>‹nr.›</a:t>
            </a:fld>
            <a:endParaRPr lang="da-DK" dirty="0"/>
          </a:p>
        </p:txBody>
      </p:sp>
    </p:spTree>
    <p:extLst>
      <p:ext uri="{BB962C8B-B14F-4D97-AF65-F5344CB8AC3E}">
        <p14:creationId xmlns:p14="http://schemas.microsoft.com/office/powerpoint/2010/main" val="67129774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gt;Brug ikke layouts efter dette &gt;&gt;">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124504-36FD-4753-851D-5B7D02D4A2D1}"/>
              </a:ext>
            </a:extLst>
          </p:cNvPr>
          <p:cNvSpPr/>
          <p:nvPr userDrawn="1"/>
        </p:nvSpPr>
        <p:spPr>
          <a:xfrm>
            <a:off x="0" y="0"/>
            <a:ext cx="12192000" cy="6858000"/>
          </a:xfrm>
          <a:prstGeom prst="rect">
            <a:avLst/>
          </a:prstGeom>
          <a:solidFill>
            <a:schemeClr val="tx1"/>
          </a:solid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5" name="Do not use"/>
          <p:cNvSpPr txBox="1"/>
          <p:nvPr userDrawn="1"/>
        </p:nvSpPr>
        <p:spPr>
          <a:xfrm>
            <a:off x="430213" y="656823"/>
            <a:ext cx="11356977" cy="2893100"/>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4400" b="0" noProof="0" dirty="0">
                <a:solidFill>
                  <a:schemeClr val="bg1"/>
                </a:solidFill>
              </a:rPr>
              <a:t>Hvis du ser andre </a:t>
            </a:r>
            <a:r>
              <a:rPr lang="da-DK" sz="4400" b="1" i="1" noProof="0" dirty="0">
                <a:solidFill>
                  <a:schemeClr val="bg1"/>
                </a:solidFill>
              </a:rPr>
              <a:t>layouts efter dette,</a:t>
            </a:r>
            <a:br>
              <a:rPr lang="da-DK" sz="4400" b="0" i="0" noProof="0" dirty="0">
                <a:solidFill>
                  <a:schemeClr val="bg1"/>
                </a:solidFill>
              </a:rPr>
            </a:br>
            <a:r>
              <a:rPr lang="da-DK" sz="4400" b="0" noProof="0" dirty="0">
                <a:solidFill>
                  <a:schemeClr val="bg1"/>
                </a:solidFill>
              </a:rPr>
              <a:t>brug dem ikke. Disse layouts </a:t>
            </a:r>
            <a:r>
              <a:rPr lang="da-DK" sz="4400" b="1" i="1" u="none" noProof="0" dirty="0">
                <a:solidFill>
                  <a:schemeClr val="bg1"/>
                </a:solidFill>
              </a:rPr>
              <a:t>tilhører ikke </a:t>
            </a:r>
            <a:r>
              <a:rPr lang="da-DK" sz="4400" b="0" i="0" u="none" noProof="0" dirty="0">
                <a:solidFill>
                  <a:schemeClr val="bg1"/>
                </a:solidFill>
              </a:rPr>
              <a:t>vores </a:t>
            </a:r>
            <a:r>
              <a:rPr lang="da-DK" sz="4400" b="0" i="0" u="none" noProof="1">
                <a:solidFill>
                  <a:schemeClr val="bg1"/>
                </a:solidFill>
              </a:rPr>
              <a:t>corporate</a:t>
            </a:r>
            <a:r>
              <a:rPr lang="da-DK" sz="4400" b="0" noProof="0" dirty="0">
                <a:solidFill>
                  <a:schemeClr val="bg1"/>
                </a:solidFill>
              </a:rPr>
              <a:t>skabelon.</a:t>
            </a:r>
            <a:br>
              <a:rPr lang="da-DK" sz="2800" b="0" noProof="0" dirty="0">
                <a:solidFill>
                  <a:schemeClr val="bg1"/>
                </a:solidFill>
              </a:rPr>
            </a:br>
            <a:br>
              <a:rPr lang="da-DK" sz="2800" b="0" noProof="0" dirty="0">
                <a:solidFill>
                  <a:schemeClr val="bg1"/>
                </a:solidFill>
              </a:rPr>
            </a:br>
            <a:endParaRPr lang="da-DK" sz="2800" b="0" noProof="0" dirty="0">
              <a:solidFill>
                <a:schemeClr val="bg1"/>
              </a:solidFill>
            </a:endParaRPr>
          </a:p>
        </p:txBody>
      </p:sp>
      <p:grpSp>
        <p:nvGrpSpPr>
          <p:cNvPr id="4" name="Group 3">
            <a:extLst>
              <a:ext uri="{FF2B5EF4-FFF2-40B4-BE49-F238E27FC236}">
                <a16:creationId xmlns:a16="http://schemas.microsoft.com/office/drawing/2014/main" id="{2BEB5E5A-DA85-4D5B-80B9-F94482F55D76}"/>
              </a:ext>
            </a:extLst>
          </p:cNvPr>
          <p:cNvGrpSpPr/>
          <p:nvPr userDrawn="1"/>
        </p:nvGrpSpPr>
        <p:grpSpPr>
          <a:xfrm rot="8100000">
            <a:off x="10404874" y="3325226"/>
            <a:ext cx="1036788" cy="1036788"/>
            <a:chOff x="6096000" y="4963130"/>
            <a:chExt cx="1456719" cy="1456719"/>
          </a:xfrm>
          <a:solidFill>
            <a:schemeClr val="bg1"/>
          </a:solidFill>
        </p:grpSpPr>
        <p:sp>
          <p:nvSpPr>
            <p:cNvPr id="3" name="Rectangle 2">
              <a:extLst>
                <a:ext uri="{FF2B5EF4-FFF2-40B4-BE49-F238E27FC236}">
                  <a16:creationId xmlns:a16="http://schemas.microsoft.com/office/drawing/2014/main" id="{C823227E-A862-4A7F-BC20-0D107430AB2C}"/>
                </a:ext>
              </a:extLst>
            </p:cNvPr>
            <p:cNvSpPr/>
            <p:nvPr userDrawn="1"/>
          </p:nvSpPr>
          <p:spPr>
            <a:xfrm rot="5400000">
              <a:off x="5534135" y="5524995"/>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6" name="Rectangle 5">
              <a:extLst>
                <a:ext uri="{FF2B5EF4-FFF2-40B4-BE49-F238E27FC236}">
                  <a16:creationId xmlns:a16="http://schemas.microsoft.com/office/drawing/2014/main" id="{08501AE6-6504-4184-9443-E89AFACF769D}"/>
                </a:ext>
              </a:extLst>
            </p:cNvPr>
            <p:cNvSpPr/>
            <p:nvPr userDrawn="1"/>
          </p:nvSpPr>
          <p:spPr>
            <a:xfrm rot="10800000">
              <a:off x="6096000" y="4963130"/>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grpSp>
      <p:sp>
        <p:nvSpPr>
          <p:cNvPr id="12" name="Rectangle 11">
            <a:extLst>
              <a:ext uri="{FF2B5EF4-FFF2-40B4-BE49-F238E27FC236}">
                <a16:creationId xmlns:a16="http://schemas.microsoft.com/office/drawing/2014/main" id="{67CEE09B-6EE1-4BF2-85A3-DE69E91BC4C6}"/>
              </a:ext>
            </a:extLst>
          </p:cNvPr>
          <p:cNvSpPr/>
          <p:nvPr userDrawn="1"/>
        </p:nvSpPr>
        <p:spPr>
          <a:xfrm>
            <a:off x="472536" y="2986685"/>
            <a:ext cx="10152346" cy="1631216"/>
          </a:xfrm>
          <a:prstGeom prst="rect">
            <a:avLst/>
          </a:prstGeom>
        </p:spPr>
        <p:txBody>
          <a:bodyPr wrap="square">
            <a:spAutoFit/>
          </a:bodyPr>
          <a:lstStyle/>
          <a:p>
            <a:pPr algn="ctr"/>
            <a:r>
              <a:rPr lang="da-DK" sz="10000" b="1" i="1" noProof="0" dirty="0">
                <a:solidFill>
                  <a:schemeClr val="bg1"/>
                </a:solidFill>
              </a:rPr>
              <a:t>Brug dem ikke </a:t>
            </a:r>
            <a:endParaRPr lang="da-DK" sz="10000" b="1" i="1" noProof="0" dirty="0"/>
          </a:p>
        </p:txBody>
      </p:sp>
      <p:sp>
        <p:nvSpPr>
          <p:cNvPr id="16" name="Do not use">
            <a:extLst>
              <a:ext uri="{FF2B5EF4-FFF2-40B4-BE49-F238E27FC236}">
                <a16:creationId xmlns:a16="http://schemas.microsoft.com/office/drawing/2014/main" id="{A8FA78FA-4D94-4717-B7C6-6F86378D6B01}"/>
              </a:ext>
            </a:extLst>
          </p:cNvPr>
          <p:cNvSpPr txBox="1"/>
          <p:nvPr userDrawn="1"/>
        </p:nvSpPr>
        <p:spPr>
          <a:xfrm>
            <a:off x="430214" y="5186455"/>
            <a:ext cx="11356974" cy="969496"/>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Pga. PowerPoints standard Kopier/Indsæt funktionalitet kan ekstra uønskede layouts forekomme.</a:t>
            </a:r>
            <a:endParaRPr lang="da-DK"/>
          </a:p>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OBS! Layouts efter dette kan indeholde potentiel fortrolig information.</a:t>
            </a:r>
            <a:br>
              <a:rPr lang="da-DK" sz="1800" b="0" noProof="0" dirty="0">
                <a:solidFill>
                  <a:schemeClr val="bg1"/>
                </a:solidFill>
              </a:rPr>
            </a:br>
            <a:endParaRPr lang="da-DK" sz="1800" b="0" noProof="0" dirty="0">
              <a:solidFill>
                <a:schemeClr val="bg1"/>
              </a:solidFill>
            </a:endParaRPr>
          </a:p>
        </p:txBody>
      </p:sp>
      <p:sp>
        <p:nvSpPr>
          <p:cNvPr id="13" name="Date Placeholder 6" hidden="1">
            <a:extLst>
              <a:ext uri="{FF2B5EF4-FFF2-40B4-BE49-F238E27FC236}">
                <a16:creationId xmlns:a16="http://schemas.microsoft.com/office/drawing/2014/main" id="{64CEB7DD-E8FE-47C7-8823-750A10754EB0}"/>
              </a:ext>
            </a:extLst>
          </p:cNvPr>
          <p:cNvSpPr>
            <a:spLocks noGrp="1"/>
          </p:cNvSpPr>
          <p:nvPr>
            <p:ph type="dt" sz="half" idx="15"/>
          </p:nvPr>
        </p:nvSpPr>
        <p:spPr>
          <a:xfrm>
            <a:off x="0" y="6858000"/>
            <a:ext cx="0" cy="0"/>
          </a:xfrm>
          <a:prstGeom prst="rect">
            <a:avLst/>
          </a:prstGeom>
        </p:spPr>
        <p:txBody>
          <a:bodyPr/>
          <a:lstStyle>
            <a:lvl1pPr>
              <a:defRPr sz="100">
                <a:noFill/>
              </a:defRPr>
            </a:lvl1pPr>
          </a:lstStyle>
          <a:p>
            <a:fld id="{69F9D4F1-47F6-43BF-A2BB-A3EBC9124D97}" type="datetime1">
              <a:rPr lang="da-DK" smtClean="0"/>
              <a:t>18-09-2025</a:t>
            </a:fld>
            <a:endParaRPr lang="da-DK" dirty="0"/>
          </a:p>
        </p:txBody>
      </p:sp>
      <p:sp>
        <p:nvSpPr>
          <p:cNvPr id="14" name="Footer Placeholder 8" hidden="1">
            <a:extLst>
              <a:ext uri="{FF2B5EF4-FFF2-40B4-BE49-F238E27FC236}">
                <a16:creationId xmlns:a16="http://schemas.microsoft.com/office/drawing/2014/main" id="{06739825-D1B6-4F3A-8216-BA5B32BD19E7}"/>
              </a:ext>
            </a:extLst>
          </p:cNvPr>
          <p:cNvSpPr>
            <a:spLocks noGrp="1"/>
          </p:cNvSpPr>
          <p:nvPr>
            <p:ph type="ftr" sz="quarter" idx="16"/>
          </p:nvPr>
        </p:nvSpPr>
        <p:spPr>
          <a:xfrm>
            <a:off x="0" y="6858000"/>
            <a:ext cx="0" cy="0"/>
          </a:xfrm>
          <a:prstGeom prst="rect">
            <a:avLst/>
          </a:prstGeom>
        </p:spPr>
        <p:txBody>
          <a:bodyPr/>
          <a:lstStyle>
            <a:lvl1pPr>
              <a:defRPr sz="100">
                <a:noFill/>
              </a:defRPr>
            </a:lvl1pPr>
          </a:lstStyle>
          <a:p>
            <a:endParaRPr lang="da-DK" dirty="0"/>
          </a:p>
        </p:txBody>
      </p:sp>
      <p:sp>
        <p:nvSpPr>
          <p:cNvPr id="15" name="Slide Number Placeholder 10" hidden="1">
            <a:extLst>
              <a:ext uri="{FF2B5EF4-FFF2-40B4-BE49-F238E27FC236}">
                <a16:creationId xmlns:a16="http://schemas.microsoft.com/office/drawing/2014/main" id="{A2244AC4-18E1-41D9-B6D4-4D2415BE8C35}"/>
              </a:ext>
            </a:extLst>
          </p:cNvPr>
          <p:cNvSpPr>
            <a:spLocks noGrp="1"/>
          </p:cNvSpPr>
          <p:nvPr>
            <p:ph type="sldNum" sz="quarter" idx="17"/>
          </p:nvPr>
        </p:nvSpPr>
        <p:spPr>
          <a:xfrm>
            <a:off x="0" y="6858000"/>
            <a:ext cx="0" cy="0"/>
          </a:xfrm>
          <a:prstGeom prst="rect">
            <a:avLst/>
          </a:prstGeom>
        </p:spPr>
        <p:txBody>
          <a:bodyPr/>
          <a:lstStyle>
            <a:lvl1pPr>
              <a:defRPr sz="100">
                <a:no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71136453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Forside">
    <p:bg>
      <p:bgPr>
        <a:solidFill>
          <a:schemeClr val="bg1"/>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sz="quarter" idx="10" hasCustomPrompt="1"/>
          </p:nvPr>
        </p:nvSpPr>
        <p:spPr>
          <a:xfrm>
            <a:off x="-24680" y="0"/>
            <a:ext cx="12216680" cy="6858000"/>
          </a:xfrm>
          <a:prstGeom prst="rect">
            <a:avLst/>
          </a:prstGeom>
          <a:noFill/>
        </p:spPr>
        <p:txBody>
          <a:bodyPr lIns="72000" tIns="72000" rIns="72000" anchor="t" anchorCtr="0"/>
          <a:lstStyle>
            <a:lvl1pPr marL="0" indent="0" algn="ctr">
              <a:buNone/>
              <a:defRPr sz="1400" b="0">
                <a:solidFill>
                  <a:schemeClr val="tx1"/>
                </a:solidFill>
              </a:defRPr>
            </a:lvl1pPr>
          </a:lstStyle>
          <a:p>
            <a:r>
              <a:rPr lang="da-DK" noProof="1"/>
              <a:t>Klik på rammen for at indsætte billede via Templafy og Images</a:t>
            </a:r>
            <a:endParaRPr lang="da-DK"/>
          </a:p>
        </p:txBody>
      </p:sp>
      <p:sp>
        <p:nvSpPr>
          <p:cNvPr id="18" name="Text Placeholder 3"/>
          <p:cNvSpPr>
            <a:spLocks noGrp="1"/>
          </p:cNvSpPr>
          <p:nvPr>
            <p:ph type="body" sz="quarter" idx="11" hasCustomPrompt="1"/>
          </p:nvPr>
        </p:nvSpPr>
        <p:spPr>
          <a:xfrm>
            <a:off x="179388" y="4437111"/>
            <a:ext cx="11830050" cy="2239913"/>
          </a:xfrm>
          <a:prstGeom prst="rect">
            <a:avLst/>
          </a:prstGeom>
          <a:solidFill>
            <a:schemeClr val="bg1">
              <a:alpha val="80000"/>
            </a:schemeClr>
          </a:solidFill>
        </p:spPr>
        <p:txBody>
          <a:bodyPr lIns="522000" bIns="252000" anchor="b" anchorCtr="0"/>
          <a:lstStyle>
            <a:lvl1pPr marL="0" indent="0">
              <a:buNone/>
              <a:defRPr sz="1400" b="0">
                <a:solidFill>
                  <a:schemeClr val="tx1"/>
                </a:solidFill>
              </a:defRPr>
            </a:lvl1pPr>
          </a:lstStyle>
          <a:p>
            <a:pPr lvl="0"/>
            <a:r>
              <a:rPr lang="da-DK" noProof="0" dirty="0"/>
              <a:t>Måned og år</a:t>
            </a:r>
            <a:endParaRPr lang="da-DK"/>
          </a:p>
        </p:txBody>
      </p:sp>
      <p:sp>
        <p:nvSpPr>
          <p:cNvPr id="5" name="Title 1"/>
          <p:cNvSpPr>
            <a:spLocks noGrp="1" noChangeAspect="1"/>
          </p:cNvSpPr>
          <p:nvPr>
            <p:ph type="title" hasCustomPrompt="1"/>
          </p:nvPr>
        </p:nvSpPr>
        <p:spPr>
          <a:xfrm>
            <a:off x="701675" y="4699978"/>
            <a:ext cx="6690469" cy="1213460"/>
          </a:xfrm>
        </p:spPr>
        <p:txBody>
          <a:bodyPr anchor="t" anchorCtr="0">
            <a:normAutofit/>
          </a:bodyPr>
          <a:lstStyle>
            <a:lvl1pPr>
              <a:lnSpc>
                <a:spcPct val="90000"/>
              </a:lnSpc>
              <a:defRPr sz="3400" cap="none" baseline="0">
                <a:solidFill>
                  <a:schemeClr val="tx1"/>
                </a:solidFill>
              </a:defRPr>
            </a:lvl1pPr>
          </a:lstStyle>
          <a:p>
            <a:r>
              <a:rPr lang="da-DK" dirty="0"/>
              <a:t>Indsæt titel</a:t>
            </a:r>
            <a:endParaRPr lang="da-DK"/>
          </a:p>
        </p:txBody>
      </p:sp>
      <p:sp>
        <p:nvSpPr>
          <p:cNvPr id="7" name="Slide Number Placeholder 5 (FAST)"/>
          <p:cNvSpPr txBox="1">
            <a:spLocks/>
          </p:cNvSpPr>
          <p:nvPr userDrawn="1"/>
        </p:nvSpPr>
        <p:spPr>
          <a:xfrm>
            <a:off x="702668" y="6401052"/>
            <a:ext cx="279770" cy="275973"/>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29600592"/>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Agenda A">
    <p:spTree>
      <p:nvGrpSpPr>
        <p:cNvPr id="1" name=""/>
        <p:cNvGrpSpPr/>
        <p:nvPr/>
      </p:nvGrpSpPr>
      <p:grpSpPr>
        <a:xfrm>
          <a:off x="0" y="0"/>
          <a:ext cx="0" cy="0"/>
          <a:chOff x="0" y="0"/>
          <a:chExt cx="0" cy="0"/>
        </a:xfrm>
      </p:grpSpPr>
      <p:sp>
        <p:nvSpPr>
          <p:cNvPr id="12" name="Baggrund"/>
          <p:cNvSpPr>
            <a:spLocks noChangeArrowheads="1"/>
          </p:cNvSpPr>
          <p:nvPr userDrawn="1"/>
        </p:nvSpPr>
        <p:spPr bwMode="auto">
          <a:xfrm>
            <a:off x="179388" y="180975"/>
            <a:ext cx="11830050" cy="6496050"/>
          </a:xfrm>
          <a:prstGeom prst="rect">
            <a:avLst/>
          </a:prstGeom>
          <a:solidFill>
            <a:srgbClr val="00B08C"/>
          </a:solidFill>
          <a:ln>
            <a:noFill/>
          </a:ln>
          <a:effectLst/>
        </p:spPr>
        <p:txBody>
          <a:bodyPr wrap="none" lIns="0" tIns="0" rIns="0" bIns="0" anchor="ctr"/>
          <a:lstStyle/>
          <a:p>
            <a:endParaRPr lang="da-DK" sz="1700" dirty="0"/>
          </a:p>
        </p:txBody>
      </p:sp>
      <p:sp>
        <p:nvSpPr>
          <p:cNvPr id="13" name="Slide Number Placeholder 5 (FAST)"/>
          <p:cNvSpPr txBox="1">
            <a:spLocks/>
          </p:cNvSpPr>
          <p:nvPr userDrawn="1"/>
        </p:nvSpPr>
        <p:spPr bwMode="white">
          <a:xfrm>
            <a:off x="702668" y="6400800"/>
            <a:ext cx="279770" cy="254625"/>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bg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bg1"/>
              </a:solidFill>
              <a:effectLst/>
              <a:uLnTx/>
              <a:uFillTx/>
              <a:latin typeface="+mn-lt"/>
              <a:ea typeface="+mn-ea"/>
              <a:cs typeface="+mn-cs"/>
            </a:endParaRPr>
          </a:p>
        </p:txBody>
      </p:sp>
      <p:sp>
        <p:nvSpPr>
          <p:cNvPr id="8" name="Text Placeholder 7">
            <a:extLst>
              <a:ext uri="{FF2B5EF4-FFF2-40B4-BE49-F238E27FC236}">
                <a16:creationId xmlns:a16="http://schemas.microsoft.com/office/drawing/2014/main" id="{FB024125-AC67-4DA3-8E6E-715199C5DB2C}"/>
              </a:ext>
            </a:extLst>
          </p:cNvPr>
          <p:cNvSpPr>
            <a:spLocks noGrp="1"/>
          </p:cNvSpPr>
          <p:nvPr>
            <p:ph type="body" sz="quarter" idx="13" hasCustomPrompt="1"/>
          </p:nvPr>
        </p:nvSpPr>
        <p:spPr bwMode="white">
          <a:xfrm>
            <a:off x="702668" y="1463492"/>
            <a:ext cx="10784482" cy="4449946"/>
          </a:xfrm>
          <a:prstGeom prst="rect">
            <a:avLst/>
          </a:prstGeom>
        </p:spPr>
        <p:txBody>
          <a:bodyPr rIns="144000"/>
          <a:lstStyle>
            <a:lvl1pPr marL="0" indent="0">
              <a:lnSpc>
                <a:spcPct val="150000"/>
              </a:lnSpc>
              <a:spcBef>
                <a:spcPts val="0"/>
              </a:spcBef>
              <a:buClr>
                <a:schemeClr val="bg1"/>
              </a:buClr>
              <a:buFont typeface="Arial" panose="020B0604020202020204" pitchFamily="34" charset="0"/>
              <a:buChar char="​"/>
              <a:tabLst>
                <a:tab pos="892175" algn="l"/>
              </a:tabLst>
              <a:defRPr sz="1800">
                <a:solidFill>
                  <a:schemeClr val="bg1"/>
                </a:solidFill>
              </a:defRPr>
            </a:lvl1pPr>
            <a:lvl2pPr marL="216000">
              <a:spcBef>
                <a:spcPts val="0"/>
              </a:spcBef>
              <a:buClrTx/>
              <a:defRPr>
                <a:solidFill>
                  <a:schemeClr val="bg1"/>
                </a:solidFill>
              </a:defRPr>
            </a:lvl2pPr>
            <a:lvl3pPr marL="432000">
              <a:spcBef>
                <a:spcPts val="0"/>
              </a:spcBef>
              <a:buClrTx/>
              <a:defRPr>
                <a:solidFill>
                  <a:schemeClr val="bg1"/>
                </a:solidFill>
              </a:defRPr>
            </a:lvl3pPr>
            <a:lvl4pPr marL="432000">
              <a:spcBef>
                <a:spcPts val="0"/>
              </a:spcBef>
              <a:buClrTx/>
              <a:defRPr>
                <a:solidFill>
                  <a:schemeClr val="bg1"/>
                </a:solidFill>
              </a:defRPr>
            </a:lvl4pPr>
            <a:lvl5pPr marL="432000">
              <a:spcBef>
                <a:spcPts val="0"/>
              </a:spcBef>
              <a:buClrTx/>
              <a:defRPr>
                <a:solidFill>
                  <a:schemeClr val="bg1"/>
                </a:solidFill>
              </a:defRPr>
            </a:lvl5pPr>
            <a:lvl6pPr marL="432000">
              <a:spcBef>
                <a:spcPts val="0"/>
              </a:spcBef>
              <a:buClrTx/>
              <a:defRPr>
                <a:solidFill>
                  <a:schemeClr val="bg1"/>
                </a:solidFill>
              </a:defRPr>
            </a:lvl6pPr>
            <a:lvl7pPr marL="432000">
              <a:spcBef>
                <a:spcPts val="0"/>
              </a:spcBef>
              <a:buClrTx/>
              <a:defRPr>
                <a:solidFill>
                  <a:schemeClr val="bg1"/>
                </a:solidFill>
              </a:defRPr>
            </a:lvl7pPr>
            <a:lvl8pPr marL="432000">
              <a:spcBef>
                <a:spcPts val="0"/>
              </a:spcBef>
              <a:buClrTx/>
              <a:defRPr>
                <a:solidFill>
                  <a:schemeClr val="bg1"/>
                </a:solidFill>
              </a:defRPr>
            </a:lvl8pPr>
            <a:lvl9pPr marL="432000">
              <a:spcBef>
                <a:spcPts val="0"/>
              </a:spcBef>
              <a:buClrTx/>
              <a:defRPr>
                <a:solidFill>
                  <a:schemeClr val="bg1"/>
                </a:solidFill>
              </a:defRPr>
            </a:lvl9pPr>
          </a:lstStyle>
          <a:p>
            <a:pPr lvl="0"/>
            <a:r>
              <a:rPr lang="da-DK" dirty="0"/>
              <a:t>Indsæt emne</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a:p>
            <a:pPr lvl="5"/>
            <a:r>
              <a:rPr lang="da-DK" dirty="0"/>
              <a:t>6</a:t>
            </a:r>
            <a:endParaRPr lang="da-DK"/>
          </a:p>
          <a:p>
            <a:pPr lvl="6"/>
            <a:r>
              <a:rPr lang="da-DK" dirty="0"/>
              <a:t>7</a:t>
            </a:r>
            <a:endParaRPr lang="da-DK"/>
          </a:p>
          <a:p>
            <a:pPr lvl="7"/>
            <a:r>
              <a:rPr lang="da-DK" dirty="0"/>
              <a:t>8</a:t>
            </a:r>
            <a:endParaRPr lang="da-DK"/>
          </a:p>
          <a:p>
            <a:pPr lvl="8"/>
            <a:r>
              <a:rPr lang="da-DK" dirty="0"/>
              <a:t>9</a:t>
            </a:r>
            <a:endParaRPr lang="da-DK"/>
          </a:p>
        </p:txBody>
      </p:sp>
      <p:sp>
        <p:nvSpPr>
          <p:cNvPr id="7" name="Title 6">
            <a:extLst>
              <a:ext uri="{FF2B5EF4-FFF2-40B4-BE49-F238E27FC236}">
                <a16:creationId xmlns:a16="http://schemas.microsoft.com/office/drawing/2014/main" id="{994CC749-1F69-4E27-9545-A4E563565859}"/>
              </a:ext>
            </a:extLst>
          </p:cNvPr>
          <p:cNvSpPr>
            <a:spLocks noGrp="1"/>
          </p:cNvSpPr>
          <p:nvPr>
            <p:ph type="title" hasCustomPrompt="1"/>
          </p:nvPr>
        </p:nvSpPr>
        <p:spPr/>
        <p:txBody>
          <a:bodyPr/>
          <a:lstStyle>
            <a:lvl1pPr>
              <a:defRPr>
                <a:solidFill>
                  <a:schemeClr val="bg1"/>
                </a:solidFill>
              </a:defRPr>
            </a:lvl1pPr>
          </a:lstStyle>
          <a:p>
            <a:r>
              <a:rPr lang="da-DK" dirty="0"/>
              <a:t>Klik her for at tilføje titel</a:t>
            </a:r>
            <a:endParaRPr lang="da-DK"/>
          </a:p>
        </p:txBody>
      </p:sp>
    </p:spTree>
    <p:extLst>
      <p:ext uri="{BB962C8B-B14F-4D97-AF65-F5344CB8AC3E}">
        <p14:creationId xmlns:p14="http://schemas.microsoft.com/office/powerpoint/2010/main" val="162941620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Agenda B">
    <p:spTree>
      <p:nvGrpSpPr>
        <p:cNvPr id="1" name=""/>
        <p:cNvGrpSpPr/>
        <p:nvPr/>
      </p:nvGrpSpPr>
      <p:grpSpPr>
        <a:xfrm>
          <a:off x="0" y="0"/>
          <a:ext cx="0" cy="0"/>
          <a:chOff x="0" y="0"/>
          <a:chExt cx="0" cy="0"/>
        </a:xfrm>
      </p:grpSpPr>
      <p:sp>
        <p:nvSpPr>
          <p:cNvPr id="12" name="Baggrund"/>
          <p:cNvSpPr>
            <a:spLocks noChangeArrowheads="1"/>
          </p:cNvSpPr>
          <p:nvPr userDrawn="1"/>
        </p:nvSpPr>
        <p:spPr bwMode="auto">
          <a:xfrm>
            <a:off x="179388" y="180975"/>
            <a:ext cx="11830050" cy="6496050"/>
          </a:xfrm>
          <a:prstGeom prst="rect">
            <a:avLst/>
          </a:prstGeom>
          <a:solidFill>
            <a:srgbClr val="3B5463"/>
          </a:solidFill>
          <a:ln>
            <a:noFill/>
          </a:ln>
          <a:effectLst/>
        </p:spPr>
        <p:txBody>
          <a:bodyPr wrap="none" lIns="0" tIns="0" rIns="0" bIns="0" anchor="ctr"/>
          <a:lstStyle/>
          <a:p>
            <a:endParaRPr lang="da-DK" sz="1700" dirty="0"/>
          </a:p>
        </p:txBody>
      </p:sp>
      <p:sp>
        <p:nvSpPr>
          <p:cNvPr id="13" name="Slide Number Placeholder 5 (FAST)"/>
          <p:cNvSpPr txBox="1">
            <a:spLocks/>
          </p:cNvSpPr>
          <p:nvPr userDrawn="1"/>
        </p:nvSpPr>
        <p:spPr bwMode="white">
          <a:xfrm>
            <a:off x="702668" y="6400800"/>
            <a:ext cx="279770" cy="254625"/>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bg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bg1"/>
              </a:solidFill>
              <a:effectLst/>
              <a:uLnTx/>
              <a:uFillTx/>
              <a:latin typeface="+mn-lt"/>
              <a:ea typeface="+mn-ea"/>
              <a:cs typeface="+mn-cs"/>
            </a:endParaRPr>
          </a:p>
        </p:txBody>
      </p:sp>
      <p:sp>
        <p:nvSpPr>
          <p:cNvPr id="8" name="Text Placeholder 7">
            <a:extLst>
              <a:ext uri="{FF2B5EF4-FFF2-40B4-BE49-F238E27FC236}">
                <a16:creationId xmlns:a16="http://schemas.microsoft.com/office/drawing/2014/main" id="{FB024125-AC67-4DA3-8E6E-715199C5DB2C}"/>
              </a:ext>
            </a:extLst>
          </p:cNvPr>
          <p:cNvSpPr>
            <a:spLocks noGrp="1"/>
          </p:cNvSpPr>
          <p:nvPr>
            <p:ph type="body" sz="quarter" idx="13" hasCustomPrompt="1"/>
          </p:nvPr>
        </p:nvSpPr>
        <p:spPr bwMode="white">
          <a:xfrm>
            <a:off x="702668" y="1463492"/>
            <a:ext cx="10784482" cy="4449946"/>
          </a:xfrm>
          <a:prstGeom prst="rect">
            <a:avLst/>
          </a:prstGeom>
        </p:spPr>
        <p:txBody>
          <a:bodyPr rIns="144000"/>
          <a:lstStyle>
            <a:lvl1pPr marL="0" indent="0">
              <a:lnSpc>
                <a:spcPct val="150000"/>
              </a:lnSpc>
              <a:spcBef>
                <a:spcPts val="0"/>
              </a:spcBef>
              <a:buClr>
                <a:schemeClr val="bg1"/>
              </a:buClr>
              <a:buFont typeface="Arial" panose="020B0604020202020204" pitchFamily="34" charset="0"/>
              <a:buChar char="​"/>
              <a:tabLst>
                <a:tab pos="892175" algn="l"/>
              </a:tabLst>
              <a:defRPr sz="1800">
                <a:solidFill>
                  <a:schemeClr val="bg1"/>
                </a:solidFill>
              </a:defRPr>
            </a:lvl1pPr>
            <a:lvl2pPr marL="216000">
              <a:spcBef>
                <a:spcPts val="0"/>
              </a:spcBef>
              <a:buClrTx/>
              <a:defRPr>
                <a:solidFill>
                  <a:schemeClr val="bg1"/>
                </a:solidFill>
              </a:defRPr>
            </a:lvl2pPr>
            <a:lvl3pPr marL="432000">
              <a:spcBef>
                <a:spcPts val="0"/>
              </a:spcBef>
              <a:buClrTx/>
              <a:defRPr>
                <a:solidFill>
                  <a:schemeClr val="bg1"/>
                </a:solidFill>
              </a:defRPr>
            </a:lvl3pPr>
            <a:lvl4pPr marL="432000">
              <a:spcBef>
                <a:spcPts val="0"/>
              </a:spcBef>
              <a:buClrTx/>
              <a:defRPr>
                <a:solidFill>
                  <a:schemeClr val="bg1"/>
                </a:solidFill>
              </a:defRPr>
            </a:lvl4pPr>
            <a:lvl5pPr marL="432000">
              <a:spcBef>
                <a:spcPts val="0"/>
              </a:spcBef>
              <a:buClrTx/>
              <a:defRPr>
                <a:solidFill>
                  <a:schemeClr val="bg1"/>
                </a:solidFill>
              </a:defRPr>
            </a:lvl5pPr>
            <a:lvl6pPr marL="432000">
              <a:spcBef>
                <a:spcPts val="0"/>
              </a:spcBef>
              <a:buClrTx/>
              <a:defRPr>
                <a:solidFill>
                  <a:schemeClr val="bg1"/>
                </a:solidFill>
              </a:defRPr>
            </a:lvl6pPr>
            <a:lvl7pPr marL="432000">
              <a:spcBef>
                <a:spcPts val="0"/>
              </a:spcBef>
              <a:buClrTx/>
              <a:defRPr>
                <a:solidFill>
                  <a:schemeClr val="bg1"/>
                </a:solidFill>
              </a:defRPr>
            </a:lvl7pPr>
            <a:lvl8pPr marL="432000">
              <a:spcBef>
                <a:spcPts val="0"/>
              </a:spcBef>
              <a:buClrTx/>
              <a:defRPr>
                <a:solidFill>
                  <a:schemeClr val="bg1"/>
                </a:solidFill>
              </a:defRPr>
            </a:lvl8pPr>
            <a:lvl9pPr marL="432000">
              <a:spcBef>
                <a:spcPts val="0"/>
              </a:spcBef>
              <a:buClrTx/>
              <a:defRPr>
                <a:solidFill>
                  <a:schemeClr val="bg1"/>
                </a:solidFill>
              </a:defRPr>
            </a:lvl9pPr>
          </a:lstStyle>
          <a:p>
            <a:pPr lvl="0"/>
            <a:r>
              <a:rPr lang="da-DK" dirty="0"/>
              <a:t>Indsæt emne</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a:p>
            <a:pPr lvl="5"/>
            <a:r>
              <a:rPr lang="da-DK" dirty="0"/>
              <a:t>6</a:t>
            </a:r>
            <a:endParaRPr lang="da-DK"/>
          </a:p>
          <a:p>
            <a:pPr lvl="6"/>
            <a:r>
              <a:rPr lang="da-DK" dirty="0"/>
              <a:t>7</a:t>
            </a:r>
            <a:endParaRPr lang="da-DK"/>
          </a:p>
          <a:p>
            <a:pPr lvl="7"/>
            <a:r>
              <a:rPr lang="da-DK" dirty="0"/>
              <a:t>8</a:t>
            </a:r>
            <a:endParaRPr lang="da-DK"/>
          </a:p>
          <a:p>
            <a:pPr lvl="8"/>
            <a:r>
              <a:rPr lang="da-DK" dirty="0"/>
              <a:t>9</a:t>
            </a:r>
            <a:endParaRPr lang="da-DK"/>
          </a:p>
        </p:txBody>
      </p:sp>
      <p:sp>
        <p:nvSpPr>
          <p:cNvPr id="7" name="Title 6">
            <a:extLst>
              <a:ext uri="{FF2B5EF4-FFF2-40B4-BE49-F238E27FC236}">
                <a16:creationId xmlns:a16="http://schemas.microsoft.com/office/drawing/2014/main" id="{994CC749-1F69-4E27-9545-A4E563565859}"/>
              </a:ext>
            </a:extLst>
          </p:cNvPr>
          <p:cNvSpPr>
            <a:spLocks noGrp="1"/>
          </p:cNvSpPr>
          <p:nvPr>
            <p:ph type="title" hasCustomPrompt="1"/>
          </p:nvPr>
        </p:nvSpPr>
        <p:spPr/>
        <p:txBody>
          <a:bodyPr/>
          <a:lstStyle>
            <a:lvl1pPr>
              <a:defRPr>
                <a:solidFill>
                  <a:schemeClr val="bg1"/>
                </a:solidFill>
              </a:defRPr>
            </a:lvl1pPr>
          </a:lstStyle>
          <a:p>
            <a:r>
              <a:rPr lang="da-DK" dirty="0"/>
              <a:t>Klik her for at tilføje titel</a:t>
            </a:r>
            <a:endParaRPr lang="da-DK"/>
          </a:p>
        </p:txBody>
      </p:sp>
    </p:spTree>
    <p:extLst>
      <p:ext uri="{BB962C8B-B14F-4D97-AF65-F5344CB8AC3E}">
        <p14:creationId xmlns:p14="http://schemas.microsoft.com/office/powerpoint/2010/main" val="31913673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Agenda C">
    <p:spTree>
      <p:nvGrpSpPr>
        <p:cNvPr id="1" name=""/>
        <p:cNvGrpSpPr/>
        <p:nvPr/>
      </p:nvGrpSpPr>
      <p:grpSpPr>
        <a:xfrm>
          <a:off x="0" y="0"/>
          <a:ext cx="0" cy="0"/>
          <a:chOff x="0" y="0"/>
          <a:chExt cx="0" cy="0"/>
        </a:xfrm>
      </p:grpSpPr>
      <p:sp>
        <p:nvSpPr>
          <p:cNvPr id="12" name="Baggrund"/>
          <p:cNvSpPr>
            <a:spLocks noChangeArrowheads="1"/>
          </p:cNvSpPr>
          <p:nvPr userDrawn="1"/>
        </p:nvSpPr>
        <p:spPr bwMode="auto">
          <a:xfrm>
            <a:off x="179388" y="180975"/>
            <a:ext cx="11830050" cy="6496050"/>
          </a:xfrm>
          <a:prstGeom prst="rect">
            <a:avLst/>
          </a:prstGeom>
          <a:solidFill>
            <a:srgbClr val="DBD9D6"/>
          </a:solidFill>
          <a:ln>
            <a:noFill/>
          </a:ln>
          <a:effectLst/>
        </p:spPr>
        <p:txBody>
          <a:bodyPr wrap="none" lIns="0" tIns="0" rIns="0" bIns="0" anchor="ctr"/>
          <a:lstStyle/>
          <a:p>
            <a:endParaRPr lang="da-DK" sz="1700" dirty="0"/>
          </a:p>
        </p:txBody>
      </p:sp>
      <p:sp>
        <p:nvSpPr>
          <p:cNvPr id="13" name="Slide Number Placeholder 5 (FAST)"/>
          <p:cNvSpPr txBox="1">
            <a:spLocks/>
          </p:cNvSpPr>
          <p:nvPr userDrawn="1"/>
        </p:nvSpPr>
        <p:spPr bwMode="white">
          <a:xfrm>
            <a:off x="702668" y="6400800"/>
            <a:ext cx="279770" cy="254625"/>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Text Placeholder 7">
            <a:extLst>
              <a:ext uri="{FF2B5EF4-FFF2-40B4-BE49-F238E27FC236}">
                <a16:creationId xmlns:a16="http://schemas.microsoft.com/office/drawing/2014/main" id="{FB024125-AC67-4DA3-8E6E-715199C5DB2C}"/>
              </a:ext>
            </a:extLst>
          </p:cNvPr>
          <p:cNvSpPr>
            <a:spLocks noGrp="1"/>
          </p:cNvSpPr>
          <p:nvPr>
            <p:ph type="body" sz="quarter" idx="13" hasCustomPrompt="1"/>
          </p:nvPr>
        </p:nvSpPr>
        <p:spPr bwMode="white">
          <a:xfrm>
            <a:off x="702668" y="1463492"/>
            <a:ext cx="10784482" cy="4449946"/>
          </a:xfrm>
          <a:prstGeom prst="rect">
            <a:avLst/>
          </a:prstGeom>
        </p:spPr>
        <p:txBody>
          <a:bodyPr rIns="144000"/>
          <a:lstStyle>
            <a:lvl1pPr marL="0" indent="0">
              <a:lnSpc>
                <a:spcPct val="150000"/>
              </a:lnSpc>
              <a:spcBef>
                <a:spcPts val="0"/>
              </a:spcBef>
              <a:buClr>
                <a:schemeClr val="bg1"/>
              </a:buClr>
              <a:buFont typeface="Arial" panose="020B0604020202020204" pitchFamily="34" charset="0"/>
              <a:buChar char="​"/>
              <a:tabLst>
                <a:tab pos="892175" algn="l"/>
              </a:tabLst>
              <a:defRPr sz="1800">
                <a:solidFill>
                  <a:schemeClr val="tx1"/>
                </a:solidFill>
              </a:defRPr>
            </a:lvl1pPr>
            <a:lvl2pPr marL="216000">
              <a:spcBef>
                <a:spcPts val="0"/>
              </a:spcBef>
              <a:buClrTx/>
              <a:defRPr>
                <a:solidFill>
                  <a:schemeClr val="tx1"/>
                </a:solidFill>
              </a:defRPr>
            </a:lvl2pPr>
            <a:lvl3pPr marL="432000">
              <a:spcBef>
                <a:spcPts val="0"/>
              </a:spcBef>
              <a:buClrTx/>
              <a:defRPr>
                <a:solidFill>
                  <a:schemeClr val="tx1"/>
                </a:solidFill>
              </a:defRPr>
            </a:lvl3pPr>
            <a:lvl4pPr marL="432000">
              <a:spcBef>
                <a:spcPts val="0"/>
              </a:spcBef>
              <a:buClrTx/>
              <a:defRPr>
                <a:solidFill>
                  <a:schemeClr val="tx1"/>
                </a:solidFill>
              </a:defRPr>
            </a:lvl4pPr>
            <a:lvl5pPr marL="432000">
              <a:spcBef>
                <a:spcPts val="0"/>
              </a:spcBef>
              <a:buClrTx/>
              <a:defRPr>
                <a:solidFill>
                  <a:schemeClr val="tx1"/>
                </a:solidFill>
              </a:defRPr>
            </a:lvl5pPr>
            <a:lvl6pPr marL="432000">
              <a:spcBef>
                <a:spcPts val="0"/>
              </a:spcBef>
              <a:buClrTx/>
              <a:defRPr>
                <a:solidFill>
                  <a:schemeClr val="tx1"/>
                </a:solidFill>
              </a:defRPr>
            </a:lvl6pPr>
            <a:lvl7pPr marL="432000">
              <a:spcBef>
                <a:spcPts val="0"/>
              </a:spcBef>
              <a:buClrTx/>
              <a:defRPr>
                <a:solidFill>
                  <a:schemeClr val="tx1"/>
                </a:solidFill>
              </a:defRPr>
            </a:lvl7pPr>
            <a:lvl8pPr marL="432000">
              <a:spcBef>
                <a:spcPts val="0"/>
              </a:spcBef>
              <a:buClrTx/>
              <a:defRPr>
                <a:solidFill>
                  <a:schemeClr val="tx1"/>
                </a:solidFill>
              </a:defRPr>
            </a:lvl8pPr>
            <a:lvl9pPr marL="432000">
              <a:spcBef>
                <a:spcPts val="0"/>
              </a:spcBef>
              <a:buClrTx/>
              <a:defRPr>
                <a:solidFill>
                  <a:schemeClr val="tx1"/>
                </a:solidFill>
              </a:defRPr>
            </a:lvl9pPr>
          </a:lstStyle>
          <a:p>
            <a:pPr lvl="0"/>
            <a:r>
              <a:rPr lang="da-DK" dirty="0"/>
              <a:t>Indsæt emne</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a:p>
            <a:pPr lvl="5"/>
            <a:r>
              <a:rPr lang="da-DK" dirty="0"/>
              <a:t>6</a:t>
            </a:r>
            <a:endParaRPr lang="da-DK"/>
          </a:p>
          <a:p>
            <a:pPr lvl="6"/>
            <a:r>
              <a:rPr lang="da-DK" dirty="0"/>
              <a:t>7</a:t>
            </a:r>
            <a:endParaRPr lang="da-DK"/>
          </a:p>
          <a:p>
            <a:pPr lvl="7"/>
            <a:r>
              <a:rPr lang="da-DK" dirty="0"/>
              <a:t>8</a:t>
            </a:r>
            <a:endParaRPr lang="da-DK"/>
          </a:p>
          <a:p>
            <a:pPr lvl="8"/>
            <a:r>
              <a:rPr lang="da-DK" dirty="0"/>
              <a:t>9</a:t>
            </a:r>
            <a:endParaRPr lang="da-DK"/>
          </a:p>
        </p:txBody>
      </p:sp>
      <p:sp>
        <p:nvSpPr>
          <p:cNvPr id="7" name="Title 6">
            <a:extLst>
              <a:ext uri="{FF2B5EF4-FFF2-40B4-BE49-F238E27FC236}">
                <a16:creationId xmlns:a16="http://schemas.microsoft.com/office/drawing/2014/main" id="{994CC749-1F69-4E27-9545-A4E563565859}"/>
              </a:ext>
            </a:extLst>
          </p:cNvPr>
          <p:cNvSpPr>
            <a:spLocks noGrp="1"/>
          </p:cNvSpPr>
          <p:nvPr>
            <p:ph type="title" hasCustomPrompt="1"/>
          </p:nvPr>
        </p:nvSpPr>
        <p:spPr/>
        <p:txBody>
          <a:bodyPr/>
          <a:lstStyle>
            <a:lvl1pPr>
              <a:defRPr>
                <a:solidFill>
                  <a:schemeClr val="accent1"/>
                </a:solidFill>
              </a:defRPr>
            </a:lvl1pPr>
          </a:lstStyle>
          <a:p>
            <a:r>
              <a:rPr lang="da-DK" dirty="0"/>
              <a:t>Klik her for at tilføje titel</a:t>
            </a:r>
            <a:endParaRPr lang="da-DK"/>
          </a:p>
        </p:txBody>
      </p:sp>
      <p:pic>
        <p:nvPicPr>
          <p:cNvPr id="1677664523" name="image" descr="{&quot;templafy&quot;:{&quot;id&quot;:&quot;09459f99-5db5-44ac-976a-32da37d66e64&quot;}}"/>
          <p:cNvPicPr>
            <a:picLocks noChangeAspect="1"/>
          </p:cNvPicPr>
          <p:nvPr/>
        </p:nvPicPr>
        <p:blipFill>
          <a:blip r:embed="rId2"/>
          <a:stretch>
            <a:fillRect/>
          </a:stretch>
        </p:blipFill>
        <p:spPr>
          <a:xfrm>
            <a:off x="8976320" y="6042696"/>
            <a:ext cx="2534400" cy="655200"/>
          </a:xfrm>
          <a:prstGeom prst="rect">
            <a:avLst/>
          </a:prstGeom>
        </p:spPr>
      </p:pic>
    </p:spTree>
    <p:extLst>
      <p:ext uri="{BB962C8B-B14F-4D97-AF65-F5344CB8AC3E}">
        <p14:creationId xmlns:p14="http://schemas.microsoft.com/office/powerpoint/2010/main" val="324615900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_Tom med logo">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9277A8AC-F640-4960-ADC6-30AC3801C4E2}"/>
              </a:ext>
            </a:extLst>
          </p:cNvPr>
          <p:cNvSpPr>
            <a:spLocks noGrp="1"/>
          </p:cNvSpPr>
          <p:nvPr>
            <p:ph type="title" hasCustomPrompt="1"/>
          </p:nvPr>
        </p:nvSpPr>
        <p:spPr>
          <a:xfrm>
            <a:off x="701675" y="361840"/>
            <a:ext cx="10785475" cy="936000"/>
          </a:xfrm>
        </p:spPr>
        <p:txBody>
          <a:bodyPr/>
          <a:lstStyle/>
          <a:p>
            <a:r>
              <a:rPr lang="da-DK" dirty="0"/>
              <a:t>Klik her for at tilføje titel</a:t>
            </a:r>
            <a:endParaRPr lang="da-DK"/>
          </a:p>
        </p:txBody>
      </p:sp>
    </p:spTree>
    <p:extLst>
      <p:ext uri="{BB962C8B-B14F-4D97-AF65-F5344CB8AC3E}">
        <p14:creationId xmlns:p14="http://schemas.microsoft.com/office/powerpoint/2010/main" val="204383362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Overskrift og indhold">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rIns="1036800"/>
          <a:lstStyle>
            <a:lvl1pPr>
              <a:defRPr cap="none" baseline="0"/>
            </a:lvl1pPr>
          </a:lstStyle>
          <a:p>
            <a:r>
              <a:rPr lang="da-DK" dirty="0"/>
              <a:t>Klik her for at tilføje titel</a:t>
            </a:r>
            <a:endParaRPr lang="da-DK"/>
          </a:p>
        </p:txBody>
      </p:sp>
      <p:sp>
        <p:nvSpPr>
          <p:cNvPr id="3" name="Content Placeholder 2"/>
          <p:cNvSpPr>
            <a:spLocks noGrp="1"/>
          </p:cNvSpPr>
          <p:nvPr>
            <p:ph idx="1" hasCustomPrompt="1"/>
          </p:nvPr>
        </p:nvSpPr>
        <p:spPr>
          <a:xfrm>
            <a:off x="702667" y="1449388"/>
            <a:ext cx="10784483" cy="4464049"/>
          </a:xfrm>
          <a:prstGeom prst="rect">
            <a:avLst/>
          </a:prstGeom>
        </p:spPr>
        <p:txBody>
          <a:bodyPr rIns="1036800"/>
          <a:lstStyle>
            <a:lvl1pPr>
              <a:defRPr/>
            </a:lvl1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p:txBody>
      </p:sp>
    </p:spTree>
    <p:extLst>
      <p:ext uri="{BB962C8B-B14F-4D97-AF65-F5344CB8AC3E}">
        <p14:creationId xmlns:p14="http://schemas.microsoft.com/office/powerpoint/2010/main" val="102662382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    Indhold og     1/4 billede">
    <p:spTree>
      <p:nvGrpSpPr>
        <p:cNvPr id="1" name=""/>
        <p:cNvGrpSpPr/>
        <p:nvPr/>
      </p:nvGrpSpPr>
      <p:grpSpPr>
        <a:xfrm>
          <a:off x="0" y="0"/>
          <a:ext cx="0" cy="0"/>
          <a:chOff x="0" y="0"/>
          <a:chExt cx="0" cy="0"/>
        </a:xfrm>
      </p:grpSpPr>
      <p:sp>
        <p:nvSpPr>
          <p:cNvPr id="13" name="Pladsholder til billede 12"/>
          <p:cNvSpPr>
            <a:spLocks noGrp="1"/>
          </p:cNvSpPr>
          <p:nvPr>
            <p:ph type="pic" sz="quarter" idx="14" hasCustomPrompt="1"/>
          </p:nvPr>
        </p:nvSpPr>
        <p:spPr>
          <a:xfrm>
            <a:off x="9056688" y="179387"/>
            <a:ext cx="2952750" cy="6497638"/>
          </a:xfrm>
          <a:prstGeom prst="rect">
            <a:avLst/>
          </a:prstGeom>
        </p:spPr>
        <p:txBody>
          <a:bodyPr lIns="72000" tIns="36000" rIns="72000" anchor="t" anchorCtr="0"/>
          <a:lstStyle>
            <a:lvl1pPr marL="0" indent="0" algn="ctr">
              <a:buNone/>
              <a:defRPr sz="1400">
                <a:solidFill>
                  <a:schemeClr val="tx1"/>
                </a:solidFill>
              </a:defRPr>
            </a:lvl1pPr>
          </a:lstStyle>
          <a:p>
            <a:r>
              <a:rPr lang="da-DK" dirty="0"/>
              <a:t>Klik på rammen for at indsætte billede via Templafy og Images</a:t>
            </a:r>
            <a:endParaRPr lang="da-DK"/>
          </a:p>
        </p:txBody>
      </p:sp>
      <p:sp>
        <p:nvSpPr>
          <p:cNvPr id="2" name="Title 1"/>
          <p:cNvSpPr>
            <a:spLocks noGrp="1"/>
          </p:cNvSpPr>
          <p:nvPr>
            <p:ph type="title" hasCustomPrompt="1"/>
          </p:nvPr>
        </p:nvSpPr>
        <p:spPr>
          <a:xfrm>
            <a:off x="701676" y="363600"/>
            <a:ext cx="8075418" cy="936000"/>
          </a:xfrm>
        </p:spPr>
        <p:txBody>
          <a:bodyPr/>
          <a:lstStyle>
            <a:lvl1pPr>
              <a:defRPr cap="none" baseline="0">
                <a:solidFill>
                  <a:schemeClr val="tx1"/>
                </a:solidFill>
              </a:defRPr>
            </a:lvl1pPr>
          </a:lstStyle>
          <a:p>
            <a:r>
              <a:rPr lang="da-DK" dirty="0"/>
              <a:t>Klik her for at tilføje titel</a:t>
            </a:r>
            <a:endParaRPr lang="da-DK"/>
          </a:p>
        </p:txBody>
      </p:sp>
      <p:sp>
        <p:nvSpPr>
          <p:cNvPr id="3" name="Content Placeholder 2"/>
          <p:cNvSpPr>
            <a:spLocks noGrp="1"/>
          </p:cNvSpPr>
          <p:nvPr>
            <p:ph idx="1" hasCustomPrompt="1"/>
          </p:nvPr>
        </p:nvSpPr>
        <p:spPr>
          <a:xfrm>
            <a:off x="702667" y="1450800"/>
            <a:ext cx="8074675" cy="4464000"/>
          </a:xfrm>
          <a:prstGeom prst="rect">
            <a:avLst/>
          </a:prstGeom>
        </p:spPr>
        <p:txBody>
          <a:bodyPr rIns="144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p:txBody>
      </p:sp>
      <p:sp>
        <p:nvSpPr>
          <p:cNvPr id="10" name="Slide Number Placeholder 5 (FAST)"/>
          <p:cNvSpPr txBox="1">
            <a:spLocks/>
          </p:cNvSpPr>
          <p:nvPr userDrawn="1"/>
        </p:nvSpPr>
        <p:spPr>
          <a:xfrm>
            <a:off x="702668" y="6400800"/>
            <a:ext cx="279770" cy="356400"/>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pic>
        <p:nvPicPr>
          <p:cNvPr id="422947131" name="Logo" descr="{&quot;templafy&quot;:{&quot;id&quot;:&quot;2f58ddaa-934c-446e-9577-25a67b2ee27d&quot;}}"/>
          <p:cNvPicPr>
            <a:picLocks noChangeAspect="1"/>
          </p:cNvPicPr>
          <p:nvPr/>
        </p:nvPicPr>
        <p:blipFill>
          <a:blip r:embed="rId2"/>
          <a:stretch>
            <a:fillRect/>
          </a:stretch>
        </p:blipFill>
        <p:spPr>
          <a:xfrm>
            <a:off x="8976321" y="6042696"/>
            <a:ext cx="2534400" cy="655200"/>
          </a:xfrm>
          <a:prstGeom prst="rect">
            <a:avLst/>
          </a:prstGeom>
        </p:spPr>
      </p:pic>
      <p:sp>
        <p:nvSpPr>
          <p:cNvPr id="14" name="AutoShape 4">
            <a:extLst>
              <a:ext uri="{FF2B5EF4-FFF2-40B4-BE49-F238E27FC236}">
                <a16:creationId xmlns:a16="http://schemas.microsoft.com/office/drawing/2014/main" id="{BA604413-7CCC-4FA6-A273-C7717311D0A8}"/>
              </a:ext>
            </a:extLst>
          </p:cNvPr>
          <p:cNvSpPr>
            <a:spLocks/>
          </p:cNvSpPr>
          <p:nvPr userDrawn="1"/>
        </p:nvSpPr>
        <p:spPr bwMode="gray">
          <a:xfrm>
            <a:off x="8538450" y="6915108"/>
            <a:ext cx="2952750" cy="138436"/>
          </a:xfrm>
          <a:prstGeom prst="rect">
            <a:avLst/>
          </a:prstGeom>
          <a:noFill/>
          <a:ln w="12700" algn="ctr">
            <a:noFill/>
            <a:miter lim="800000"/>
            <a:headEnd/>
            <a:tailEnd/>
          </a:ln>
          <a:effectLst/>
        </p:spPr>
        <p:txBody>
          <a:bodyPr wrap="square" lIns="0" tIns="0" rIns="0" bIns="0">
            <a:spAutoFit/>
          </a:bodyPr>
          <a:lstStyle/>
          <a:p>
            <a:pPr algn="r" defTabSz="457200">
              <a:lnSpc>
                <a:spcPct val="108000"/>
              </a:lnSpc>
              <a:spcBef>
                <a:spcPts val="600"/>
              </a:spcBef>
              <a:tabLst>
                <a:tab pos="177800" algn="l"/>
              </a:tabLst>
            </a:pPr>
            <a:r>
              <a:rPr lang="da-DK" sz="900" b="0" noProof="1">
                <a:solidFill>
                  <a:schemeClr val="tx1"/>
                </a:solidFill>
                <a:cs typeface="Arial" charset="0"/>
              </a:rPr>
              <a:t>Klik på knappen </a:t>
            </a:r>
            <a:r>
              <a:rPr lang="da-DK" sz="900" b="1" noProof="1">
                <a:solidFill>
                  <a:schemeClr val="tx1"/>
                </a:solidFill>
                <a:cs typeface="Arial" charset="0"/>
              </a:rPr>
              <a:t>Indsæt logo forrest </a:t>
            </a:r>
            <a:r>
              <a:rPr lang="da-DK" sz="900" b="0" noProof="1">
                <a:solidFill>
                  <a:schemeClr val="tx1"/>
                </a:solidFill>
                <a:cs typeface="Arial" charset="0"/>
              </a:rPr>
              <a:t>for at vise logoet</a:t>
            </a:r>
            <a:endParaRPr lang="da-DK">
              <a:solidFill>
                <a:schemeClr val="tx1"/>
              </a:solidFill>
            </a:endParaRPr>
          </a:p>
        </p:txBody>
      </p:sp>
    </p:spTree>
    <p:extLst>
      <p:ext uri="{BB962C8B-B14F-4D97-AF65-F5344CB8AC3E}">
        <p14:creationId xmlns:p14="http://schemas.microsoft.com/office/powerpoint/2010/main" val="3302580159"/>
      </p:ext>
    </p:extLst>
  </p:cSld>
  <p:clrMapOvr>
    <a:masterClrMapping/>
  </p:clrMapOvr>
  <p:extLst>
    <p:ext uri="{DCECCB84-F9BA-43D5-87BE-67443E8EF086}">
      <p15:sldGuideLst xmlns:p15="http://schemas.microsoft.com/office/powerpoint/2012/main">
        <p15:guide id="1" pos="5705">
          <p15:clr>
            <a:srgbClr val="A4A3A4"/>
          </p15:clr>
        </p15:guide>
        <p15:guide id="2" pos="5528">
          <p15:clr>
            <a:srgbClr val="A4A3A4"/>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    Indhold og     1/3 billede">
    <p:spTree>
      <p:nvGrpSpPr>
        <p:cNvPr id="1" name=""/>
        <p:cNvGrpSpPr/>
        <p:nvPr/>
      </p:nvGrpSpPr>
      <p:grpSpPr>
        <a:xfrm>
          <a:off x="0" y="0"/>
          <a:ext cx="0" cy="0"/>
          <a:chOff x="0" y="0"/>
          <a:chExt cx="0" cy="0"/>
        </a:xfrm>
      </p:grpSpPr>
      <p:sp>
        <p:nvSpPr>
          <p:cNvPr id="13" name="Pladsholder til billede 12"/>
          <p:cNvSpPr>
            <a:spLocks noGrp="1"/>
          </p:cNvSpPr>
          <p:nvPr>
            <p:ph type="pic" sz="quarter" idx="14" hasCustomPrompt="1"/>
          </p:nvPr>
        </p:nvSpPr>
        <p:spPr>
          <a:xfrm>
            <a:off x="8067600" y="179387"/>
            <a:ext cx="3941838" cy="6497638"/>
          </a:xfrm>
          <a:prstGeom prst="rect">
            <a:avLst/>
          </a:prstGeom>
        </p:spPr>
        <p:txBody>
          <a:bodyPr lIns="72000" tIns="36000" rIns="72000" anchor="t" anchorCtr="0"/>
          <a:lstStyle>
            <a:lvl1pPr marL="0" indent="0" algn="ctr">
              <a:buNone/>
              <a:defRPr sz="1400">
                <a:solidFill>
                  <a:schemeClr val="tx1"/>
                </a:solidFill>
              </a:defRPr>
            </a:lvl1pPr>
          </a:lstStyle>
          <a:p>
            <a:r>
              <a:rPr lang="da-DK" noProof="1"/>
              <a:t>Klik på rammen for at indsætte billede via Templafy og Images</a:t>
            </a:r>
            <a:endParaRPr lang="da-DK"/>
          </a:p>
        </p:txBody>
      </p:sp>
      <p:sp>
        <p:nvSpPr>
          <p:cNvPr id="2" name="Title 1"/>
          <p:cNvSpPr>
            <a:spLocks noGrp="1"/>
          </p:cNvSpPr>
          <p:nvPr>
            <p:ph type="title" hasCustomPrompt="1"/>
          </p:nvPr>
        </p:nvSpPr>
        <p:spPr>
          <a:xfrm>
            <a:off x="702668" y="363600"/>
            <a:ext cx="7084462" cy="936000"/>
          </a:xfrm>
        </p:spPr>
        <p:txBody>
          <a:bodyPr/>
          <a:lstStyle>
            <a:lvl1pPr>
              <a:defRPr cap="none" baseline="0">
                <a:solidFill>
                  <a:schemeClr val="tx1"/>
                </a:solidFill>
              </a:defRPr>
            </a:lvl1pPr>
          </a:lstStyle>
          <a:p>
            <a:r>
              <a:rPr lang="da-DK" dirty="0"/>
              <a:t>Klik her for at tilføje titel</a:t>
            </a:r>
            <a:endParaRPr lang="da-DK"/>
          </a:p>
        </p:txBody>
      </p:sp>
      <p:sp>
        <p:nvSpPr>
          <p:cNvPr id="3" name="Content Placeholder 2"/>
          <p:cNvSpPr>
            <a:spLocks noGrp="1"/>
          </p:cNvSpPr>
          <p:nvPr>
            <p:ph idx="1" hasCustomPrompt="1"/>
          </p:nvPr>
        </p:nvSpPr>
        <p:spPr>
          <a:xfrm>
            <a:off x="702668" y="1450800"/>
            <a:ext cx="7084710" cy="4464000"/>
          </a:xfrm>
          <a:prstGeom prst="rect">
            <a:avLst/>
          </a:prstGeom>
        </p:spPr>
        <p:txBody>
          <a:bodyPr rIns="144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p:txBody>
      </p:sp>
      <p:sp>
        <p:nvSpPr>
          <p:cNvPr id="10" name="Slide Number Placeholder 5 (FAST)"/>
          <p:cNvSpPr txBox="1">
            <a:spLocks/>
          </p:cNvSpPr>
          <p:nvPr userDrawn="1"/>
        </p:nvSpPr>
        <p:spPr>
          <a:xfrm>
            <a:off x="702668" y="6400800"/>
            <a:ext cx="279770" cy="356400"/>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pic>
        <p:nvPicPr>
          <p:cNvPr id="623350376" name="Logo" descr="{&quot;templafy&quot;:{&quot;id&quot;:&quot;a3cb8520-ae4f-4543-a329-680a22a7141e&quot;}}"/>
          <p:cNvPicPr>
            <a:picLocks noChangeAspect="1"/>
          </p:cNvPicPr>
          <p:nvPr/>
        </p:nvPicPr>
        <p:blipFill>
          <a:blip r:embed="rId2"/>
          <a:stretch>
            <a:fillRect/>
          </a:stretch>
        </p:blipFill>
        <p:spPr>
          <a:xfrm>
            <a:off x="8976321" y="6042696"/>
            <a:ext cx="2534400" cy="655200"/>
          </a:xfrm>
          <a:prstGeom prst="rect">
            <a:avLst/>
          </a:prstGeom>
        </p:spPr>
      </p:pic>
      <p:sp>
        <p:nvSpPr>
          <p:cNvPr id="15" name="AutoShape 4">
            <a:extLst>
              <a:ext uri="{FF2B5EF4-FFF2-40B4-BE49-F238E27FC236}">
                <a16:creationId xmlns:a16="http://schemas.microsoft.com/office/drawing/2014/main" id="{6E0A83DE-F591-4D48-99C9-C41BC00857F6}"/>
              </a:ext>
            </a:extLst>
          </p:cNvPr>
          <p:cNvSpPr>
            <a:spLocks/>
          </p:cNvSpPr>
          <p:nvPr userDrawn="1"/>
        </p:nvSpPr>
        <p:spPr bwMode="gray">
          <a:xfrm>
            <a:off x="8538450" y="6915108"/>
            <a:ext cx="2952750" cy="138436"/>
          </a:xfrm>
          <a:prstGeom prst="rect">
            <a:avLst/>
          </a:prstGeom>
          <a:noFill/>
          <a:ln w="12700" algn="ctr">
            <a:noFill/>
            <a:miter lim="800000"/>
            <a:headEnd/>
            <a:tailEnd/>
          </a:ln>
          <a:effectLst/>
        </p:spPr>
        <p:txBody>
          <a:bodyPr wrap="square" lIns="0" tIns="0" rIns="0" bIns="0">
            <a:spAutoFit/>
          </a:bodyPr>
          <a:lstStyle/>
          <a:p>
            <a:pPr algn="r" defTabSz="457200">
              <a:lnSpc>
                <a:spcPct val="108000"/>
              </a:lnSpc>
              <a:spcBef>
                <a:spcPts val="600"/>
              </a:spcBef>
              <a:tabLst>
                <a:tab pos="177800" algn="l"/>
              </a:tabLst>
            </a:pPr>
            <a:r>
              <a:rPr lang="da-DK" sz="900" b="0" noProof="1">
                <a:solidFill>
                  <a:schemeClr val="tx1"/>
                </a:solidFill>
                <a:cs typeface="Arial" charset="0"/>
              </a:rPr>
              <a:t>Klik på knappen </a:t>
            </a:r>
            <a:r>
              <a:rPr lang="da-DK" sz="900" b="1" noProof="1">
                <a:solidFill>
                  <a:schemeClr val="tx1"/>
                </a:solidFill>
                <a:cs typeface="Arial" charset="0"/>
              </a:rPr>
              <a:t>Indsæt logo forrest </a:t>
            </a:r>
            <a:r>
              <a:rPr lang="da-DK" sz="900" b="0" noProof="1">
                <a:solidFill>
                  <a:schemeClr val="tx1"/>
                </a:solidFill>
                <a:cs typeface="Arial" charset="0"/>
              </a:rPr>
              <a:t>for at vise logoet</a:t>
            </a:r>
            <a:endParaRPr lang="da-DK">
              <a:solidFill>
                <a:schemeClr val="tx1"/>
              </a:solidFill>
            </a:endParaRPr>
          </a:p>
        </p:txBody>
      </p:sp>
    </p:spTree>
    <p:extLst>
      <p:ext uri="{BB962C8B-B14F-4D97-AF65-F5344CB8AC3E}">
        <p14:creationId xmlns:p14="http://schemas.microsoft.com/office/powerpoint/2010/main" val="30234682"/>
      </p:ext>
    </p:extLst>
  </p:cSld>
  <p:clrMapOvr>
    <a:masterClrMapping/>
  </p:clrMapOvr>
  <p:extLst>
    <p:ext uri="{DCECCB84-F9BA-43D5-87BE-67443E8EF086}">
      <p15:sldGuideLst xmlns:p15="http://schemas.microsoft.com/office/powerpoint/2012/main">
        <p15:guide id="1" pos="4905">
          <p15:clr>
            <a:srgbClr val="A4A3A4"/>
          </p15:clr>
        </p15:guide>
        <p15:guide id="2" pos="5081">
          <p15:clr>
            <a:srgbClr val="A4A3A4"/>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A">
    <p:spTree>
      <p:nvGrpSpPr>
        <p:cNvPr id="1" name=""/>
        <p:cNvGrpSpPr/>
        <p:nvPr/>
      </p:nvGrpSpPr>
      <p:grpSpPr>
        <a:xfrm>
          <a:off x="0" y="0"/>
          <a:ext cx="0" cy="0"/>
          <a:chOff x="0" y="0"/>
          <a:chExt cx="0" cy="0"/>
        </a:xfrm>
      </p:grpSpPr>
      <p:sp>
        <p:nvSpPr>
          <p:cNvPr id="12" name="Baggrund"/>
          <p:cNvSpPr>
            <a:spLocks noChangeArrowheads="1"/>
          </p:cNvSpPr>
          <p:nvPr userDrawn="1"/>
        </p:nvSpPr>
        <p:spPr bwMode="auto">
          <a:xfrm>
            <a:off x="179388" y="180975"/>
            <a:ext cx="11830050" cy="6496050"/>
          </a:xfrm>
          <a:prstGeom prst="rect">
            <a:avLst/>
          </a:prstGeom>
          <a:solidFill>
            <a:srgbClr val="00B08C"/>
          </a:solidFill>
          <a:ln>
            <a:noFill/>
          </a:ln>
          <a:effectLst/>
        </p:spPr>
        <p:txBody>
          <a:bodyPr wrap="none" lIns="0" tIns="0" rIns="0" bIns="0" anchor="ctr"/>
          <a:lstStyle/>
          <a:p>
            <a:endParaRPr lang="da-DK" sz="1700" dirty="0"/>
          </a:p>
        </p:txBody>
      </p:sp>
      <p:sp>
        <p:nvSpPr>
          <p:cNvPr id="13" name="Slide Number Placeholder 5 (FAST)"/>
          <p:cNvSpPr txBox="1">
            <a:spLocks/>
          </p:cNvSpPr>
          <p:nvPr userDrawn="1"/>
        </p:nvSpPr>
        <p:spPr bwMode="white">
          <a:xfrm>
            <a:off x="702668" y="6400800"/>
            <a:ext cx="279770" cy="254625"/>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bg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bg1"/>
              </a:solidFill>
              <a:effectLst/>
              <a:uLnTx/>
              <a:uFillTx/>
              <a:latin typeface="+mn-lt"/>
              <a:ea typeface="+mn-ea"/>
              <a:cs typeface="+mn-cs"/>
            </a:endParaRPr>
          </a:p>
        </p:txBody>
      </p:sp>
      <p:sp>
        <p:nvSpPr>
          <p:cNvPr id="8" name="Text Placeholder 7">
            <a:extLst>
              <a:ext uri="{FF2B5EF4-FFF2-40B4-BE49-F238E27FC236}">
                <a16:creationId xmlns:a16="http://schemas.microsoft.com/office/drawing/2014/main" id="{FB024125-AC67-4DA3-8E6E-715199C5DB2C}"/>
              </a:ext>
            </a:extLst>
          </p:cNvPr>
          <p:cNvSpPr>
            <a:spLocks noGrp="1"/>
          </p:cNvSpPr>
          <p:nvPr>
            <p:ph type="body" sz="quarter" idx="13" hasCustomPrompt="1"/>
          </p:nvPr>
        </p:nvSpPr>
        <p:spPr bwMode="white">
          <a:xfrm>
            <a:off x="702668" y="1463492"/>
            <a:ext cx="10784482" cy="4449946"/>
          </a:xfrm>
          <a:prstGeom prst="rect">
            <a:avLst/>
          </a:prstGeom>
        </p:spPr>
        <p:txBody>
          <a:bodyPr rIns="144000"/>
          <a:lstStyle>
            <a:lvl1pPr marL="0" indent="0">
              <a:lnSpc>
                <a:spcPct val="150000"/>
              </a:lnSpc>
              <a:spcBef>
                <a:spcPts val="0"/>
              </a:spcBef>
              <a:buClr>
                <a:schemeClr val="bg1"/>
              </a:buClr>
              <a:buFont typeface="Arial" panose="020B0604020202020204" pitchFamily="34" charset="0"/>
              <a:buChar char="​"/>
              <a:tabLst>
                <a:tab pos="892175" algn="l"/>
              </a:tabLst>
              <a:defRPr sz="1800">
                <a:solidFill>
                  <a:schemeClr val="bg1"/>
                </a:solidFill>
              </a:defRPr>
            </a:lvl1pPr>
            <a:lvl2pPr marL="216000">
              <a:spcBef>
                <a:spcPts val="0"/>
              </a:spcBef>
              <a:buClrTx/>
              <a:defRPr>
                <a:solidFill>
                  <a:schemeClr val="bg1"/>
                </a:solidFill>
              </a:defRPr>
            </a:lvl2pPr>
            <a:lvl3pPr marL="432000">
              <a:spcBef>
                <a:spcPts val="0"/>
              </a:spcBef>
              <a:buClrTx/>
              <a:defRPr>
                <a:solidFill>
                  <a:schemeClr val="bg1"/>
                </a:solidFill>
              </a:defRPr>
            </a:lvl3pPr>
            <a:lvl4pPr marL="432000">
              <a:spcBef>
                <a:spcPts val="0"/>
              </a:spcBef>
              <a:buClrTx/>
              <a:defRPr>
                <a:solidFill>
                  <a:schemeClr val="bg1"/>
                </a:solidFill>
              </a:defRPr>
            </a:lvl4pPr>
            <a:lvl5pPr marL="432000">
              <a:spcBef>
                <a:spcPts val="0"/>
              </a:spcBef>
              <a:buClrTx/>
              <a:defRPr>
                <a:solidFill>
                  <a:schemeClr val="bg1"/>
                </a:solidFill>
              </a:defRPr>
            </a:lvl5pPr>
            <a:lvl6pPr marL="432000">
              <a:spcBef>
                <a:spcPts val="0"/>
              </a:spcBef>
              <a:buClrTx/>
              <a:defRPr>
                <a:solidFill>
                  <a:schemeClr val="bg1"/>
                </a:solidFill>
              </a:defRPr>
            </a:lvl6pPr>
            <a:lvl7pPr marL="432000">
              <a:spcBef>
                <a:spcPts val="0"/>
              </a:spcBef>
              <a:buClrTx/>
              <a:defRPr>
                <a:solidFill>
                  <a:schemeClr val="bg1"/>
                </a:solidFill>
              </a:defRPr>
            </a:lvl7pPr>
            <a:lvl8pPr marL="432000">
              <a:spcBef>
                <a:spcPts val="0"/>
              </a:spcBef>
              <a:buClrTx/>
              <a:defRPr>
                <a:solidFill>
                  <a:schemeClr val="bg1"/>
                </a:solidFill>
              </a:defRPr>
            </a:lvl8pPr>
            <a:lvl9pPr marL="432000">
              <a:spcBef>
                <a:spcPts val="0"/>
              </a:spcBef>
              <a:buClrTx/>
              <a:defRPr>
                <a:solidFill>
                  <a:schemeClr val="bg1"/>
                </a:solidFill>
              </a:defRPr>
            </a:lvl9pPr>
          </a:lstStyle>
          <a:p>
            <a:pPr lvl="0"/>
            <a:r>
              <a:rPr lang="da-DK" dirty="0"/>
              <a:t>Indsæt emne</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a:p>
            <a:pPr lvl="5"/>
            <a:r>
              <a:rPr lang="da-DK" dirty="0"/>
              <a:t>6</a:t>
            </a:r>
            <a:endParaRPr lang="da-DK"/>
          </a:p>
          <a:p>
            <a:pPr lvl="6"/>
            <a:r>
              <a:rPr lang="da-DK" dirty="0"/>
              <a:t>7</a:t>
            </a:r>
            <a:endParaRPr lang="da-DK"/>
          </a:p>
          <a:p>
            <a:pPr lvl="7"/>
            <a:r>
              <a:rPr lang="da-DK" dirty="0"/>
              <a:t>8</a:t>
            </a:r>
            <a:endParaRPr lang="da-DK"/>
          </a:p>
          <a:p>
            <a:pPr lvl="8"/>
            <a:r>
              <a:rPr lang="da-DK" dirty="0"/>
              <a:t>9</a:t>
            </a:r>
            <a:endParaRPr lang="da-DK"/>
          </a:p>
        </p:txBody>
      </p:sp>
      <p:sp>
        <p:nvSpPr>
          <p:cNvPr id="7" name="Title 6">
            <a:extLst>
              <a:ext uri="{FF2B5EF4-FFF2-40B4-BE49-F238E27FC236}">
                <a16:creationId xmlns:a16="http://schemas.microsoft.com/office/drawing/2014/main" id="{994CC749-1F69-4E27-9545-A4E563565859}"/>
              </a:ext>
            </a:extLst>
          </p:cNvPr>
          <p:cNvSpPr>
            <a:spLocks noGrp="1"/>
          </p:cNvSpPr>
          <p:nvPr>
            <p:ph type="title" hasCustomPrompt="1"/>
          </p:nvPr>
        </p:nvSpPr>
        <p:spPr/>
        <p:txBody>
          <a:bodyPr/>
          <a:lstStyle>
            <a:lvl1pPr>
              <a:defRPr>
                <a:solidFill>
                  <a:schemeClr val="bg1"/>
                </a:solidFill>
              </a:defRPr>
            </a:lvl1pPr>
          </a:lstStyle>
          <a:p>
            <a:r>
              <a:rPr lang="da-DK" dirty="0"/>
              <a:t>Klik her for at tilføje titel</a:t>
            </a:r>
            <a:endParaRPr lang="da-DK"/>
          </a:p>
        </p:txBody>
      </p:sp>
    </p:spTree>
    <p:extLst>
      <p:ext uri="{BB962C8B-B14F-4D97-AF65-F5344CB8AC3E}">
        <p14:creationId xmlns:p14="http://schemas.microsoft.com/office/powerpoint/2010/main" val="69703563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o indhold ">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701676" y="1450800"/>
            <a:ext cx="5111750" cy="4464000"/>
          </a:xfrm>
          <a:prstGeom prst="rect">
            <a:avLst/>
          </a:prstGeom>
        </p:spPr>
        <p:txBody>
          <a:bodyPr rIns="144000"/>
          <a:lstStyle>
            <a:lvl1pPr>
              <a:defRPr sz="1600">
                <a:solidFill>
                  <a:schemeClr val="tx1"/>
                </a:solidFill>
              </a:defRPr>
            </a:lvl1pPr>
            <a:lvl2pPr>
              <a:defRPr sz="1400">
                <a:solidFill>
                  <a:schemeClr val="tx1"/>
                </a:solidFill>
              </a:defRPr>
            </a:lvl2pPr>
            <a:lvl3pPr>
              <a:defRPr sz="1200">
                <a:solidFill>
                  <a:schemeClr val="tx1"/>
                </a:solidFill>
              </a:defRPr>
            </a:lvl3pPr>
            <a:lvl4pPr>
              <a:defRPr sz="1200">
                <a:solidFill>
                  <a:schemeClr val="tx1"/>
                </a:solidFill>
              </a:defRPr>
            </a:lvl4pPr>
            <a:lvl5pPr>
              <a:defRPr sz="1200">
                <a:solidFill>
                  <a:schemeClr val="tx1"/>
                </a:solidFill>
              </a:defRPr>
            </a:lvl5pPr>
            <a:lvl6pPr>
              <a:defRPr sz="1400">
                <a:solidFill>
                  <a:schemeClr val="tx1"/>
                </a:solidFill>
              </a:defRPr>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a:p>
            <a:pPr lvl="5"/>
            <a:endParaRPr lang="da-DK" dirty="0"/>
          </a:p>
        </p:txBody>
      </p:sp>
      <p:sp>
        <p:nvSpPr>
          <p:cNvPr id="4" name="Content Placeholder 3"/>
          <p:cNvSpPr>
            <a:spLocks noGrp="1"/>
          </p:cNvSpPr>
          <p:nvPr>
            <p:ph sz="half" idx="2" hasCustomPrompt="1"/>
          </p:nvPr>
        </p:nvSpPr>
        <p:spPr>
          <a:xfrm>
            <a:off x="6375600" y="1450800"/>
            <a:ext cx="5112000" cy="4464000"/>
          </a:xfrm>
          <a:prstGeom prst="rect">
            <a:avLst/>
          </a:prstGeom>
        </p:spPr>
        <p:txBody>
          <a:bodyPr rIns="144000"/>
          <a:lstStyle>
            <a:lvl1pPr>
              <a:defRPr sz="1600">
                <a:solidFill>
                  <a:schemeClr val="tx1"/>
                </a:solidFill>
              </a:defRPr>
            </a:lvl1pPr>
            <a:lvl2pPr>
              <a:defRPr sz="1400">
                <a:solidFill>
                  <a:schemeClr val="tx1"/>
                </a:solidFill>
              </a:defRPr>
            </a:lvl2pPr>
            <a:lvl3pPr>
              <a:defRPr sz="1200">
                <a:solidFill>
                  <a:schemeClr val="tx1"/>
                </a:solidFill>
              </a:defRPr>
            </a:lvl3pPr>
            <a:lvl4pPr>
              <a:defRPr sz="1200">
                <a:solidFill>
                  <a:schemeClr val="tx1"/>
                </a:solidFill>
              </a:defRPr>
            </a:lvl4pPr>
            <a:lvl5pPr>
              <a:defRPr sz="1200">
                <a:solidFill>
                  <a:schemeClr val="tx1"/>
                </a:solidFill>
              </a:defRPr>
            </a:lvl5pPr>
            <a:lvl6pPr>
              <a:defRPr sz="1800"/>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p:txBody>
      </p:sp>
      <p:sp>
        <p:nvSpPr>
          <p:cNvPr id="10" name="Line 5"/>
          <p:cNvSpPr>
            <a:spLocks noChangeShapeType="1"/>
          </p:cNvSpPr>
          <p:nvPr userDrawn="1"/>
        </p:nvSpPr>
        <p:spPr bwMode="auto">
          <a:xfrm>
            <a:off x="6096000" y="1511301"/>
            <a:ext cx="0" cy="4391025"/>
          </a:xfrm>
          <a:prstGeom prst="line">
            <a:avLst/>
          </a:prstGeom>
          <a:noFill/>
          <a:ln w="3175">
            <a:solidFill>
              <a:srgbClr val="BAB6B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sz="1700" dirty="0">
              <a:solidFill>
                <a:schemeClr val="tx1"/>
              </a:solidFill>
            </a:endParaRPr>
          </a:p>
        </p:txBody>
      </p:sp>
      <p:sp>
        <p:nvSpPr>
          <p:cNvPr id="8" name="Title 7"/>
          <p:cNvSpPr>
            <a:spLocks noGrp="1"/>
          </p:cNvSpPr>
          <p:nvPr>
            <p:ph type="title" hasCustomPrompt="1"/>
          </p:nvPr>
        </p:nvSpPr>
        <p:spPr/>
        <p:txBody>
          <a:bodyPr/>
          <a:lstStyle>
            <a:lvl1pPr>
              <a:defRPr>
                <a:solidFill>
                  <a:schemeClr val="tx1"/>
                </a:solidFill>
              </a:defRPr>
            </a:lvl1pPr>
          </a:lstStyle>
          <a:p>
            <a:r>
              <a:rPr lang="da-DK" dirty="0"/>
              <a:t>Klik her for at tilføje titel</a:t>
            </a:r>
            <a:endParaRPr lang="da-DK"/>
          </a:p>
        </p:txBody>
      </p:sp>
    </p:spTree>
    <p:extLst>
      <p:ext uri="{BB962C8B-B14F-4D97-AF65-F5344CB8AC3E}">
        <p14:creationId xmlns:p14="http://schemas.microsoft.com/office/powerpoint/2010/main" val="1393183646"/>
      </p:ext>
    </p:extLst>
  </p:cSld>
  <p:clrMapOvr>
    <a:masterClrMapping/>
  </p:clrMapOvr>
  <p:extLst>
    <p:ext uri="{DCECCB84-F9BA-43D5-87BE-67443E8EF086}">
      <p15:sldGuideLst xmlns:p15="http://schemas.microsoft.com/office/powerpoint/2012/main">
        <p15:guide id="1" pos="3662">
          <p15:clr>
            <a:srgbClr val="A4A3A4"/>
          </p15:clr>
        </p15:guide>
        <p15:guide id="2" pos="3839">
          <p15:clr>
            <a:srgbClr val="A4A3A4"/>
          </p15:clr>
        </p15:guide>
        <p15:guide id="3" pos="4016">
          <p15:clr>
            <a:srgbClr val="A4A3A4"/>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re indhold ">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701676" y="1450800"/>
            <a:ext cx="3221038" cy="4464000"/>
          </a:xfrm>
          <a:prstGeom prst="rect">
            <a:avLst/>
          </a:prstGeom>
        </p:spPr>
        <p:txBody>
          <a:bodyPr rIns="144000"/>
          <a:lstStyle>
            <a:lvl1pPr>
              <a:defRPr sz="1600">
                <a:solidFill>
                  <a:schemeClr val="tx1"/>
                </a:solidFill>
              </a:defRPr>
            </a:lvl1pPr>
            <a:lvl2pPr>
              <a:defRPr sz="1400">
                <a:solidFill>
                  <a:schemeClr val="tx1"/>
                </a:solidFill>
              </a:defRPr>
            </a:lvl2pPr>
            <a:lvl3pPr>
              <a:defRPr sz="1200">
                <a:solidFill>
                  <a:schemeClr val="tx1"/>
                </a:solidFill>
              </a:defRPr>
            </a:lvl3pPr>
            <a:lvl4pPr>
              <a:defRPr sz="1200">
                <a:solidFill>
                  <a:schemeClr val="tx1"/>
                </a:solidFill>
              </a:defRPr>
            </a:lvl4pPr>
            <a:lvl5pPr>
              <a:defRPr sz="1200">
                <a:solidFill>
                  <a:schemeClr val="tx1"/>
                </a:solidFill>
              </a:defRPr>
            </a:lvl5pPr>
            <a:lvl6pPr>
              <a:defRPr sz="1400">
                <a:solidFill>
                  <a:schemeClr val="tx1"/>
                </a:solidFill>
              </a:defRPr>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a:p>
            <a:pPr lvl="5"/>
            <a:endParaRPr lang="da-DK" dirty="0"/>
          </a:p>
        </p:txBody>
      </p:sp>
      <p:sp>
        <p:nvSpPr>
          <p:cNvPr id="4" name="Content Placeholder 3"/>
          <p:cNvSpPr>
            <a:spLocks noGrp="1"/>
          </p:cNvSpPr>
          <p:nvPr>
            <p:ph sz="half" idx="2" hasCustomPrompt="1"/>
          </p:nvPr>
        </p:nvSpPr>
        <p:spPr>
          <a:xfrm>
            <a:off x="4487264" y="1450800"/>
            <a:ext cx="3220050" cy="4464000"/>
          </a:xfrm>
          <a:prstGeom prst="rect">
            <a:avLst/>
          </a:prstGeom>
        </p:spPr>
        <p:txBody>
          <a:bodyPr rIns="144000"/>
          <a:lstStyle>
            <a:lvl1pPr>
              <a:defRPr sz="1600">
                <a:solidFill>
                  <a:schemeClr val="tx1"/>
                </a:solidFill>
              </a:defRPr>
            </a:lvl1pPr>
            <a:lvl2pPr>
              <a:defRPr sz="1400">
                <a:solidFill>
                  <a:schemeClr val="tx1"/>
                </a:solidFill>
              </a:defRPr>
            </a:lvl2pPr>
            <a:lvl3pPr>
              <a:defRPr sz="1200">
                <a:solidFill>
                  <a:schemeClr val="tx1"/>
                </a:solidFill>
              </a:defRPr>
            </a:lvl3pPr>
            <a:lvl4pPr>
              <a:defRPr sz="1200">
                <a:solidFill>
                  <a:schemeClr val="tx1"/>
                </a:solidFill>
              </a:defRPr>
            </a:lvl4pPr>
            <a:lvl5pPr>
              <a:defRPr sz="1200">
                <a:solidFill>
                  <a:schemeClr val="tx1"/>
                </a:solidFill>
              </a:defRPr>
            </a:lvl5pPr>
            <a:lvl6pPr>
              <a:defRPr sz="1800"/>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p:txBody>
      </p:sp>
      <p:sp>
        <p:nvSpPr>
          <p:cNvPr id="8" name="Title 7"/>
          <p:cNvSpPr>
            <a:spLocks noGrp="1"/>
          </p:cNvSpPr>
          <p:nvPr>
            <p:ph type="title" hasCustomPrompt="1"/>
          </p:nvPr>
        </p:nvSpPr>
        <p:spPr/>
        <p:txBody>
          <a:bodyPr/>
          <a:lstStyle>
            <a:lvl1pPr>
              <a:defRPr>
                <a:solidFill>
                  <a:schemeClr val="tx1"/>
                </a:solidFill>
              </a:defRPr>
            </a:lvl1pPr>
          </a:lstStyle>
          <a:p>
            <a:r>
              <a:rPr lang="da-DK" dirty="0"/>
              <a:t>Klik her for at tilføje titel</a:t>
            </a:r>
            <a:endParaRPr lang="da-DK"/>
          </a:p>
        </p:txBody>
      </p:sp>
      <p:sp>
        <p:nvSpPr>
          <p:cNvPr id="11" name="Content Placeholder 4">
            <a:extLst>
              <a:ext uri="{FF2B5EF4-FFF2-40B4-BE49-F238E27FC236}">
                <a16:creationId xmlns:a16="http://schemas.microsoft.com/office/drawing/2014/main" id="{39C4FF46-D1E8-41B4-A51E-1FD980294EF8}"/>
              </a:ext>
            </a:extLst>
          </p:cNvPr>
          <p:cNvSpPr>
            <a:spLocks noGrp="1"/>
          </p:cNvSpPr>
          <p:nvPr>
            <p:ph sz="quarter" idx="13" hasCustomPrompt="1"/>
          </p:nvPr>
        </p:nvSpPr>
        <p:spPr>
          <a:xfrm>
            <a:off x="8267101" y="1450800"/>
            <a:ext cx="3220050" cy="4464000"/>
          </a:xfrm>
          <a:prstGeom prst="rect">
            <a:avLst/>
          </a:prstGeom>
        </p:spPr>
        <p:txBody>
          <a:bodyPr rIns="144000"/>
          <a:lstStyle>
            <a:lvl1pPr>
              <a:defRPr sz="1600">
                <a:solidFill>
                  <a:schemeClr val="tx1"/>
                </a:solidFill>
              </a:defRPr>
            </a:lvl1pPr>
            <a:lvl2pPr>
              <a:defRPr sz="1400">
                <a:solidFill>
                  <a:schemeClr val="tx1"/>
                </a:solidFill>
              </a:defRPr>
            </a:lvl2pPr>
            <a:lvl3pPr>
              <a:defRPr sz="1200">
                <a:solidFill>
                  <a:schemeClr val="tx1"/>
                </a:solidFill>
              </a:defRPr>
            </a:lvl3pPr>
            <a:lvl4pPr>
              <a:defRPr sz="1200">
                <a:solidFill>
                  <a:schemeClr val="tx1"/>
                </a:solidFill>
              </a:defRPr>
            </a:lvl4pPr>
            <a:lvl5pPr>
              <a:defRPr sz="1200">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da-DK" noProof="0" dirty="0"/>
              <a:t>Klik for at tilføje tekst</a:t>
            </a:r>
            <a:endParaRPr lang="da-DK"/>
          </a:p>
          <a:p>
            <a:pPr lvl="1"/>
            <a:r>
              <a:rPr lang="da-DK" noProof="0" dirty="0"/>
              <a:t>Andet Niveau</a:t>
            </a:r>
            <a:endParaRPr lang="da-DK"/>
          </a:p>
          <a:p>
            <a:pPr lvl="2"/>
            <a:r>
              <a:rPr lang="da-DK" noProof="0" dirty="0"/>
              <a:t>Tredje Niveau</a:t>
            </a:r>
            <a:endParaRPr lang="da-DK"/>
          </a:p>
          <a:p>
            <a:pPr lvl="3"/>
            <a:r>
              <a:rPr lang="da-DK" noProof="0" dirty="0"/>
              <a:t>Fjerde Niveau</a:t>
            </a:r>
            <a:endParaRPr lang="da-DK"/>
          </a:p>
          <a:p>
            <a:pPr lvl="4"/>
            <a:r>
              <a:rPr lang="da-DK" noProof="0" dirty="0"/>
              <a:t>Femte Niveau</a:t>
            </a:r>
            <a:endParaRPr lang="da-DK"/>
          </a:p>
          <a:p>
            <a:pPr lvl="5"/>
            <a:r>
              <a:rPr lang="da-DK" noProof="0" dirty="0"/>
              <a:t>6</a:t>
            </a:r>
            <a:endParaRPr lang="da-DK"/>
          </a:p>
          <a:p>
            <a:pPr lvl="6"/>
            <a:r>
              <a:rPr lang="da-DK" noProof="0" dirty="0"/>
              <a:t>7</a:t>
            </a:r>
            <a:endParaRPr lang="da-DK"/>
          </a:p>
          <a:p>
            <a:pPr lvl="7"/>
            <a:r>
              <a:rPr lang="da-DK" noProof="0" dirty="0"/>
              <a:t>8</a:t>
            </a:r>
            <a:endParaRPr lang="da-DK"/>
          </a:p>
          <a:p>
            <a:pPr lvl="8"/>
            <a:r>
              <a:rPr lang="da-DK" noProof="0" dirty="0"/>
              <a:t>9</a:t>
            </a:r>
            <a:endParaRPr lang="da-DK"/>
          </a:p>
        </p:txBody>
      </p:sp>
      <p:sp>
        <p:nvSpPr>
          <p:cNvPr id="10" name="Line 5"/>
          <p:cNvSpPr>
            <a:spLocks noChangeShapeType="1"/>
          </p:cNvSpPr>
          <p:nvPr userDrawn="1"/>
        </p:nvSpPr>
        <p:spPr bwMode="auto">
          <a:xfrm>
            <a:off x="7988588" y="1511301"/>
            <a:ext cx="0" cy="4391025"/>
          </a:xfrm>
          <a:prstGeom prst="line">
            <a:avLst/>
          </a:prstGeom>
          <a:noFill/>
          <a:ln w="3175">
            <a:solidFill>
              <a:srgbClr val="BAB6B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sz="1700" dirty="0">
              <a:solidFill>
                <a:schemeClr val="tx1"/>
              </a:solidFill>
            </a:endParaRPr>
          </a:p>
        </p:txBody>
      </p:sp>
      <p:sp>
        <p:nvSpPr>
          <p:cNvPr id="19" name="Line 5">
            <a:extLst>
              <a:ext uri="{FF2B5EF4-FFF2-40B4-BE49-F238E27FC236}">
                <a16:creationId xmlns:a16="http://schemas.microsoft.com/office/drawing/2014/main" id="{5195F64E-E880-4C67-9339-04C69E75DD97}"/>
              </a:ext>
            </a:extLst>
          </p:cNvPr>
          <p:cNvSpPr>
            <a:spLocks noChangeShapeType="1"/>
          </p:cNvSpPr>
          <p:nvPr userDrawn="1"/>
        </p:nvSpPr>
        <p:spPr bwMode="auto">
          <a:xfrm>
            <a:off x="4204988" y="1512000"/>
            <a:ext cx="0" cy="4391025"/>
          </a:xfrm>
          <a:prstGeom prst="line">
            <a:avLst/>
          </a:prstGeom>
          <a:noFill/>
          <a:ln w="3175">
            <a:solidFill>
              <a:srgbClr val="BAB6B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sz="1700" dirty="0">
              <a:solidFill>
                <a:schemeClr val="tx1"/>
              </a:solidFill>
            </a:endParaRPr>
          </a:p>
        </p:txBody>
      </p:sp>
    </p:spTree>
    <p:extLst>
      <p:ext uri="{BB962C8B-B14F-4D97-AF65-F5344CB8AC3E}">
        <p14:creationId xmlns:p14="http://schemas.microsoft.com/office/powerpoint/2010/main" val="574468395"/>
      </p:ext>
    </p:extLst>
  </p:cSld>
  <p:clrMapOvr>
    <a:masterClrMapping/>
  </p:clrMapOvr>
  <p:extLst>
    <p:ext uri="{DCECCB84-F9BA-43D5-87BE-67443E8EF086}">
      <p15:sldGuideLst xmlns:p15="http://schemas.microsoft.com/office/powerpoint/2012/main">
        <p15:guide id="1" pos="2471">
          <p15:clr>
            <a:srgbClr val="A4A3A4"/>
          </p15:clr>
        </p15:guide>
        <p15:guide id="2" pos="2825">
          <p15:clr>
            <a:srgbClr val="A4A3A4"/>
          </p15:clr>
        </p15:guide>
        <p15:guide id="3" pos="4855">
          <p15:clr>
            <a:srgbClr val="A4A3A4"/>
          </p15:clr>
        </p15:guide>
        <p15:guide id="4" pos="5208">
          <p15:clr>
            <a:srgbClr val="A4A3A4"/>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re indhold A">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701676" y="1450800"/>
            <a:ext cx="3221038" cy="4464000"/>
          </a:xfrm>
          <a:prstGeom prst="rect">
            <a:avLst/>
          </a:prstGeom>
        </p:spPr>
        <p:txBody>
          <a:bodyPr rIns="144000"/>
          <a:lstStyle>
            <a:lvl1pPr>
              <a:defRPr sz="1600">
                <a:solidFill>
                  <a:schemeClr val="tx1"/>
                </a:solidFill>
              </a:defRPr>
            </a:lvl1pPr>
            <a:lvl2pPr>
              <a:defRPr sz="1400">
                <a:solidFill>
                  <a:schemeClr val="tx1"/>
                </a:solidFill>
              </a:defRPr>
            </a:lvl2pPr>
            <a:lvl3pPr>
              <a:defRPr sz="1200">
                <a:solidFill>
                  <a:schemeClr val="tx1"/>
                </a:solidFill>
              </a:defRPr>
            </a:lvl3pPr>
            <a:lvl4pPr>
              <a:defRPr sz="1200">
                <a:solidFill>
                  <a:schemeClr val="tx1"/>
                </a:solidFill>
              </a:defRPr>
            </a:lvl4pPr>
            <a:lvl5pPr>
              <a:defRPr sz="1200">
                <a:solidFill>
                  <a:schemeClr val="tx1"/>
                </a:solidFill>
              </a:defRPr>
            </a:lvl5pPr>
            <a:lvl6pPr>
              <a:defRPr sz="1400">
                <a:solidFill>
                  <a:schemeClr val="tx1"/>
                </a:solidFill>
              </a:defRPr>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a:p>
            <a:pPr lvl="5"/>
            <a:endParaRPr lang="da-DK" dirty="0"/>
          </a:p>
        </p:txBody>
      </p:sp>
      <p:sp>
        <p:nvSpPr>
          <p:cNvPr id="4" name="Content Placeholder 3"/>
          <p:cNvSpPr>
            <a:spLocks noGrp="1"/>
          </p:cNvSpPr>
          <p:nvPr>
            <p:ph sz="half" idx="2" hasCustomPrompt="1"/>
          </p:nvPr>
        </p:nvSpPr>
        <p:spPr>
          <a:xfrm>
            <a:off x="4487264" y="1450800"/>
            <a:ext cx="3220050" cy="4464000"/>
          </a:xfrm>
          <a:prstGeom prst="rect">
            <a:avLst/>
          </a:prstGeom>
        </p:spPr>
        <p:txBody>
          <a:bodyPr rIns="144000"/>
          <a:lstStyle>
            <a:lvl1pPr>
              <a:defRPr sz="1600">
                <a:solidFill>
                  <a:schemeClr val="tx1"/>
                </a:solidFill>
              </a:defRPr>
            </a:lvl1pPr>
            <a:lvl2pPr>
              <a:defRPr sz="1400">
                <a:solidFill>
                  <a:schemeClr val="tx1"/>
                </a:solidFill>
              </a:defRPr>
            </a:lvl2pPr>
            <a:lvl3pPr>
              <a:defRPr sz="1200">
                <a:solidFill>
                  <a:schemeClr val="tx1"/>
                </a:solidFill>
              </a:defRPr>
            </a:lvl3pPr>
            <a:lvl4pPr>
              <a:defRPr sz="1200">
                <a:solidFill>
                  <a:schemeClr val="tx1"/>
                </a:solidFill>
              </a:defRPr>
            </a:lvl4pPr>
            <a:lvl5pPr>
              <a:defRPr sz="1200">
                <a:solidFill>
                  <a:schemeClr val="tx1"/>
                </a:solidFill>
              </a:defRPr>
            </a:lvl5pPr>
            <a:lvl6pPr>
              <a:defRPr sz="1800"/>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p:txBody>
      </p:sp>
      <p:sp>
        <p:nvSpPr>
          <p:cNvPr id="8" name="Title 7"/>
          <p:cNvSpPr>
            <a:spLocks noGrp="1"/>
          </p:cNvSpPr>
          <p:nvPr>
            <p:ph type="title" hasCustomPrompt="1"/>
          </p:nvPr>
        </p:nvSpPr>
        <p:spPr/>
        <p:txBody>
          <a:bodyPr/>
          <a:lstStyle>
            <a:lvl1pPr>
              <a:defRPr>
                <a:solidFill>
                  <a:schemeClr val="tx1"/>
                </a:solidFill>
              </a:defRPr>
            </a:lvl1pPr>
          </a:lstStyle>
          <a:p>
            <a:r>
              <a:rPr lang="da-DK" dirty="0"/>
              <a:t>Klik her for at tilføje titel</a:t>
            </a:r>
            <a:endParaRPr lang="da-DK"/>
          </a:p>
        </p:txBody>
      </p:sp>
      <p:sp>
        <p:nvSpPr>
          <p:cNvPr id="11" name="Content Placeholder 4">
            <a:extLst>
              <a:ext uri="{FF2B5EF4-FFF2-40B4-BE49-F238E27FC236}">
                <a16:creationId xmlns:a16="http://schemas.microsoft.com/office/drawing/2014/main" id="{39C4FF46-D1E8-41B4-A51E-1FD980294EF8}"/>
              </a:ext>
            </a:extLst>
          </p:cNvPr>
          <p:cNvSpPr>
            <a:spLocks noGrp="1"/>
          </p:cNvSpPr>
          <p:nvPr>
            <p:ph sz="quarter" idx="13" hasCustomPrompt="1"/>
          </p:nvPr>
        </p:nvSpPr>
        <p:spPr>
          <a:xfrm>
            <a:off x="8267101" y="1450800"/>
            <a:ext cx="3220050" cy="4464000"/>
          </a:xfrm>
          <a:prstGeom prst="rect">
            <a:avLst/>
          </a:prstGeom>
        </p:spPr>
        <p:txBody>
          <a:bodyPr rIns="144000"/>
          <a:lstStyle>
            <a:lvl1pPr>
              <a:defRPr sz="1600">
                <a:solidFill>
                  <a:schemeClr val="tx1"/>
                </a:solidFill>
              </a:defRPr>
            </a:lvl1pPr>
            <a:lvl2pPr>
              <a:defRPr sz="1400">
                <a:solidFill>
                  <a:schemeClr val="tx1"/>
                </a:solidFill>
              </a:defRPr>
            </a:lvl2pPr>
            <a:lvl3pPr>
              <a:defRPr sz="1200">
                <a:solidFill>
                  <a:schemeClr val="tx1"/>
                </a:solidFill>
              </a:defRPr>
            </a:lvl3pPr>
            <a:lvl4pPr>
              <a:defRPr sz="1200">
                <a:solidFill>
                  <a:schemeClr val="tx1"/>
                </a:solidFill>
              </a:defRPr>
            </a:lvl4pPr>
            <a:lvl5pPr>
              <a:defRPr sz="1200">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da-DK" noProof="0" dirty="0"/>
              <a:t>Klik for at tilføje tekst</a:t>
            </a:r>
            <a:endParaRPr lang="da-DK"/>
          </a:p>
          <a:p>
            <a:pPr lvl="1"/>
            <a:r>
              <a:rPr lang="da-DK" noProof="0" dirty="0"/>
              <a:t>Andet Niveau</a:t>
            </a:r>
            <a:endParaRPr lang="da-DK"/>
          </a:p>
          <a:p>
            <a:pPr lvl="2"/>
            <a:r>
              <a:rPr lang="da-DK" noProof="0" dirty="0"/>
              <a:t>Tredje Niveau</a:t>
            </a:r>
            <a:endParaRPr lang="da-DK"/>
          </a:p>
          <a:p>
            <a:pPr lvl="3"/>
            <a:r>
              <a:rPr lang="da-DK" noProof="0" dirty="0"/>
              <a:t>Fjerde Niveau</a:t>
            </a:r>
            <a:endParaRPr lang="da-DK"/>
          </a:p>
          <a:p>
            <a:pPr lvl="4"/>
            <a:r>
              <a:rPr lang="da-DK" noProof="0" dirty="0"/>
              <a:t>Femte Niveau</a:t>
            </a:r>
            <a:endParaRPr lang="da-DK"/>
          </a:p>
          <a:p>
            <a:pPr lvl="5"/>
            <a:r>
              <a:rPr lang="da-DK" noProof="0" dirty="0"/>
              <a:t>6</a:t>
            </a:r>
            <a:endParaRPr lang="da-DK"/>
          </a:p>
          <a:p>
            <a:pPr lvl="6"/>
            <a:r>
              <a:rPr lang="da-DK" noProof="0" dirty="0"/>
              <a:t>7</a:t>
            </a:r>
            <a:endParaRPr lang="da-DK"/>
          </a:p>
          <a:p>
            <a:pPr lvl="7"/>
            <a:r>
              <a:rPr lang="da-DK" noProof="0" dirty="0"/>
              <a:t>8</a:t>
            </a:r>
            <a:endParaRPr lang="da-DK"/>
          </a:p>
          <a:p>
            <a:pPr lvl="8"/>
            <a:r>
              <a:rPr lang="da-DK" noProof="0" dirty="0"/>
              <a:t>9</a:t>
            </a:r>
            <a:endParaRPr lang="da-DK"/>
          </a:p>
        </p:txBody>
      </p:sp>
    </p:spTree>
    <p:extLst>
      <p:ext uri="{BB962C8B-B14F-4D97-AF65-F5344CB8AC3E}">
        <p14:creationId xmlns:p14="http://schemas.microsoft.com/office/powerpoint/2010/main" val="2749121077"/>
      </p:ext>
    </p:extLst>
  </p:cSld>
  <p:clrMapOvr>
    <a:masterClrMapping/>
  </p:clrMapOvr>
  <p:extLst>
    <p:ext uri="{DCECCB84-F9BA-43D5-87BE-67443E8EF086}">
      <p15:sldGuideLst xmlns:p15="http://schemas.microsoft.com/office/powerpoint/2012/main">
        <p15:guide id="1" pos="2471">
          <p15:clr>
            <a:srgbClr val="A4A3A4"/>
          </p15:clr>
        </p15:guide>
        <p15:guide id="2" pos="2825">
          <p15:clr>
            <a:srgbClr val="A4A3A4"/>
          </p15:clr>
        </p15:guide>
        <p15:guide id="3" pos="4855">
          <p15:clr>
            <a:srgbClr val="A4A3A4"/>
          </p15:clr>
        </p15:guide>
        <p15:guide id="4" pos="5208">
          <p15:clr>
            <a:srgbClr val="A4A3A4"/>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Fire indhold ">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701675" y="1450800"/>
            <a:ext cx="2426400" cy="4464000"/>
          </a:xfrm>
          <a:prstGeom prst="rect">
            <a:avLst/>
          </a:prstGeom>
        </p:spPr>
        <p:txBody>
          <a:bodyPr rIns="144000"/>
          <a:lstStyle>
            <a:lvl1pPr>
              <a:defRPr sz="1600">
                <a:solidFill>
                  <a:schemeClr val="tx1"/>
                </a:solidFill>
              </a:defRPr>
            </a:lvl1pPr>
            <a:lvl2pPr>
              <a:defRPr sz="1400">
                <a:solidFill>
                  <a:schemeClr val="tx1"/>
                </a:solidFill>
              </a:defRPr>
            </a:lvl2pPr>
            <a:lvl3pPr>
              <a:defRPr sz="1200">
                <a:solidFill>
                  <a:schemeClr val="tx1"/>
                </a:solidFill>
              </a:defRPr>
            </a:lvl3pPr>
            <a:lvl4pPr>
              <a:defRPr sz="1200">
                <a:solidFill>
                  <a:schemeClr val="tx1"/>
                </a:solidFill>
              </a:defRPr>
            </a:lvl4pPr>
            <a:lvl5pPr>
              <a:defRPr sz="1200">
                <a:solidFill>
                  <a:schemeClr val="tx1"/>
                </a:solidFill>
              </a:defRPr>
            </a:lvl5pPr>
            <a:lvl6pPr>
              <a:defRPr sz="1400">
                <a:solidFill>
                  <a:schemeClr val="tx1"/>
                </a:solidFill>
              </a:defRPr>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a:p>
            <a:pPr lvl="5"/>
            <a:endParaRPr lang="da-DK" dirty="0"/>
          </a:p>
        </p:txBody>
      </p:sp>
      <p:sp>
        <p:nvSpPr>
          <p:cNvPr id="4" name="Content Placeholder 3"/>
          <p:cNvSpPr>
            <a:spLocks noGrp="1"/>
          </p:cNvSpPr>
          <p:nvPr>
            <p:ph sz="half" idx="2" hasCustomPrompt="1"/>
          </p:nvPr>
        </p:nvSpPr>
        <p:spPr>
          <a:xfrm>
            <a:off x="3488033" y="1450800"/>
            <a:ext cx="2426400" cy="4464000"/>
          </a:xfrm>
          <a:prstGeom prst="rect">
            <a:avLst/>
          </a:prstGeom>
        </p:spPr>
        <p:txBody>
          <a:bodyPr rIns="144000"/>
          <a:lstStyle>
            <a:lvl1pPr>
              <a:defRPr sz="1600">
                <a:solidFill>
                  <a:schemeClr val="tx1"/>
                </a:solidFill>
              </a:defRPr>
            </a:lvl1pPr>
            <a:lvl2pPr>
              <a:defRPr sz="1400">
                <a:solidFill>
                  <a:schemeClr val="tx1"/>
                </a:solidFill>
              </a:defRPr>
            </a:lvl2pPr>
            <a:lvl3pPr>
              <a:defRPr sz="1200">
                <a:solidFill>
                  <a:schemeClr val="tx1"/>
                </a:solidFill>
              </a:defRPr>
            </a:lvl3pPr>
            <a:lvl4pPr>
              <a:defRPr sz="1200">
                <a:solidFill>
                  <a:schemeClr val="tx1"/>
                </a:solidFill>
              </a:defRPr>
            </a:lvl4pPr>
            <a:lvl5pPr>
              <a:defRPr sz="1200">
                <a:solidFill>
                  <a:schemeClr val="tx1"/>
                </a:solidFill>
              </a:defRPr>
            </a:lvl5pPr>
            <a:lvl6pPr>
              <a:defRPr sz="1800"/>
            </a:lvl6pPr>
            <a:lvl7pPr>
              <a:defRPr sz="1800"/>
            </a:lvl7pPr>
            <a:lvl8pPr>
              <a:defRPr sz="1800"/>
            </a:lvl8pPr>
            <a:lvl9pPr>
              <a:defRPr sz="1800"/>
            </a:lvl9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p:txBody>
      </p:sp>
      <p:sp>
        <p:nvSpPr>
          <p:cNvPr id="8" name="Title 7"/>
          <p:cNvSpPr>
            <a:spLocks noGrp="1"/>
          </p:cNvSpPr>
          <p:nvPr>
            <p:ph type="title" hasCustomPrompt="1"/>
          </p:nvPr>
        </p:nvSpPr>
        <p:spPr/>
        <p:txBody>
          <a:bodyPr/>
          <a:lstStyle>
            <a:lvl1pPr>
              <a:defRPr>
                <a:solidFill>
                  <a:schemeClr val="tx1"/>
                </a:solidFill>
              </a:defRPr>
            </a:lvl1pPr>
          </a:lstStyle>
          <a:p>
            <a:r>
              <a:rPr lang="da-DK" dirty="0"/>
              <a:t>Klik her for at tilføje titel</a:t>
            </a:r>
            <a:endParaRPr lang="da-DK"/>
          </a:p>
        </p:txBody>
      </p:sp>
      <p:sp>
        <p:nvSpPr>
          <p:cNvPr id="11" name="Content Placeholder 4">
            <a:extLst>
              <a:ext uri="{FF2B5EF4-FFF2-40B4-BE49-F238E27FC236}">
                <a16:creationId xmlns:a16="http://schemas.microsoft.com/office/drawing/2014/main" id="{39C4FF46-D1E8-41B4-A51E-1FD980294EF8}"/>
              </a:ext>
            </a:extLst>
          </p:cNvPr>
          <p:cNvSpPr>
            <a:spLocks noGrp="1"/>
          </p:cNvSpPr>
          <p:nvPr>
            <p:ph sz="quarter" idx="13" hasCustomPrompt="1"/>
          </p:nvPr>
        </p:nvSpPr>
        <p:spPr>
          <a:xfrm>
            <a:off x="6274391" y="1450800"/>
            <a:ext cx="2426400" cy="4464000"/>
          </a:xfrm>
          <a:prstGeom prst="rect">
            <a:avLst/>
          </a:prstGeom>
        </p:spPr>
        <p:txBody>
          <a:bodyPr rIns="144000"/>
          <a:lstStyle>
            <a:lvl1pPr>
              <a:defRPr sz="1600">
                <a:solidFill>
                  <a:schemeClr val="tx1"/>
                </a:solidFill>
              </a:defRPr>
            </a:lvl1pPr>
            <a:lvl2pPr>
              <a:defRPr sz="1400">
                <a:solidFill>
                  <a:schemeClr val="tx1"/>
                </a:solidFill>
              </a:defRPr>
            </a:lvl2pPr>
            <a:lvl3pPr>
              <a:defRPr sz="1200">
                <a:solidFill>
                  <a:schemeClr val="tx1"/>
                </a:solidFill>
              </a:defRPr>
            </a:lvl3pPr>
            <a:lvl4pPr>
              <a:defRPr sz="1200">
                <a:solidFill>
                  <a:schemeClr val="tx1"/>
                </a:solidFill>
              </a:defRPr>
            </a:lvl4pPr>
            <a:lvl5pPr>
              <a:defRPr sz="1200">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da-DK" noProof="0" dirty="0"/>
              <a:t>Klik for at tilføje tekst</a:t>
            </a:r>
            <a:endParaRPr lang="da-DK"/>
          </a:p>
          <a:p>
            <a:pPr lvl="1"/>
            <a:r>
              <a:rPr lang="da-DK" noProof="0" dirty="0"/>
              <a:t>Andet Niveau</a:t>
            </a:r>
            <a:endParaRPr lang="da-DK"/>
          </a:p>
          <a:p>
            <a:pPr lvl="2"/>
            <a:r>
              <a:rPr lang="da-DK" noProof="0" dirty="0"/>
              <a:t>Tredje Niveau</a:t>
            </a:r>
            <a:endParaRPr lang="da-DK"/>
          </a:p>
          <a:p>
            <a:pPr lvl="3"/>
            <a:r>
              <a:rPr lang="da-DK" noProof="0" dirty="0"/>
              <a:t>Fjerde Niveau</a:t>
            </a:r>
            <a:endParaRPr lang="da-DK"/>
          </a:p>
          <a:p>
            <a:pPr lvl="4"/>
            <a:r>
              <a:rPr lang="da-DK" noProof="0" dirty="0"/>
              <a:t>Femte Niveau</a:t>
            </a:r>
            <a:endParaRPr lang="da-DK"/>
          </a:p>
          <a:p>
            <a:pPr lvl="5"/>
            <a:r>
              <a:rPr lang="da-DK" noProof="0" dirty="0"/>
              <a:t>6</a:t>
            </a:r>
            <a:endParaRPr lang="da-DK"/>
          </a:p>
          <a:p>
            <a:pPr lvl="6"/>
            <a:r>
              <a:rPr lang="da-DK" noProof="0" dirty="0"/>
              <a:t>7</a:t>
            </a:r>
            <a:endParaRPr lang="da-DK"/>
          </a:p>
          <a:p>
            <a:pPr lvl="7"/>
            <a:r>
              <a:rPr lang="da-DK" noProof="0" dirty="0"/>
              <a:t>8</a:t>
            </a:r>
            <a:endParaRPr lang="da-DK"/>
          </a:p>
          <a:p>
            <a:pPr lvl="8"/>
            <a:r>
              <a:rPr lang="da-DK" noProof="0" dirty="0"/>
              <a:t>9</a:t>
            </a:r>
            <a:endParaRPr lang="da-DK"/>
          </a:p>
        </p:txBody>
      </p:sp>
      <p:sp>
        <p:nvSpPr>
          <p:cNvPr id="30" name="Content Placeholder 10">
            <a:extLst>
              <a:ext uri="{FF2B5EF4-FFF2-40B4-BE49-F238E27FC236}">
                <a16:creationId xmlns:a16="http://schemas.microsoft.com/office/drawing/2014/main" id="{47A3BC7C-79E9-499F-BBA4-7AAF4CC6F0D4}"/>
              </a:ext>
            </a:extLst>
          </p:cNvPr>
          <p:cNvSpPr>
            <a:spLocks noGrp="1"/>
          </p:cNvSpPr>
          <p:nvPr>
            <p:ph sz="quarter" idx="14" hasCustomPrompt="1"/>
          </p:nvPr>
        </p:nvSpPr>
        <p:spPr>
          <a:xfrm>
            <a:off x="9060750" y="1455600"/>
            <a:ext cx="2426400" cy="4459200"/>
          </a:xfrm>
          <a:prstGeom prst="rect">
            <a:avLst/>
          </a:prstGeom>
        </p:spPr>
        <p:txBody>
          <a:bodyPr rIns="144000"/>
          <a:lstStyle>
            <a:lvl1pPr>
              <a:defRPr sz="1600">
                <a:solidFill>
                  <a:schemeClr val="tx1"/>
                </a:solidFill>
              </a:defRPr>
            </a:lvl1pPr>
            <a:lvl2pPr>
              <a:defRPr sz="1400">
                <a:solidFill>
                  <a:schemeClr val="tx1"/>
                </a:solidFill>
              </a:defRPr>
            </a:lvl2pPr>
            <a:lvl3pPr>
              <a:defRPr sz="1200">
                <a:solidFill>
                  <a:schemeClr val="tx1"/>
                </a:solidFill>
              </a:defRPr>
            </a:lvl3pPr>
            <a:lvl4pPr>
              <a:defRPr sz="1200">
                <a:solidFill>
                  <a:schemeClr val="tx1"/>
                </a:solidFill>
              </a:defRPr>
            </a:lvl4pPr>
            <a:lvl5pPr>
              <a:defRPr sz="1200">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da-DK" noProof="0" dirty="0"/>
              <a:t>Klik for at tilføje tekst</a:t>
            </a:r>
            <a:endParaRPr lang="da-DK"/>
          </a:p>
          <a:p>
            <a:pPr lvl="1"/>
            <a:r>
              <a:rPr lang="da-DK" noProof="0" dirty="0"/>
              <a:t>Andet Niveau</a:t>
            </a:r>
            <a:endParaRPr lang="da-DK"/>
          </a:p>
          <a:p>
            <a:pPr lvl="2"/>
            <a:r>
              <a:rPr lang="da-DK" noProof="0" dirty="0"/>
              <a:t>Tredje Niveau</a:t>
            </a:r>
            <a:endParaRPr lang="da-DK"/>
          </a:p>
          <a:p>
            <a:pPr lvl="3"/>
            <a:r>
              <a:rPr lang="da-DK" noProof="0" dirty="0"/>
              <a:t>Fjerde Niveau</a:t>
            </a:r>
            <a:endParaRPr lang="da-DK"/>
          </a:p>
          <a:p>
            <a:pPr lvl="4"/>
            <a:r>
              <a:rPr lang="da-DK" noProof="0" dirty="0"/>
              <a:t>Femte Niveau</a:t>
            </a:r>
            <a:endParaRPr lang="da-DK"/>
          </a:p>
          <a:p>
            <a:pPr lvl="5"/>
            <a:r>
              <a:rPr lang="da-DK" noProof="0" dirty="0"/>
              <a:t>6</a:t>
            </a:r>
            <a:endParaRPr lang="da-DK"/>
          </a:p>
          <a:p>
            <a:pPr lvl="6"/>
            <a:r>
              <a:rPr lang="da-DK" noProof="0" dirty="0"/>
              <a:t>7</a:t>
            </a:r>
            <a:endParaRPr lang="da-DK"/>
          </a:p>
          <a:p>
            <a:pPr lvl="7"/>
            <a:r>
              <a:rPr lang="da-DK" noProof="0" dirty="0"/>
              <a:t>8</a:t>
            </a:r>
            <a:endParaRPr lang="da-DK"/>
          </a:p>
          <a:p>
            <a:pPr lvl="8"/>
            <a:r>
              <a:rPr lang="da-DK" noProof="0" dirty="0"/>
              <a:t>9</a:t>
            </a:r>
            <a:endParaRPr lang="da-DK"/>
          </a:p>
        </p:txBody>
      </p:sp>
    </p:spTree>
    <p:extLst>
      <p:ext uri="{BB962C8B-B14F-4D97-AF65-F5344CB8AC3E}">
        <p14:creationId xmlns:p14="http://schemas.microsoft.com/office/powerpoint/2010/main" val="1529496010"/>
      </p:ext>
    </p:extLst>
  </p:cSld>
  <p:clrMapOvr>
    <a:masterClrMapping/>
  </p:clrMapOvr>
  <p:extLst>
    <p:ext uri="{DCECCB84-F9BA-43D5-87BE-67443E8EF086}">
      <p15:sldGuideLst xmlns:p15="http://schemas.microsoft.com/office/powerpoint/2012/main">
        <p15:guide id="5" pos="1970">
          <p15:clr>
            <a:srgbClr val="A4A3A4"/>
          </p15:clr>
        </p15:guide>
        <p15:guide id="6" pos="2197">
          <p15:clr>
            <a:srgbClr val="A4A3A4"/>
          </p15:clr>
        </p15:guide>
        <p15:guide id="7" pos="3725">
          <p15:clr>
            <a:srgbClr val="A4A3A4"/>
          </p15:clr>
        </p15:guide>
        <p15:guide id="8" pos="3952">
          <p15:clr>
            <a:srgbClr val="A4A3A4"/>
          </p15:clr>
        </p15:guide>
        <p15:guide id="9" pos="5481">
          <p15:clr>
            <a:srgbClr val="A4A3A4"/>
          </p15:clr>
        </p15:guide>
        <p15:guide id="10" pos="5707">
          <p15:clr>
            <a:srgbClr val="A4A3A4"/>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re ikoner og teks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701676" y="2610000"/>
            <a:ext cx="3221038" cy="3303438"/>
          </a:xfrm>
          <a:prstGeom prst="rect">
            <a:avLst/>
          </a:prstGeom>
        </p:spPr>
        <p:txBody>
          <a:bodyPr rIns="144000"/>
          <a:lstStyle>
            <a:lvl1pPr marL="0" indent="0" algn="ctr">
              <a:spcBef>
                <a:spcPts val="0"/>
              </a:spcBef>
              <a:buClrTx/>
              <a:buFont typeface="Arial" panose="020B0604020202020204" pitchFamily="34" charset="0"/>
              <a:buChar char="​"/>
              <a:defRPr sz="2400">
                <a:solidFill>
                  <a:schemeClr val="tx1"/>
                </a:solidFill>
                <a:latin typeface="+mj-lt"/>
              </a:defRPr>
            </a:lvl1pPr>
            <a:lvl2pPr marL="0" indent="0" algn="ctr">
              <a:spcBef>
                <a:spcPts val="600"/>
              </a:spcBef>
              <a:buFont typeface="Arial" panose="020B0604020202020204" pitchFamily="34" charset="0"/>
              <a:buChar char="​"/>
              <a:defRPr sz="1600">
                <a:solidFill>
                  <a:schemeClr val="tx1"/>
                </a:solidFill>
              </a:defRPr>
            </a:lvl2pPr>
            <a:lvl3pPr marL="0" indent="0">
              <a:spcBef>
                <a:spcPts val="600"/>
              </a:spcBef>
              <a:buFont typeface="Arial" panose="020B0604020202020204" pitchFamily="34" charset="0"/>
              <a:buChar char="​"/>
              <a:defRPr sz="1600"/>
            </a:lvl3pPr>
            <a:lvl4pPr marL="0" indent="0">
              <a:spcBef>
                <a:spcPts val="600"/>
              </a:spcBef>
              <a:buFont typeface="Arial" panose="020B0604020202020204" pitchFamily="34" charset="0"/>
              <a:buChar char="​"/>
              <a:defRPr sz="1600"/>
            </a:lvl4pPr>
            <a:lvl5pPr marL="0" indent="0">
              <a:spcBef>
                <a:spcPts val="600"/>
              </a:spcBef>
              <a:buFont typeface="Arial" panose="020B0604020202020204" pitchFamily="34" charset="0"/>
              <a:buChar char="​"/>
              <a:defRPr sz="1600"/>
            </a:lvl5pPr>
            <a:lvl6pPr marL="0" indent="0" algn="ctr">
              <a:spcBef>
                <a:spcPts val="600"/>
              </a:spcBef>
              <a:buFont typeface="Arial" panose="020B0604020202020204" pitchFamily="34" charset="0"/>
              <a:buChar char="​"/>
              <a:defRPr sz="1400">
                <a:solidFill>
                  <a:schemeClr val="tx1"/>
                </a:solidFill>
              </a:defRPr>
            </a:lvl6pPr>
            <a:lvl7pPr marL="0" indent="0">
              <a:spcBef>
                <a:spcPts val="600"/>
              </a:spcBef>
              <a:buFont typeface="Arial" panose="020B0604020202020204" pitchFamily="34" charset="0"/>
              <a:buChar char="​"/>
              <a:defRPr sz="1600"/>
            </a:lvl7pPr>
            <a:lvl8pPr marL="0" indent="0">
              <a:spcBef>
                <a:spcPts val="600"/>
              </a:spcBef>
              <a:buFont typeface="Arial" panose="020B0604020202020204" pitchFamily="34" charset="0"/>
              <a:buChar char="​"/>
              <a:defRPr sz="1600"/>
            </a:lvl8pPr>
            <a:lvl9pPr marL="0" indent="0">
              <a:spcBef>
                <a:spcPts val="600"/>
              </a:spcBef>
              <a:buFont typeface="Arial" panose="020B0604020202020204" pitchFamily="34" charset="0"/>
              <a:buChar char="​"/>
              <a:defRPr sz="1600"/>
            </a:lvl9pPr>
          </a:lstStyle>
          <a:p>
            <a:pPr lvl="0"/>
            <a:r>
              <a:rPr lang="da-DK" dirty="0"/>
              <a:t>Klik her for at tilføje tekst</a:t>
            </a:r>
            <a:endParaRPr lang="da-DK"/>
          </a:p>
          <a:p>
            <a:pPr lvl="1"/>
            <a:r>
              <a:rPr lang="da-DK" dirty="0"/>
              <a:t>Andet niveau</a:t>
            </a:r>
            <a:endParaRPr lang="da-DK"/>
          </a:p>
          <a:p>
            <a:pPr lvl="5"/>
            <a:endParaRPr lang="da-DK" dirty="0"/>
          </a:p>
        </p:txBody>
      </p:sp>
      <p:sp>
        <p:nvSpPr>
          <p:cNvPr id="4" name="Content Placeholder 3"/>
          <p:cNvSpPr>
            <a:spLocks noGrp="1"/>
          </p:cNvSpPr>
          <p:nvPr>
            <p:ph sz="half" idx="2" hasCustomPrompt="1"/>
          </p:nvPr>
        </p:nvSpPr>
        <p:spPr>
          <a:xfrm>
            <a:off x="4487264" y="2610000"/>
            <a:ext cx="3220050" cy="3303438"/>
          </a:xfrm>
          <a:prstGeom prst="rect">
            <a:avLst/>
          </a:prstGeom>
        </p:spPr>
        <p:txBody>
          <a:bodyPr rIns="144000"/>
          <a:lstStyle>
            <a:lvl1pPr marL="0" indent="0" algn="ctr">
              <a:spcBef>
                <a:spcPts val="0"/>
              </a:spcBef>
              <a:buClrTx/>
              <a:buFont typeface="Arial" panose="020B0604020202020204" pitchFamily="34" charset="0"/>
              <a:buChar char="​"/>
              <a:defRPr sz="2400">
                <a:solidFill>
                  <a:schemeClr val="tx1"/>
                </a:solidFill>
                <a:latin typeface="+mj-lt"/>
              </a:defRPr>
            </a:lvl1pPr>
            <a:lvl2pPr marL="0" indent="0" algn="ctr">
              <a:spcBef>
                <a:spcPts val="600"/>
              </a:spcBef>
              <a:buFont typeface="Arial" panose="020B0604020202020204" pitchFamily="34" charset="0"/>
              <a:buChar char="​"/>
              <a:defRPr sz="1600">
                <a:solidFill>
                  <a:schemeClr val="tx1"/>
                </a:solidFill>
              </a:defRPr>
            </a:lvl2pPr>
            <a:lvl3pPr marL="0" indent="0" algn="ctr">
              <a:spcBef>
                <a:spcPts val="600"/>
              </a:spcBef>
              <a:buFont typeface="Arial" panose="020B0604020202020204" pitchFamily="34" charset="0"/>
              <a:buChar char="​"/>
              <a:defRPr sz="1600">
                <a:solidFill>
                  <a:schemeClr val="tx1"/>
                </a:solidFill>
              </a:defRPr>
            </a:lvl3pPr>
            <a:lvl4pPr marL="0" indent="0">
              <a:spcBef>
                <a:spcPts val="600"/>
              </a:spcBef>
              <a:buFont typeface="Arial" panose="020B0604020202020204" pitchFamily="34" charset="0"/>
              <a:buChar char="​"/>
              <a:defRPr sz="1600"/>
            </a:lvl4pPr>
            <a:lvl5pPr marL="0" indent="0">
              <a:spcBef>
                <a:spcPts val="600"/>
              </a:spcBef>
              <a:buFont typeface="Arial" panose="020B0604020202020204" pitchFamily="34" charset="0"/>
              <a:buChar char="​"/>
              <a:defRPr sz="1600"/>
            </a:lvl5pPr>
            <a:lvl6pPr marL="0" indent="0">
              <a:spcBef>
                <a:spcPts val="600"/>
              </a:spcBef>
              <a:buFont typeface="Arial" panose="020B0604020202020204" pitchFamily="34" charset="0"/>
              <a:buChar char="​"/>
              <a:defRPr sz="1600"/>
            </a:lvl6pPr>
            <a:lvl7pPr marL="0" indent="0">
              <a:spcBef>
                <a:spcPts val="600"/>
              </a:spcBef>
              <a:buFont typeface="Arial" panose="020B0604020202020204" pitchFamily="34" charset="0"/>
              <a:buChar char="​"/>
              <a:defRPr sz="1600"/>
            </a:lvl7pPr>
            <a:lvl8pPr marL="0" indent="0">
              <a:spcBef>
                <a:spcPts val="600"/>
              </a:spcBef>
              <a:buFont typeface="Arial" panose="020B0604020202020204" pitchFamily="34" charset="0"/>
              <a:buChar char="​"/>
              <a:defRPr sz="1600"/>
            </a:lvl8pPr>
            <a:lvl9pPr marL="0" indent="0">
              <a:spcBef>
                <a:spcPts val="600"/>
              </a:spcBef>
              <a:buFont typeface="Arial" panose="020B0604020202020204" pitchFamily="34" charset="0"/>
              <a:buChar char="​"/>
              <a:defRPr sz="1600"/>
            </a:lvl9pPr>
          </a:lstStyle>
          <a:p>
            <a:pPr lvl="0"/>
            <a:r>
              <a:rPr lang="da-DK" dirty="0"/>
              <a:t>Klik her for at tilføje tekst</a:t>
            </a:r>
            <a:endParaRPr lang="da-DK"/>
          </a:p>
          <a:p>
            <a:pPr lvl="1"/>
            <a:r>
              <a:rPr lang="da-DK" dirty="0"/>
              <a:t>Andet niveau</a:t>
            </a:r>
            <a:endParaRPr lang="da-DK"/>
          </a:p>
          <a:p>
            <a:pPr lvl="2"/>
            <a:endParaRPr lang="da-DK" dirty="0"/>
          </a:p>
        </p:txBody>
      </p:sp>
      <p:sp>
        <p:nvSpPr>
          <p:cNvPr id="8" name="Title 7"/>
          <p:cNvSpPr>
            <a:spLocks noGrp="1"/>
          </p:cNvSpPr>
          <p:nvPr>
            <p:ph type="title" hasCustomPrompt="1"/>
          </p:nvPr>
        </p:nvSpPr>
        <p:spPr/>
        <p:txBody>
          <a:bodyPr/>
          <a:lstStyle>
            <a:lvl1pPr>
              <a:defRPr>
                <a:solidFill>
                  <a:schemeClr val="tx1"/>
                </a:solidFill>
              </a:defRPr>
            </a:lvl1pPr>
          </a:lstStyle>
          <a:p>
            <a:r>
              <a:rPr lang="da-DK" dirty="0"/>
              <a:t>Klik her for at tilføje titel</a:t>
            </a:r>
            <a:endParaRPr lang="da-DK"/>
          </a:p>
        </p:txBody>
      </p:sp>
      <p:sp>
        <p:nvSpPr>
          <p:cNvPr id="11" name="Content Placeholder 4">
            <a:extLst>
              <a:ext uri="{FF2B5EF4-FFF2-40B4-BE49-F238E27FC236}">
                <a16:creationId xmlns:a16="http://schemas.microsoft.com/office/drawing/2014/main" id="{39C4FF46-D1E8-41B4-A51E-1FD980294EF8}"/>
              </a:ext>
            </a:extLst>
          </p:cNvPr>
          <p:cNvSpPr>
            <a:spLocks noGrp="1"/>
          </p:cNvSpPr>
          <p:nvPr>
            <p:ph sz="quarter" idx="13" hasCustomPrompt="1"/>
          </p:nvPr>
        </p:nvSpPr>
        <p:spPr>
          <a:xfrm>
            <a:off x="8267101" y="2610000"/>
            <a:ext cx="3220050" cy="3303438"/>
          </a:xfrm>
          <a:prstGeom prst="rect">
            <a:avLst/>
          </a:prstGeom>
        </p:spPr>
        <p:txBody>
          <a:bodyPr rIns="144000"/>
          <a:lstStyle>
            <a:lvl1pPr marL="0" indent="0" algn="ctr">
              <a:spcBef>
                <a:spcPts val="0"/>
              </a:spcBef>
              <a:buClrTx/>
              <a:buFont typeface="Arial" panose="020B0604020202020204" pitchFamily="34" charset="0"/>
              <a:buChar char="​"/>
              <a:defRPr sz="2400">
                <a:solidFill>
                  <a:schemeClr val="tx1"/>
                </a:solidFill>
                <a:latin typeface="+mj-lt"/>
              </a:defRPr>
            </a:lvl1pPr>
            <a:lvl2pPr marL="0" indent="0" algn="ctr">
              <a:spcBef>
                <a:spcPts val="600"/>
              </a:spcBef>
              <a:buClrTx/>
              <a:buFont typeface="Arial" panose="020B0604020202020204" pitchFamily="34" charset="0"/>
              <a:buChar char="​"/>
              <a:defRPr sz="1600">
                <a:solidFill>
                  <a:schemeClr val="tx1"/>
                </a:solidFill>
              </a:defRPr>
            </a:lvl2pPr>
            <a:lvl3pPr marL="0" indent="0" algn="ctr">
              <a:spcBef>
                <a:spcPts val="600"/>
              </a:spcBef>
              <a:buClrTx/>
              <a:buFont typeface="Arial" panose="020B0604020202020204" pitchFamily="34" charset="0"/>
              <a:buChar char="​"/>
              <a:defRPr sz="1600">
                <a:solidFill>
                  <a:schemeClr val="tx1"/>
                </a:solidFill>
              </a:defRPr>
            </a:lvl3pPr>
            <a:lvl4pPr marL="0" indent="0">
              <a:spcBef>
                <a:spcPts val="600"/>
              </a:spcBef>
              <a:buClrTx/>
              <a:buFont typeface="Arial" panose="020B0604020202020204" pitchFamily="34" charset="0"/>
              <a:buChar char="​"/>
              <a:defRPr sz="1600"/>
            </a:lvl4pPr>
            <a:lvl5pPr marL="0" indent="0">
              <a:spcBef>
                <a:spcPts val="600"/>
              </a:spcBef>
              <a:buClrTx/>
              <a:buFont typeface="Arial" panose="020B0604020202020204" pitchFamily="34" charset="0"/>
              <a:buChar char="​"/>
              <a:defRPr sz="1600"/>
            </a:lvl5pPr>
            <a:lvl6pPr marL="0" indent="0">
              <a:spcBef>
                <a:spcPts val="600"/>
              </a:spcBef>
              <a:buClrTx/>
              <a:buFont typeface="Arial" panose="020B0604020202020204" pitchFamily="34" charset="0"/>
              <a:buChar char="​"/>
              <a:defRPr sz="1600"/>
            </a:lvl6pPr>
            <a:lvl7pPr marL="0" indent="0">
              <a:spcBef>
                <a:spcPts val="600"/>
              </a:spcBef>
              <a:buClrTx/>
              <a:buFont typeface="Arial" panose="020B0604020202020204" pitchFamily="34" charset="0"/>
              <a:buChar char="​"/>
              <a:defRPr sz="1600"/>
            </a:lvl7pPr>
            <a:lvl8pPr marL="0" indent="0">
              <a:spcBef>
                <a:spcPts val="600"/>
              </a:spcBef>
              <a:buClrTx/>
              <a:buFont typeface="Arial" panose="020B0604020202020204" pitchFamily="34" charset="0"/>
              <a:buChar char="​"/>
              <a:defRPr sz="1600"/>
            </a:lvl8pPr>
            <a:lvl9pPr marL="0" indent="0">
              <a:spcBef>
                <a:spcPts val="600"/>
              </a:spcBef>
              <a:buClrTx/>
              <a:buFont typeface="Arial" panose="020B0604020202020204" pitchFamily="34" charset="0"/>
              <a:buChar char="​"/>
              <a:defRPr sz="1600"/>
            </a:lvl9pPr>
          </a:lstStyle>
          <a:p>
            <a:pPr lvl="0"/>
            <a:r>
              <a:rPr lang="da-DK" noProof="0" dirty="0"/>
              <a:t>Klik for at tilføje tekst</a:t>
            </a:r>
            <a:endParaRPr lang="da-DK"/>
          </a:p>
          <a:p>
            <a:pPr lvl="1"/>
            <a:r>
              <a:rPr lang="da-DK" noProof="0" dirty="0"/>
              <a:t>Andet Niveau</a:t>
            </a:r>
            <a:endParaRPr lang="da-DK"/>
          </a:p>
          <a:p>
            <a:pPr lvl="2"/>
            <a:endParaRPr lang="da-DK" noProof="0" dirty="0"/>
          </a:p>
        </p:txBody>
      </p:sp>
      <p:sp>
        <p:nvSpPr>
          <p:cNvPr id="10" name="Line 5"/>
          <p:cNvSpPr>
            <a:spLocks noChangeShapeType="1"/>
          </p:cNvSpPr>
          <p:nvPr userDrawn="1"/>
        </p:nvSpPr>
        <p:spPr bwMode="auto">
          <a:xfrm>
            <a:off x="7988588" y="1511301"/>
            <a:ext cx="0" cy="4391025"/>
          </a:xfrm>
          <a:prstGeom prst="line">
            <a:avLst/>
          </a:prstGeom>
          <a:noFill/>
          <a:ln w="3175">
            <a:solidFill>
              <a:srgbClr val="BAB6B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sz="1700" dirty="0">
              <a:solidFill>
                <a:schemeClr val="tx1"/>
              </a:solidFill>
            </a:endParaRPr>
          </a:p>
        </p:txBody>
      </p:sp>
      <p:sp>
        <p:nvSpPr>
          <p:cNvPr id="19" name="Line 5">
            <a:extLst>
              <a:ext uri="{FF2B5EF4-FFF2-40B4-BE49-F238E27FC236}">
                <a16:creationId xmlns:a16="http://schemas.microsoft.com/office/drawing/2014/main" id="{5195F64E-E880-4C67-9339-04C69E75DD97}"/>
              </a:ext>
            </a:extLst>
          </p:cNvPr>
          <p:cNvSpPr>
            <a:spLocks noChangeShapeType="1"/>
          </p:cNvSpPr>
          <p:nvPr userDrawn="1"/>
        </p:nvSpPr>
        <p:spPr bwMode="auto">
          <a:xfrm>
            <a:off x="4204988" y="1512000"/>
            <a:ext cx="0" cy="4391025"/>
          </a:xfrm>
          <a:prstGeom prst="line">
            <a:avLst/>
          </a:prstGeom>
          <a:noFill/>
          <a:ln w="3175">
            <a:solidFill>
              <a:srgbClr val="BAB6B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sz="1700" dirty="0">
              <a:solidFill>
                <a:schemeClr val="tx1"/>
              </a:solidFill>
            </a:endParaRPr>
          </a:p>
        </p:txBody>
      </p:sp>
      <p:sp>
        <p:nvSpPr>
          <p:cNvPr id="9" name="Text Placeholder 8">
            <a:extLst>
              <a:ext uri="{FF2B5EF4-FFF2-40B4-BE49-F238E27FC236}">
                <a16:creationId xmlns:a16="http://schemas.microsoft.com/office/drawing/2014/main" id="{6451B095-CF3A-4076-8D44-FE95CEE5E9FD}"/>
              </a:ext>
            </a:extLst>
          </p:cNvPr>
          <p:cNvSpPr>
            <a:spLocks noGrp="1"/>
          </p:cNvSpPr>
          <p:nvPr>
            <p:ph type="body" sz="quarter" idx="22" hasCustomPrompt="1"/>
          </p:nvPr>
        </p:nvSpPr>
        <p:spPr>
          <a:xfrm>
            <a:off x="1844195" y="1453470"/>
            <a:ext cx="936000" cy="936000"/>
          </a:xfrm>
          <a:prstGeom prst="rect">
            <a:avLst/>
          </a:prstGeom>
        </p:spPr>
        <p:txBody>
          <a:bodyPr lIns="72000" rIns="72000" anchor="ctr" anchorCtr="0"/>
          <a:lstStyle>
            <a:lvl1pPr marL="0" indent="0" algn="ctr">
              <a:buNone/>
              <a:defRPr sz="1400">
                <a:solidFill>
                  <a:schemeClr val="tx1"/>
                </a:solidFill>
              </a:defRPr>
            </a:lvl1pPr>
          </a:lstStyle>
          <a:p>
            <a:pPr lvl="0"/>
            <a:r>
              <a:rPr lang="da-DK" dirty="0"/>
              <a:t>Placer ikon her</a:t>
            </a:r>
            <a:endParaRPr lang="da-DK"/>
          </a:p>
        </p:txBody>
      </p:sp>
      <p:sp>
        <p:nvSpPr>
          <p:cNvPr id="16" name="Text Placeholder 10">
            <a:extLst>
              <a:ext uri="{FF2B5EF4-FFF2-40B4-BE49-F238E27FC236}">
                <a16:creationId xmlns:a16="http://schemas.microsoft.com/office/drawing/2014/main" id="{3F58AB7D-54E3-4084-923C-FE749FEF6316}"/>
              </a:ext>
            </a:extLst>
          </p:cNvPr>
          <p:cNvSpPr>
            <a:spLocks noGrp="1"/>
          </p:cNvSpPr>
          <p:nvPr>
            <p:ph type="body" sz="quarter" idx="23" hasCustomPrompt="1"/>
          </p:nvPr>
        </p:nvSpPr>
        <p:spPr>
          <a:xfrm>
            <a:off x="5629289" y="1453470"/>
            <a:ext cx="936000" cy="936000"/>
          </a:xfrm>
          <a:prstGeom prst="rect">
            <a:avLst/>
          </a:prstGeom>
        </p:spPr>
        <p:txBody>
          <a:bodyPr lIns="72000" rIns="72000" anchor="ctr" anchorCtr="0"/>
          <a:lstStyle>
            <a:lvl1pPr marL="0" indent="0" algn="ctr">
              <a:buNone/>
              <a:defRPr sz="1400">
                <a:solidFill>
                  <a:schemeClr val="tx1"/>
                </a:solidFill>
              </a:defRPr>
            </a:lvl1pPr>
          </a:lstStyle>
          <a:p>
            <a:pPr lvl="0"/>
            <a:r>
              <a:rPr lang="da-DK" dirty="0"/>
              <a:t>Placer ikon her</a:t>
            </a:r>
            <a:endParaRPr lang="da-DK"/>
          </a:p>
        </p:txBody>
      </p:sp>
      <p:sp>
        <p:nvSpPr>
          <p:cNvPr id="17" name="Text Placeholder 12">
            <a:extLst>
              <a:ext uri="{FF2B5EF4-FFF2-40B4-BE49-F238E27FC236}">
                <a16:creationId xmlns:a16="http://schemas.microsoft.com/office/drawing/2014/main" id="{7524BF0B-8CEC-4E44-8742-E707B0EF3112}"/>
              </a:ext>
            </a:extLst>
          </p:cNvPr>
          <p:cNvSpPr>
            <a:spLocks noGrp="1"/>
          </p:cNvSpPr>
          <p:nvPr>
            <p:ph type="body" sz="quarter" idx="24" hasCustomPrompt="1"/>
          </p:nvPr>
        </p:nvSpPr>
        <p:spPr>
          <a:xfrm>
            <a:off x="9409607" y="1453470"/>
            <a:ext cx="936000" cy="936000"/>
          </a:xfrm>
          <a:prstGeom prst="rect">
            <a:avLst/>
          </a:prstGeom>
        </p:spPr>
        <p:txBody>
          <a:bodyPr lIns="72000" rIns="72000" anchor="ctr" anchorCtr="0"/>
          <a:lstStyle>
            <a:lvl1pPr marL="0" indent="0" algn="ctr">
              <a:buNone/>
              <a:defRPr sz="1400">
                <a:solidFill>
                  <a:schemeClr val="tx1"/>
                </a:solidFill>
              </a:defRPr>
            </a:lvl1pPr>
          </a:lstStyle>
          <a:p>
            <a:pPr lvl="0"/>
            <a:r>
              <a:rPr lang="da-DK" dirty="0"/>
              <a:t>Placer ikon her</a:t>
            </a:r>
            <a:endParaRPr lang="da-DK"/>
          </a:p>
        </p:txBody>
      </p:sp>
    </p:spTree>
    <p:extLst>
      <p:ext uri="{BB962C8B-B14F-4D97-AF65-F5344CB8AC3E}">
        <p14:creationId xmlns:p14="http://schemas.microsoft.com/office/powerpoint/2010/main" val="1158293323"/>
      </p:ext>
    </p:extLst>
  </p:cSld>
  <p:clrMapOvr>
    <a:masterClrMapping/>
  </p:clrMapOvr>
  <p:extLst>
    <p:ext uri="{DCECCB84-F9BA-43D5-87BE-67443E8EF086}">
      <p15:sldGuideLst xmlns:p15="http://schemas.microsoft.com/office/powerpoint/2012/main">
        <p15:guide id="1" pos="2471">
          <p15:clr>
            <a:srgbClr val="A4A3A4"/>
          </p15:clr>
        </p15:guide>
        <p15:guide id="2" pos="2825">
          <p15:clr>
            <a:srgbClr val="A4A3A4"/>
          </p15:clr>
        </p15:guide>
        <p15:guide id="3" pos="4855">
          <p15:clr>
            <a:srgbClr val="A4A3A4"/>
          </p15:clr>
        </p15:guide>
        <p15:guide id="4" pos="5208">
          <p15:clr>
            <a:srgbClr val="A4A3A4"/>
          </p15:clr>
        </p15:guide>
        <p15:guide id="5" orient="horz" pos="1510">
          <p15:clr>
            <a:srgbClr val="A4A3A4"/>
          </p15:clr>
        </p15:guide>
        <p15:guide id="6" pos="1161">
          <p15:clr>
            <a:srgbClr val="A4A3A4"/>
          </p15:clr>
        </p15:guide>
        <p15:guide id="7" pos="1750">
          <p15:clr>
            <a:srgbClr val="A4A3A4"/>
          </p15:clr>
        </p15:guide>
        <p15:guide id="8" pos="3544">
          <p15:clr>
            <a:srgbClr val="A4A3A4"/>
          </p15:clr>
        </p15:guide>
        <p15:guide id="9" pos="4134">
          <p15:clr>
            <a:srgbClr val="A4A3A4"/>
          </p15:clr>
        </p15:guide>
        <p15:guide id="10" pos="5925">
          <p15:clr>
            <a:srgbClr val="A4A3A4"/>
          </p15:clr>
        </p15:guide>
        <p15:guide id="11" pos="6515">
          <p15:clr>
            <a:srgbClr val="A4A3A4"/>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Fire ikoner og tekst">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userDrawn="1">
            <p:custDataLst>
              <p:tags r:id="rId1"/>
            </p:custDataLst>
            <p:extLst>
              <p:ext uri="{D42A27DB-BD31-4B8C-83A1-F6EECF244321}">
                <p14:modId xmlns:p14="http://schemas.microsoft.com/office/powerpoint/2010/main" val="56402032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2" imgH="337" progId="TCLayout.ActiveDocument.1">
                  <p:embed/>
                </p:oleObj>
              </mc:Choice>
              <mc:Fallback>
                <p:oleObj name="think-cell Slide" r:id="rId3" imgW="342" imgH="337"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itle 7"/>
          <p:cNvSpPr>
            <a:spLocks noGrp="1"/>
          </p:cNvSpPr>
          <p:nvPr>
            <p:ph type="title" hasCustomPrompt="1"/>
          </p:nvPr>
        </p:nvSpPr>
        <p:spPr>
          <a:xfrm>
            <a:off x="701675" y="361840"/>
            <a:ext cx="10785475" cy="936000"/>
          </a:xfrm>
        </p:spPr>
        <p:txBody>
          <a:bodyPr vert="horz"/>
          <a:lstStyle>
            <a:lvl1pPr>
              <a:defRPr>
                <a:solidFill>
                  <a:schemeClr val="tx1"/>
                </a:solidFill>
              </a:defRPr>
            </a:lvl1pPr>
          </a:lstStyle>
          <a:p>
            <a:r>
              <a:rPr lang="da-DK" dirty="0"/>
              <a:t>Klik her for at tilføje titel</a:t>
            </a:r>
            <a:endParaRPr lang="da-DK"/>
          </a:p>
        </p:txBody>
      </p:sp>
      <p:sp>
        <p:nvSpPr>
          <p:cNvPr id="3" name="Content Placeholder 2"/>
          <p:cNvSpPr>
            <a:spLocks noGrp="1"/>
          </p:cNvSpPr>
          <p:nvPr>
            <p:ph sz="half" idx="1" hasCustomPrompt="1"/>
          </p:nvPr>
        </p:nvSpPr>
        <p:spPr>
          <a:xfrm>
            <a:off x="2135559" y="1383417"/>
            <a:ext cx="9351591" cy="1108800"/>
          </a:xfrm>
          <a:prstGeom prst="rect">
            <a:avLst/>
          </a:prstGeom>
        </p:spPr>
        <p:txBody>
          <a:bodyPr rIns="144000"/>
          <a:lstStyle>
            <a:lvl1pPr marL="0" indent="0">
              <a:spcBef>
                <a:spcPts val="0"/>
              </a:spcBef>
              <a:buFont typeface="Arial" panose="020B0604020202020204" pitchFamily="34" charset="0"/>
              <a:buChar char="​"/>
              <a:defRPr sz="2400">
                <a:solidFill>
                  <a:schemeClr val="tx1"/>
                </a:solidFill>
                <a:latin typeface="+mj-lt"/>
              </a:defRPr>
            </a:lvl1pPr>
            <a:lvl2pPr marL="0" indent="0">
              <a:spcBef>
                <a:spcPts val="600"/>
              </a:spcBef>
              <a:buFont typeface="Arial" panose="020B0604020202020204" pitchFamily="34" charset="0"/>
              <a:buChar char="​"/>
              <a:defRPr sz="1600">
                <a:solidFill>
                  <a:schemeClr val="tx1"/>
                </a:solidFill>
                <a:latin typeface="+mn-lt"/>
                <a:cs typeface="Arial" panose="020B0604020202020204" pitchFamily="34" charset="0"/>
              </a:defRPr>
            </a:lvl2pPr>
            <a:lvl3pPr marL="0" indent="0">
              <a:spcBef>
                <a:spcPts val="600"/>
              </a:spcBef>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4pPr>
            <a:lvl5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5pPr>
            <a:lvl6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6pPr>
            <a:lvl7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7pPr>
            <a:lvl8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8pPr>
            <a:lvl9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9pPr>
          </a:lstStyle>
          <a:p>
            <a:pPr lvl="0"/>
            <a:r>
              <a:rPr lang="da-DK" dirty="0"/>
              <a:t>Klik her for at tilføje underoverskrift</a:t>
            </a:r>
            <a:endParaRPr lang="da-DK"/>
          </a:p>
          <a:p>
            <a:pPr lvl="1"/>
            <a:r>
              <a:rPr lang="da-DK" dirty="0"/>
              <a:t>Andet niveau</a:t>
            </a:r>
            <a:endParaRPr lang="da-DK"/>
          </a:p>
          <a:p>
            <a:pPr lvl="2"/>
            <a:endParaRPr lang="da-DK" dirty="0"/>
          </a:p>
        </p:txBody>
      </p:sp>
      <p:sp>
        <p:nvSpPr>
          <p:cNvPr id="4" name="Content Placeholder 3"/>
          <p:cNvSpPr>
            <a:spLocks noGrp="1"/>
          </p:cNvSpPr>
          <p:nvPr>
            <p:ph sz="half" idx="2" hasCustomPrompt="1"/>
          </p:nvPr>
        </p:nvSpPr>
        <p:spPr>
          <a:xfrm>
            <a:off x="2135559" y="2516400"/>
            <a:ext cx="9351590" cy="1148400"/>
          </a:xfrm>
          <a:prstGeom prst="rect">
            <a:avLst/>
          </a:prstGeom>
        </p:spPr>
        <p:txBody>
          <a:bodyPr tIns="36000" rIns="144000"/>
          <a:lstStyle>
            <a:lvl1pPr marL="0" indent="0">
              <a:spcBef>
                <a:spcPts val="0"/>
              </a:spcBef>
              <a:buFont typeface="Arial" panose="020B0604020202020204" pitchFamily="34" charset="0"/>
              <a:buChar char="​"/>
              <a:defRPr sz="2400">
                <a:solidFill>
                  <a:schemeClr val="tx1"/>
                </a:solidFill>
                <a:latin typeface="+mj-lt"/>
              </a:defRPr>
            </a:lvl1pPr>
            <a:lvl2pPr marL="0" indent="0">
              <a:spcBef>
                <a:spcPts val="600"/>
              </a:spcBef>
              <a:buFont typeface="Arial" panose="020B0604020202020204" pitchFamily="34" charset="0"/>
              <a:buChar char="​"/>
              <a:defRPr sz="1600">
                <a:solidFill>
                  <a:schemeClr val="tx1"/>
                </a:solidFill>
                <a:latin typeface="+mn-lt"/>
                <a:cs typeface="Arial" panose="020B0604020202020204" pitchFamily="34" charset="0"/>
              </a:defRPr>
            </a:lvl2pPr>
            <a:lvl3pPr marL="0" indent="0">
              <a:spcBef>
                <a:spcPts val="600"/>
              </a:spcBef>
              <a:buFont typeface="Arial" panose="020B0604020202020204" pitchFamily="34" charset="0"/>
              <a:buNone/>
              <a:defRPr sz="1600">
                <a:latin typeface="Arial" panose="020B0604020202020204" pitchFamily="34" charset="0"/>
                <a:cs typeface="Arial" panose="020B0604020202020204" pitchFamily="34" charset="0"/>
              </a:defRPr>
            </a:lvl3pPr>
            <a:lvl4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4pPr>
            <a:lvl5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5pPr>
            <a:lvl6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6pPr>
            <a:lvl7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7pPr>
            <a:lvl8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8pPr>
            <a:lvl9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9pPr>
          </a:lstStyle>
          <a:p>
            <a:pPr lvl="0"/>
            <a:r>
              <a:rPr lang="da-DK" dirty="0"/>
              <a:t>Klik her for at tilføje underoverskrift</a:t>
            </a:r>
            <a:endParaRPr lang="da-DK"/>
          </a:p>
          <a:p>
            <a:pPr lvl="1"/>
            <a:r>
              <a:rPr lang="da-DK" dirty="0"/>
              <a:t>Andet niveau</a:t>
            </a:r>
            <a:endParaRPr lang="da-DK"/>
          </a:p>
        </p:txBody>
      </p:sp>
      <p:sp>
        <p:nvSpPr>
          <p:cNvPr id="11" name="Content Placeholder 4">
            <a:extLst>
              <a:ext uri="{FF2B5EF4-FFF2-40B4-BE49-F238E27FC236}">
                <a16:creationId xmlns:a16="http://schemas.microsoft.com/office/drawing/2014/main" id="{39C4FF46-D1E8-41B4-A51E-1FD980294EF8}"/>
              </a:ext>
            </a:extLst>
          </p:cNvPr>
          <p:cNvSpPr>
            <a:spLocks noGrp="1"/>
          </p:cNvSpPr>
          <p:nvPr>
            <p:ph sz="quarter" idx="13" hasCustomPrompt="1"/>
          </p:nvPr>
        </p:nvSpPr>
        <p:spPr>
          <a:xfrm>
            <a:off x="2135559" y="3690000"/>
            <a:ext cx="9351590" cy="1144800"/>
          </a:xfrm>
          <a:prstGeom prst="rect">
            <a:avLst/>
          </a:prstGeom>
        </p:spPr>
        <p:txBody>
          <a:bodyPr tIns="36000" rIns="144000"/>
          <a:lstStyle>
            <a:lvl1pPr marL="0" indent="0">
              <a:spcBef>
                <a:spcPts val="0"/>
              </a:spcBef>
              <a:buFont typeface="Arial" panose="020B0604020202020204" pitchFamily="34" charset="0"/>
              <a:buChar char="​"/>
              <a:defRPr sz="2400">
                <a:solidFill>
                  <a:schemeClr val="tx1"/>
                </a:solidFill>
                <a:latin typeface="+mj-lt"/>
              </a:defRPr>
            </a:lvl1pPr>
            <a:lvl2pPr marL="0" indent="0">
              <a:spcBef>
                <a:spcPts val="600"/>
              </a:spcBef>
              <a:buFont typeface="Arial" panose="020B0604020202020204" pitchFamily="34" charset="0"/>
              <a:buChar char="​"/>
              <a:defRPr sz="1600">
                <a:solidFill>
                  <a:schemeClr val="tx1"/>
                </a:solidFill>
                <a:latin typeface="+mn-lt"/>
                <a:cs typeface="Arial" panose="020B0604020202020204" pitchFamily="34" charset="0"/>
              </a:defRPr>
            </a:lvl2pPr>
            <a:lvl3pPr marL="0" indent="0">
              <a:spcBef>
                <a:spcPts val="600"/>
              </a:spcBef>
              <a:buFont typeface="Arial" panose="020B0604020202020204" pitchFamily="34" charset="0"/>
              <a:buNone/>
              <a:defRPr sz="1600">
                <a:latin typeface="Arial" panose="020B0604020202020204" pitchFamily="34" charset="0"/>
                <a:cs typeface="Arial" panose="020B0604020202020204" pitchFamily="34" charset="0"/>
              </a:defRPr>
            </a:lvl3pPr>
            <a:lvl4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4pPr>
            <a:lvl5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5pPr>
            <a:lvl6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6pPr>
            <a:lvl7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7pPr>
            <a:lvl8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8pPr>
            <a:lvl9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9pPr>
          </a:lstStyle>
          <a:p>
            <a:pPr lvl="0"/>
            <a:r>
              <a:rPr lang="da-DK" noProof="0" dirty="0"/>
              <a:t>Klik for at tilføje underoverskrift</a:t>
            </a:r>
            <a:endParaRPr lang="da-DK"/>
          </a:p>
          <a:p>
            <a:pPr lvl="1"/>
            <a:r>
              <a:rPr lang="da-DK" noProof="0" dirty="0"/>
              <a:t>Andet niveau</a:t>
            </a:r>
            <a:endParaRPr lang="da-DK"/>
          </a:p>
        </p:txBody>
      </p:sp>
      <p:sp>
        <p:nvSpPr>
          <p:cNvPr id="30" name="Content Placeholder 10">
            <a:extLst>
              <a:ext uri="{FF2B5EF4-FFF2-40B4-BE49-F238E27FC236}">
                <a16:creationId xmlns:a16="http://schemas.microsoft.com/office/drawing/2014/main" id="{47A3BC7C-79E9-499F-BBA4-7AAF4CC6F0D4}"/>
              </a:ext>
            </a:extLst>
          </p:cNvPr>
          <p:cNvSpPr>
            <a:spLocks noGrp="1"/>
          </p:cNvSpPr>
          <p:nvPr>
            <p:ph sz="quarter" idx="14" hasCustomPrompt="1"/>
          </p:nvPr>
        </p:nvSpPr>
        <p:spPr>
          <a:xfrm>
            <a:off x="2135559" y="4860000"/>
            <a:ext cx="9351591" cy="1054800"/>
          </a:xfrm>
          <a:prstGeom prst="rect">
            <a:avLst/>
          </a:prstGeom>
        </p:spPr>
        <p:txBody>
          <a:bodyPr tIns="36000" rIns="144000"/>
          <a:lstStyle>
            <a:lvl1pPr marL="0" indent="0">
              <a:spcBef>
                <a:spcPts val="0"/>
              </a:spcBef>
              <a:buFont typeface="Arial" panose="020B0604020202020204" pitchFamily="34" charset="0"/>
              <a:buChar char="​"/>
              <a:defRPr sz="2400">
                <a:solidFill>
                  <a:schemeClr val="tx1"/>
                </a:solidFill>
                <a:latin typeface="+mj-lt"/>
              </a:defRPr>
            </a:lvl1pPr>
            <a:lvl2pPr marL="0" indent="0">
              <a:spcBef>
                <a:spcPts val="600"/>
              </a:spcBef>
              <a:buFont typeface="Arial" panose="020B0604020202020204" pitchFamily="34" charset="0"/>
              <a:buChar char="​"/>
              <a:defRPr sz="1600">
                <a:solidFill>
                  <a:schemeClr val="tx1"/>
                </a:solidFill>
                <a:latin typeface="+mn-lt"/>
                <a:cs typeface="Arial" panose="020B0604020202020204" pitchFamily="34" charset="0"/>
              </a:defRPr>
            </a:lvl2pPr>
            <a:lvl3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3pPr>
            <a:lvl4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4pPr>
            <a:lvl5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5pPr>
            <a:lvl6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6pPr>
            <a:lvl7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7pPr>
            <a:lvl8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8pPr>
            <a:lvl9pPr marL="0" indent="0">
              <a:spcBef>
                <a:spcPts val="600"/>
              </a:spcBef>
              <a:buFont typeface="Arial" panose="020B0604020202020204" pitchFamily="34" charset="0"/>
              <a:buChar char="​"/>
              <a:defRPr sz="1600">
                <a:latin typeface="Arial" panose="020B0604020202020204" pitchFamily="34" charset="0"/>
                <a:cs typeface="Arial" panose="020B0604020202020204" pitchFamily="34" charset="0"/>
              </a:defRPr>
            </a:lvl9pPr>
          </a:lstStyle>
          <a:p>
            <a:pPr lvl="0"/>
            <a:r>
              <a:rPr lang="da-DK" noProof="0" dirty="0"/>
              <a:t>Klik for at tilføje underoverskrift</a:t>
            </a:r>
            <a:endParaRPr lang="da-DK"/>
          </a:p>
          <a:p>
            <a:pPr lvl="1"/>
            <a:r>
              <a:rPr lang="da-DK" noProof="0" dirty="0"/>
              <a:t>Andet niveau</a:t>
            </a:r>
            <a:endParaRPr lang="da-DK"/>
          </a:p>
        </p:txBody>
      </p:sp>
      <p:cxnSp>
        <p:nvCxnSpPr>
          <p:cNvPr id="12" name="Straight Connector 11">
            <a:extLst>
              <a:ext uri="{FF2B5EF4-FFF2-40B4-BE49-F238E27FC236}">
                <a16:creationId xmlns:a16="http://schemas.microsoft.com/office/drawing/2014/main" id="{FDBF058C-27D8-4D60-B55B-EE1703C75AF3}"/>
              </a:ext>
            </a:extLst>
          </p:cNvPr>
          <p:cNvCxnSpPr>
            <a:cxnSpLocks/>
          </p:cNvCxnSpPr>
          <p:nvPr userDrawn="1"/>
        </p:nvCxnSpPr>
        <p:spPr bwMode="auto">
          <a:xfrm>
            <a:off x="2135559" y="2505563"/>
            <a:ext cx="9351591" cy="0"/>
          </a:xfrm>
          <a:prstGeom prst="line">
            <a:avLst/>
          </a:prstGeom>
          <a:solidFill>
            <a:schemeClr val="accent1"/>
          </a:solidFill>
          <a:ln w="3175" cap="flat" cmpd="sng" algn="ctr">
            <a:solidFill>
              <a:srgbClr val="BAB6B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Straight Connector 13">
            <a:extLst>
              <a:ext uri="{FF2B5EF4-FFF2-40B4-BE49-F238E27FC236}">
                <a16:creationId xmlns:a16="http://schemas.microsoft.com/office/drawing/2014/main" id="{259779C2-36AD-43BA-99FC-A34E95CF8078}"/>
              </a:ext>
            </a:extLst>
          </p:cNvPr>
          <p:cNvCxnSpPr>
            <a:cxnSpLocks/>
          </p:cNvCxnSpPr>
          <p:nvPr userDrawn="1"/>
        </p:nvCxnSpPr>
        <p:spPr bwMode="auto">
          <a:xfrm>
            <a:off x="2135559" y="3675182"/>
            <a:ext cx="9351591" cy="0"/>
          </a:xfrm>
          <a:prstGeom prst="line">
            <a:avLst/>
          </a:prstGeom>
          <a:solidFill>
            <a:schemeClr val="accent1"/>
          </a:solidFill>
          <a:ln w="3175" cap="flat" cmpd="sng" algn="ctr">
            <a:solidFill>
              <a:srgbClr val="BAB6B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Connector 15">
            <a:extLst>
              <a:ext uri="{FF2B5EF4-FFF2-40B4-BE49-F238E27FC236}">
                <a16:creationId xmlns:a16="http://schemas.microsoft.com/office/drawing/2014/main" id="{09BE8152-475F-425D-A076-79CF1E3E69F9}"/>
              </a:ext>
            </a:extLst>
          </p:cNvPr>
          <p:cNvCxnSpPr>
            <a:cxnSpLocks/>
          </p:cNvCxnSpPr>
          <p:nvPr userDrawn="1"/>
        </p:nvCxnSpPr>
        <p:spPr bwMode="auto">
          <a:xfrm>
            <a:off x="2135559" y="4844800"/>
            <a:ext cx="9351591" cy="0"/>
          </a:xfrm>
          <a:prstGeom prst="line">
            <a:avLst/>
          </a:prstGeom>
          <a:solidFill>
            <a:schemeClr val="accent1"/>
          </a:solidFill>
          <a:ln w="3175" cap="flat" cmpd="sng" algn="ctr">
            <a:solidFill>
              <a:srgbClr val="BAB6B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Text Placeholder 8">
            <a:extLst>
              <a:ext uri="{FF2B5EF4-FFF2-40B4-BE49-F238E27FC236}">
                <a16:creationId xmlns:a16="http://schemas.microsoft.com/office/drawing/2014/main" id="{94792C7B-92A0-4FF6-B35D-F2AEB7880E8E}"/>
              </a:ext>
            </a:extLst>
          </p:cNvPr>
          <p:cNvSpPr>
            <a:spLocks noGrp="1"/>
          </p:cNvSpPr>
          <p:nvPr>
            <p:ph type="body" sz="quarter" idx="23" hasCustomPrompt="1"/>
          </p:nvPr>
        </p:nvSpPr>
        <p:spPr>
          <a:xfrm>
            <a:off x="701675" y="1453470"/>
            <a:ext cx="936000" cy="936000"/>
          </a:xfrm>
          <a:prstGeom prst="rect">
            <a:avLst/>
          </a:prstGeom>
        </p:spPr>
        <p:txBody>
          <a:bodyPr lIns="72000" rIns="72000" anchor="ctr" anchorCtr="0"/>
          <a:lstStyle>
            <a:lvl1pPr marL="0" indent="0" algn="ctr">
              <a:buNone/>
              <a:defRPr sz="1400">
                <a:solidFill>
                  <a:schemeClr val="tx1"/>
                </a:solidFill>
              </a:defRPr>
            </a:lvl1pPr>
          </a:lstStyle>
          <a:p>
            <a:pPr lvl="0"/>
            <a:r>
              <a:rPr lang="da-DK" dirty="0"/>
              <a:t>Placer ikon her</a:t>
            </a:r>
            <a:endParaRPr lang="da-DK"/>
          </a:p>
        </p:txBody>
      </p:sp>
      <p:sp>
        <p:nvSpPr>
          <p:cNvPr id="18" name="Text Placeholder 10">
            <a:extLst>
              <a:ext uri="{FF2B5EF4-FFF2-40B4-BE49-F238E27FC236}">
                <a16:creationId xmlns:a16="http://schemas.microsoft.com/office/drawing/2014/main" id="{C3A1B1E9-DECF-46F3-AAAB-6E78C85D04CC}"/>
              </a:ext>
            </a:extLst>
          </p:cNvPr>
          <p:cNvSpPr>
            <a:spLocks noGrp="1"/>
          </p:cNvSpPr>
          <p:nvPr>
            <p:ph type="body" sz="quarter" idx="24" hasCustomPrompt="1"/>
          </p:nvPr>
        </p:nvSpPr>
        <p:spPr>
          <a:xfrm>
            <a:off x="701675" y="2620000"/>
            <a:ext cx="936000" cy="936000"/>
          </a:xfrm>
          <a:prstGeom prst="rect">
            <a:avLst/>
          </a:prstGeom>
        </p:spPr>
        <p:txBody>
          <a:bodyPr lIns="72000" rIns="72000" anchor="ctr" anchorCtr="0"/>
          <a:lstStyle>
            <a:lvl1pPr marL="0" indent="0" algn="ctr">
              <a:buNone/>
              <a:defRPr sz="1400">
                <a:solidFill>
                  <a:schemeClr val="tx1"/>
                </a:solidFill>
              </a:defRPr>
            </a:lvl1pPr>
          </a:lstStyle>
          <a:p>
            <a:pPr lvl="0"/>
            <a:r>
              <a:rPr lang="da-DK" dirty="0"/>
              <a:t>Placer ikon her</a:t>
            </a:r>
            <a:endParaRPr lang="da-DK"/>
          </a:p>
        </p:txBody>
      </p:sp>
      <p:sp>
        <p:nvSpPr>
          <p:cNvPr id="19" name="Text Placeholder 12">
            <a:extLst>
              <a:ext uri="{FF2B5EF4-FFF2-40B4-BE49-F238E27FC236}">
                <a16:creationId xmlns:a16="http://schemas.microsoft.com/office/drawing/2014/main" id="{B0F61776-DD49-4690-AD42-D6ABADF90CFA}"/>
              </a:ext>
            </a:extLst>
          </p:cNvPr>
          <p:cNvSpPr>
            <a:spLocks noGrp="1"/>
          </p:cNvSpPr>
          <p:nvPr>
            <p:ph type="body" sz="quarter" idx="25" hasCustomPrompt="1"/>
          </p:nvPr>
        </p:nvSpPr>
        <p:spPr>
          <a:xfrm>
            <a:off x="701675" y="3797925"/>
            <a:ext cx="936000" cy="936000"/>
          </a:xfrm>
          <a:prstGeom prst="rect">
            <a:avLst/>
          </a:prstGeom>
        </p:spPr>
        <p:txBody>
          <a:bodyPr lIns="72000" rIns="72000" anchor="ctr" anchorCtr="0"/>
          <a:lstStyle>
            <a:lvl1pPr marL="0" indent="0" algn="ctr">
              <a:buNone/>
              <a:defRPr sz="1400">
                <a:solidFill>
                  <a:schemeClr val="tx1"/>
                </a:solidFill>
              </a:defRPr>
            </a:lvl1pPr>
          </a:lstStyle>
          <a:p>
            <a:pPr lvl="0"/>
            <a:r>
              <a:rPr lang="da-DK" dirty="0"/>
              <a:t>Placer ikon her</a:t>
            </a:r>
            <a:endParaRPr lang="da-DK"/>
          </a:p>
        </p:txBody>
      </p:sp>
      <p:sp>
        <p:nvSpPr>
          <p:cNvPr id="20" name="Text Placeholder 14">
            <a:extLst>
              <a:ext uri="{FF2B5EF4-FFF2-40B4-BE49-F238E27FC236}">
                <a16:creationId xmlns:a16="http://schemas.microsoft.com/office/drawing/2014/main" id="{99D2927B-9BA1-4072-844B-1840D4566B76}"/>
              </a:ext>
            </a:extLst>
          </p:cNvPr>
          <p:cNvSpPr>
            <a:spLocks noGrp="1"/>
          </p:cNvSpPr>
          <p:nvPr>
            <p:ph type="body" sz="quarter" idx="26" hasCustomPrompt="1"/>
          </p:nvPr>
        </p:nvSpPr>
        <p:spPr>
          <a:xfrm>
            <a:off x="701675" y="4975225"/>
            <a:ext cx="936000" cy="936000"/>
          </a:xfrm>
          <a:prstGeom prst="rect">
            <a:avLst/>
          </a:prstGeom>
        </p:spPr>
        <p:txBody>
          <a:bodyPr lIns="72000" rIns="72000" anchor="ctr" anchorCtr="0"/>
          <a:lstStyle>
            <a:lvl1pPr marL="0" indent="0" algn="ctr">
              <a:buNone/>
              <a:defRPr sz="1400">
                <a:solidFill>
                  <a:schemeClr val="tx1"/>
                </a:solidFill>
              </a:defRPr>
            </a:lvl1pPr>
          </a:lstStyle>
          <a:p>
            <a:pPr lvl="0"/>
            <a:r>
              <a:rPr lang="da-DK" dirty="0"/>
              <a:t>Placer ikon her</a:t>
            </a:r>
            <a:endParaRPr lang="da-DK"/>
          </a:p>
        </p:txBody>
      </p:sp>
    </p:spTree>
    <p:extLst>
      <p:ext uri="{BB962C8B-B14F-4D97-AF65-F5344CB8AC3E}">
        <p14:creationId xmlns:p14="http://schemas.microsoft.com/office/powerpoint/2010/main" val="3604956849"/>
      </p:ext>
    </p:extLst>
  </p:cSld>
  <p:clrMapOvr>
    <a:masterClrMapping/>
  </p:clrMapOvr>
  <p:extLst>
    <p:ext uri="{DCECCB84-F9BA-43D5-87BE-67443E8EF086}">
      <p15:sldGuideLst xmlns:p15="http://schemas.microsoft.com/office/powerpoint/2012/main">
        <p15:guide id="5" pos="1970">
          <p15:clr>
            <a:srgbClr val="A4A3A4"/>
          </p15:clr>
        </p15:guide>
        <p15:guide id="6" pos="2197">
          <p15:clr>
            <a:srgbClr val="A4A3A4"/>
          </p15:clr>
        </p15:guide>
        <p15:guide id="7" pos="3725">
          <p15:clr>
            <a:srgbClr val="A4A3A4"/>
          </p15:clr>
        </p15:guide>
        <p15:guide id="8" pos="3952">
          <p15:clr>
            <a:srgbClr val="A4A3A4"/>
          </p15:clr>
        </p15:guide>
        <p15:guide id="9" pos="5481">
          <p15:clr>
            <a:srgbClr val="A4A3A4"/>
          </p15:clr>
        </p15:guide>
        <p15:guide id="10" pos="5707">
          <p15:clr>
            <a:srgbClr val="A4A3A4"/>
          </p15:clr>
        </p15:guide>
        <p15:guide id="11" pos="1031">
          <p15:clr>
            <a:srgbClr val="A4A3A4"/>
          </p15:clr>
        </p15:guide>
        <p15:guide id="12" orient="horz" pos="1508">
          <p15:clr>
            <a:srgbClr val="A4A3A4"/>
          </p15:clr>
        </p15:guide>
        <p15:guide id="13" orient="horz" pos="2240">
          <p15:clr>
            <a:srgbClr val="A4A3A4"/>
          </p15:clr>
        </p15:guide>
        <p15:guide id="14" orient="horz" pos="1650">
          <p15:clr>
            <a:srgbClr val="A4A3A4"/>
          </p15:clr>
        </p15:guide>
        <p15:guide id="15" orient="horz" pos="2392">
          <p15:clr>
            <a:srgbClr val="A4A3A4"/>
          </p15:clr>
        </p15:guide>
        <p15:guide id="16" orient="horz" pos="2982">
          <p15:clr>
            <a:srgbClr val="A4A3A4"/>
          </p15:clr>
        </p15:guide>
        <p15:guide id="17" orient="horz" pos="4320">
          <p15:clr>
            <a:srgbClr val="A4A3A4"/>
          </p15:clr>
        </p15:guide>
        <p15:guide id="18" orient="horz" pos="3133">
          <p15:clr>
            <a:srgbClr val="A4A3A4"/>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    Statement    (kort tekst)">
    <p:spTree>
      <p:nvGrpSpPr>
        <p:cNvPr id="1" name=""/>
        <p:cNvGrpSpPr/>
        <p:nvPr/>
      </p:nvGrpSpPr>
      <p:grpSpPr>
        <a:xfrm>
          <a:off x="0" y="0"/>
          <a:ext cx="0" cy="0"/>
          <a:chOff x="0" y="0"/>
          <a:chExt cx="0" cy="0"/>
        </a:xfrm>
      </p:grpSpPr>
      <p:sp>
        <p:nvSpPr>
          <p:cNvPr id="12" name="Baggrund"/>
          <p:cNvSpPr>
            <a:spLocks noChangeArrowheads="1"/>
          </p:cNvSpPr>
          <p:nvPr userDrawn="1"/>
        </p:nvSpPr>
        <p:spPr bwMode="auto">
          <a:xfrm>
            <a:off x="179388" y="180975"/>
            <a:ext cx="11830050" cy="6496050"/>
          </a:xfrm>
          <a:prstGeom prst="rect">
            <a:avLst/>
          </a:prstGeom>
          <a:solidFill>
            <a:schemeClr val="tx2"/>
          </a:solidFill>
          <a:ln>
            <a:noFill/>
          </a:ln>
          <a:effectLst/>
        </p:spPr>
        <p:txBody>
          <a:bodyPr wrap="none" lIns="0" tIns="0" rIns="0" bIns="0" anchor="ctr"/>
          <a:lstStyle/>
          <a:p>
            <a:endParaRPr lang="da-DK" sz="1700" dirty="0"/>
          </a:p>
        </p:txBody>
      </p:sp>
      <p:sp>
        <p:nvSpPr>
          <p:cNvPr id="2" name="Title 1"/>
          <p:cNvSpPr>
            <a:spLocks noGrp="1"/>
          </p:cNvSpPr>
          <p:nvPr>
            <p:ph type="title" hasCustomPrompt="1"/>
          </p:nvPr>
        </p:nvSpPr>
        <p:spPr bwMode="white">
          <a:xfrm>
            <a:off x="701675" y="1357273"/>
            <a:ext cx="10785475" cy="4566398"/>
          </a:xfrm>
        </p:spPr>
        <p:txBody>
          <a:bodyPr rIns="0"/>
          <a:lstStyle>
            <a:lvl1pPr algn="ctr">
              <a:lnSpc>
                <a:spcPct val="88000"/>
              </a:lnSpc>
              <a:defRPr sz="4400">
                <a:solidFill>
                  <a:schemeClr val="bg1"/>
                </a:solidFill>
              </a:defRPr>
            </a:lvl1pPr>
          </a:lstStyle>
          <a:p>
            <a:r>
              <a:rPr lang="da-DK" dirty="0"/>
              <a:t>Klik her for at tilføje tekst</a:t>
            </a:r>
            <a:endParaRPr lang="da-DK"/>
          </a:p>
        </p:txBody>
      </p:sp>
      <p:sp>
        <p:nvSpPr>
          <p:cNvPr id="13" name="Slide Number Placeholder 5 (FAST)"/>
          <p:cNvSpPr txBox="1">
            <a:spLocks/>
          </p:cNvSpPr>
          <p:nvPr userDrawn="1"/>
        </p:nvSpPr>
        <p:spPr bwMode="white">
          <a:xfrm>
            <a:off x="702668" y="6400800"/>
            <a:ext cx="279770" cy="274857"/>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bg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425638325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2_Tom med logo">
    <p:spTree>
      <p:nvGrpSpPr>
        <p:cNvPr id="1" name=""/>
        <p:cNvGrpSpPr/>
        <p:nvPr/>
      </p:nvGrpSpPr>
      <p:grpSpPr>
        <a:xfrm>
          <a:off x="0" y="0"/>
          <a:ext cx="0" cy="0"/>
          <a:chOff x="0" y="0"/>
          <a:chExt cx="0" cy="0"/>
        </a:xfrm>
      </p:grpSpPr>
      <p:graphicFrame>
        <p:nvGraphicFramePr>
          <p:cNvPr id="3" name="Objekt 2" hidden="1"/>
          <p:cNvGraphicFramePr>
            <a:graphicFrameLocks noChangeAspect="1"/>
          </p:cNvGraphicFramePr>
          <p:nvPr userDrawn="1">
            <p:custDataLst>
              <p:tags r:id="rId1"/>
            </p:custDataLst>
            <p:extLst>
              <p:ext uri="{D42A27DB-BD31-4B8C-83A1-F6EECF244321}">
                <p14:modId xmlns:p14="http://schemas.microsoft.com/office/powerpoint/2010/main" val="210566567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2" imgH="337" progId="TCLayout.ActiveDocument.1">
                  <p:embed/>
                </p:oleObj>
              </mc:Choice>
              <mc:Fallback>
                <p:oleObj name="think-cell Slide" r:id="rId3" imgW="342" imgH="337"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le 1">
            <a:extLst>
              <a:ext uri="{FF2B5EF4-FFF2-40B4-BE49-F238E27FC236}">
                <a16:creationId xmlns:a16="http://schemas.microsoft.com/office/drawing/2014/main" id="{9277A8AC-F640-4960-ADC6-30AC3801C4E2}"/>
              </a:ext>
            </a:extLst>
          </p:cNvPr>
          <p:cNvSpPr>
            <a:spLocks noGrp="1"/>
          </p:cNvSpPr>
          <p:nvPr>
            <p:ph type="title" hasCustomPrompt="1"/>
          </p:nvPr>
        </p:nvSpPr>
        <p:spPr>
          <a:xfrm>
            <a:off x="701675" y="361840"/>
            <a:ext cx="10785475" cy="936000"/>
          </a:xfrm>
        </p:spPr>
        <p:txBody>
          <a:bodyPr vert="horz"/>
          <a:lstStyle>
            <a:lvl1pPr>
              <a:defRPr>
                <a:solidFill>
                  <a:schemeClr val="tx1"/>
                </a:solidFill>
              </a:defRPr>
            </a:lvl1pPr>
          </a:lstStyle>
          <a:p>
            <a:r>
              <a:rPr lang="da-DK" dirty="0"/>
              <a:t>Klik her for at tilføje titel</a:t>
            </a:r>
          </a:p>
        </p:txBody>
      </p:sp>
    </p:spTree>
    <p:extLst>
      <p:ext uri="{BB962C8B-B14F-4D97-AF65-F5344CB8AC3E}">
        <p14:creationId xmlns:p14="http://schemas.microsoft.com/office/powerpoint/2010/main" val="281607778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Afslutning">
    <p:bg>
      <p:bgPr>
        <a:solidFill>
          <a:schemeClr val="bg1"/>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sz="quarter" idx="10" hasCustomPrompt="1"/>
          </p:nvPr>
        </p:nvSpPr>
        <p:spPr>
          <a:xfrm>
            <a:off x="179388" y="179388"/>
            <a:ext cx="11830050" cy="6498612"/>
          </a:xfrm>
          <a:prstGeom prst="rect">
            <a:avLst/>
          </a:prstGeom>
          <a:noFill/>
        </p:spPr>
        <p:txBody>
          <a:bodyPr lIns="72000" tIns="36000" rIns="72000" anchor="t" anchorCtr="0"/>
          <a:lstStyle>
            <a:lvl1pPr marL="0" indent="0" algn="ctr">
              <a:buNone/>
              <a:defRPr sz="1400" b="0"/>
            </a:lvl1pPr>
          </a:lstStyle>
          <a:p>
            <a:r>
              <a:rPr lang="da-DK" noProof="1"/>
              <a:t>Klik på rammen for at indsætte billede via Templafy og Images</a:t>
            </a:r>
            <a:endParaRPr lang="da-DK"/>
          </a:p>
        </p:txBody>
      </p:sp>
      <p:sp>
        <p:nvSpPr>
          <p:cNvPr id="18" name="Text Placeholder 3"/>
          <p:cNvSpPr>
            <a:spLocks noGrp="1"/>
          </p:cNvSpPr>
          <p:nvPr>
            <p:ph type="body" sz="quarter" idx="11" hasCustomPrompt="1"/>
          </p:nvPr>
        </p:nvSpPr>
        <p:spPr>
          <a:xfrm>
            <a:off x="467544" y="4779149"/>
            <a:ext cx="11255000" cy="1897875"/>
          </a:xfrm>
          <a:prstGeom prst="rect">
            <a:avLst/>
          </a:prstGeom>
          <a:solidFill>
            <a:schemeClr val="tx2">
              <a:alpha val="80000"/>
            </a:schemeClr>
          </a:solidFill>
        </p:spPr>
        <p:txBody>
          <a:bodyPr lIns="234000" tIns="234000" rIns="2970000" bIns="234000" anchor="t" anchorCtr="0"/>
          <a:lstStyle>
            <a:lvl1pPr marL="0" indent="0">
              <a:lnSpc>
                <a:spcPct val="100000"/>
              </a:lnSpc>
              <a:spcBef>
                <a:spcPts val="0"/>
              </a:spcBef>
              <a:buNone/>
              <a:defRPr sz="1800" b="0">
                <a:solidFill>
                  <a:schemeClr val="bg1"/>
                </a:solidFill>
              </a:defRPr>
            </a:lvl1pPr>
          </a:lstStyle>
          <a:p>
            <a:r>
              <a:rPr lang="da-DK" dirty="0"/>
              <a:t>Skriv kontaktdata</a:t>
            </a:r>
            <a:endParaRPr lang="da-DK"/>
          </a:p>
        </p:txBody>
      </p:sp>
      <p:sp>
        <p:nvSpPr>
          <p:cNvPr id="9" name="AutoShape 4">
            <a:extLst>
              <a:ext uri="{FF2B5EF4-FFF2-40B4-BE49-F238E27FC236}">
                <a16:creationId xmlns:a16="http://schemas.microsoft.com/office/drawing/2014/main" id="{B3CC375C-A6A8-4D1F-9065-67771B3085EF}"/>
              </a:ext>
            </a:extLst>
          </p:cNvPr>
          <p:cNvSpPr>
            <a:spLocks/>
          </p:cNvSpPr>
          <p:nvPr userDrawn="1"/>
        </p:nvSpPr>
        <p:spPr bwMode="gray">
          <a:xfrm>
            <a:off x="8538450" y="6915108"/>
            <a:ext cx="2952750" cy="138436"/>
          </a:xfrm>
          <a:prstGeom prst="rect">
            <a:avLst/>
          </a:prstGeom>
          <a:noFill/>
          <a:ln w="12700" algn="ctr">
            <a:noFill/>
            <a:miter lim="800000"/>
            <a:headEnd/>
            <a:tailEnd/>
          </a:ln>
          <a:effectLst/>
        </p:spPr>
        <p:txBody>
          <a:bodyPr wrap="square" lIns="0" tIns="0" rIns="0" bIns="0">
            <a:spAutoFit/>
          </a:bodyPr>
          <a:lstStyle/>
          <a:p>
            <a:pPr algn="r" defTabSz="457200">
              <a:lnSpc>
                <a:spcPct val="108000"/>
              </a:lnSpc>
              <a:spcBef>
                <a:spcPts val="600"/>
              </a:spcBef>
              <a:tabLst>
                <a:tab pos="177800" algn="l"/>
              </a:tabLst>
            </a:pPr>
            <a:r>
              <a:rPr lang="da-DK" sz="900" b="0" noProof="1">
                <a:solidFill>
                  <a:schemeClr val="tx1">
                    <a:lumMod val="65000"/>
                    <a:lumOff val="35000"/>
                  </a:schemeClr>
                </a:solidFill>
                <a:cs typeface="Arial" charset="0"/>
              </a:rPr>
              <a:t>Klik på knappen </a:t>
            </a:r>
            <a:r>
              <a:rPr lang="da-DK" sz="900" b="1" noProof="1">
                <a:solidFill>
                  <a:schemeClr val="tx1">
                    <a:lumMod val="65000"/>
                    <a:lumOff val="35000"/>
                  </a:schemeClr>
                </a:solidFill>
                <a:cs typeface="Arial" charset="0"/>
              </a:rPr>
              <a:t>Indsæt logo forrest </a:t>
            </a:r>
            <a:r>
              <a:rPr lang="da-DK" sz="900" b="0" noProof="1">
                <a:solidFill>
                  <a:schemeClr val="tx1">
                    <a:lumMod val="65000"/>
                    <a:lumOff val="35000"/>
                  </a:schemeClr>
                </a:solidFill>
                <a:cs typeface="Arial" charset="0"/>
              </a:rPr>
              <a:t>for at vise logoet</a:t>
            </a:r>
            <a:endParaRPr lang="da-DK"/>
          </a:p>
        </p:txBody>
      </p:sp>
      <p:sp>
        <p:nvSpPr>
          <p:cNvPr id="5" name="Slide Number Placeholder 5 (FAST)"/>
          <p:cNvSpPr txBox="1">
            <a:spLocks/>
          </p:cNvSpPr>
          <p:nvPr userDrawn="1"/>
        </p:nvSpPr>
        <p:spPr>
          <a:xfrm>
            <a:off x="702668" y="6401052"/>
            <a:ext cx="279770" cy="275973"/>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766004267"/>
      </p:ext>
    </p:extLst>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Brugerguide ">
    <p:spTree>
      <p:nvGrpSpPr>
        <p:cNvPr id="1" name=""/>
        <p:cNvGrpSpPr/>
        <p:nvPr/>
      </p:nvGrpSpPr>
      <p:grpSpPr>
        <a:xfrm>
          <a:off x="0" y="0"/>
          <a:ext cx="0" cy="0"/>
          <a:chOff x="0" y="0"/>
          <a:chExt cx="0" cy="0"/>
        </a:xfrm>
      </p:grpSpPr>
      <p:sp>
        <p:nvSpPr>
          <p:cNvPr id="12" name="Text Box 3">
            <a:extLst>
              <a:ext uri="{FF2B5EF4-FFF2-40B4-BE49-F238E27FC236}">
                <a16:creationId xmlns:a16="http://schemas.microsoft.com/office/drawing/2014/main" id="{86940190-31B3-4285-B172-A74BDBF7AF53}"/>
              </a:ext>
            </a:extLst>
          </p:cNvPr>
          <p:cNvSpPr txBox="1">
            <a:spLocks noChangeArrowheads="1"/>
          </p:cNvSpPr>
          <p:nvPr userDrawn="1"/>
        </p:nvSpPr>
        <p:spPr bwMode="auto">
          <a:xfrm>
            <a:off x="4345027" y="1255687"/>
            <a:ext cx="2700000" cy="46935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600"/>
              </a:spcBef>
              <a:spcAft>
                <a:spcPts val="0"/>
              </a:spcAft>
              <a:buClrTx/>
              <a:buSzTx/>
              <a:buFontTx/>
              <a:buNone/>
              <a:tabLst/>
              <a:defRPr/>
            </a:pPr>
            <a:r>
              <a:rPr lang="da-DK" sz="1600" dirty="0">
                <a:latin typeface="+mn-lt"/>
                <a:cs typeface="Arial" panose="020B0604020202020204" pitchFamily="34" charset="0"/>
              </a:rPr>
              <a:t>BILLEDER</a:t>
            </a:r>
            <a:endParaRPr lang="da-DK"/>
          </a:p>
          <a:p>
            <a:pPr marL="0" marR="0" lvl="0" indent="0" algn="l" defTabSz="914400" rtl="0" eaLnBrk="1" fontAlgn="auto" latinLnBrk="0" hangingPunct="1">
              <a:lnSpc>
                <a:spcPct val="100000"/>
              </a:lnSpc>
              <a:spcBef>
                <a:spcPts val="300"/>
              </a:spcBef>
              <a:spcAft>
                <a:spcPts val="600"/>
              </a:spcAft>
              <a:buClrTx/>
              <a:buSzTx/>
              <a:buFontTx/>
              <a:buNone/>
              <a:tabLst/>
              <a:defRPr/>
            </a:pPr>
            <a:r>
              <a:rPr lang="da-DK" sz="900" b="1" noProof="1">
                <a:solidFill>
                  <a:schemeClr val="tx1"/>
                </a:solidFill>
                <a:latin typeface="+mn-lt"/>
                <a:cs typeface="Arial" panose="020B0604020202020204" pitchFamily="34" charset="0"/>
              </a:rPr>
              <a:t>Indsæt fra Templafy</a:t>
            </a:r>
            <a:endParaRPr lang="da-DK" altLang="da-DK" sz="900" b="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300"/>
              </a:spcBef>
              <a:spcAft>
                <a:spcPts val="300"/>
              </a:spcAft>
              <a:buClrTx/>
              <a:buSzTx/>
              <a:buFontTx/>
              <a:buNone/>
              <a:tabLs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på den blå </a:t>
            </a:r>
            <a:r>
              <a:rPr lang="da-DK" altLang="da-DK" sz="900" b="1" baseline="0" noProof="1">
                <a:solidFill>
                  <a:schemeClr val="tx1"/>
                </a:solidFill>
                <a:latin typeface="+mn-lt"/>
                <a:cs typeface="Arial" panose="020B0604020202020204" pitchFamily="34" charset="0"/>
              </a:rPr>
              <a:t>Templafy </a:t>
            </a:r>
            <a:r>
              <a:rPr lang="da-DK" altLang="da-DK" sz="900" b="0" baseline="0" noProof="1">
                <a:solidFill>
                  <a:schemeClr val="tx1"/>
                </a:solidFill>
                <a:latin typeface="+mn-lt"/>
                <a:cs typeface="Arial" panose="020B0604020202020204" pitchFamily="34" charset="0"/>
              </a:rPr>
              <a:t>knap</a:t>
            </a:r>
            <a:endParaRPr lang="da-DK"/>
          </a:p>
          <a:p>
            <a:pPr marL="0" marR="0" lvl="0" indent="0" algn="l" defTabSz="914400" rtl="0" eaLnBrk="1" fontAlgn="auto" latinLnBrk="0" hangingPunct="1">
              <a:lnSpc>
                <a:spcPct val="100000"/>
              </a:lnSpc>
              <a:spcBef>
                <a:spcPts val="300"/>
              </a:spcBef>
              <a:spcAft>
                <a:spcPts val="300"/>
              </a:spcAft>
              <a:buClrTx/>
              <a:buSzTx/>
              <a:buFontTx/>
              <a:buNone/>
              <a:tabLst/>
              <a:defRPr/>
            </a:pPr>
            <a:r>
              <a:rPr lang="da-DK" altLang="da-DK" sz="900" b="1" baseline="0" noProof="1">
                <a:solidFill>
                  <a:schemeClr val="tx1"/>
                </a:solidFill>
                <a:latin typeface="+mn-lt"/>
                <a:cs typeface="Arial" panose="020B0604020202020204" pitchFamily="34" charset="0"/>
              </a:rPr>
              <a:t>2. </a:t>
            </a:r>
            <a:r>
              <a:rPr lang="da-DK" altLang="da-DK" sz="900" b="0" baseline="0" noProof="1">
                <a:solidFill>
                  <a:schemeClr val="tx1"/>
                </a:solidFill>
                <a:latin typeface="+mn-lt"/>
                <a:cs typeface="Arial" panose="020B0604020202020204" pitchFamily="34" charset="0"/>
              </a:rPr>
              <a:t>I dropdown menuen, vælg </a:t>
            </a:r>
            <a:r>
              <a:rPr lang="da-DK" altLang="da-DK" sz="900" b="1" baseline="0" noProof="1">
                <a:solidFill>
                  <a:schemeClr val="tx1"/>
                </a:solidFill>
                <a:latin typeface="+mn-lt"/>
                <a:cs typeface="Arial" panose="020B0604020202020204" pitchFamily="34" charset="0"/>
              </a:rPr>
              <a:t>Images</a:t>
            </a:r>
            <a:r>
              <a:rPr lang="da-DK" altLang="da-DK" sz="900" b="0" baseline="0" noProof="1">
                <a:solidFill>
                  <a:schemeClr val="tx1"/>
                </a:solidFill>
                <a:latin typeface="+mn-lt"/>
                <a:cs typeface="Arial" panose="020B0604020202020204" pitchFamily="34" charset="0"/>
              </a:rPr>
              <a:t>, eller klik på </a:t>
            </a:r>
            <a:r>
              <a:rPr lang="da-DK" altLang="da-DK" sz="900" b="1" baseline="0" noProof="1">
                <a:solidFill>
                  <a:schemeClr val="tx1"/>
                </a:solidFill>
                <a:latin typeface="+mn-lt"/>
                <a:cs typeface="Arial" panose="020B0604020202020204" pitchFamily="34" charset="0"/>
              </a:rPr>
              <a:t>Images</a:t>
            </a:r>
            <a:r>
              <a:rPr lang="da-DK" altLang="da-DK" sz="900" b="0" i="0" baseline="0" noProof="1">
                <a:solidFill>
                  <a:schemeClr val="tx1"/>
                </a:solidFill>
                <a:latin typeface="+mn-lt"/>
                <a:cs typeface="Arial" panose="020B0604020202020204" pitchFamily="34" charset="0"/>
              </a:rPr>
              <a:t> knappen</a:t>
            </a:r>
            <a:r>
              <a:rPr lang="da-DK" altLang="da-DK" sz="900" b="0" baseline="0" noProof="1">
                <a:solidFill>
                  <a:schemeClr val="tx1"/>
                </a:solidFill>
                <a:latin typeface="+mn-lt"/>
                <a:cs typeface="Arial" panose="020B0604020202020204" pitchFamily="34" charset="0"/>
              </a:rPr>
              <a:t> i Templafy vinduet i højre side af skærmen</a:t>
            </a:r>
            <a:endParaRPr lang="da-DK"/>
          </a:p>
          <a:p>
            <a:pPr marL="0" marR="0" lvl="0" indent="0" algn="l" defTabSz="914400" rtl="0" eaLnBrk="1" fontAlgn="auto" latinLnBrk="0" hangingPunct="1">
              <a:lnSpc>
                <a:spcPct val="100000"/>
              </a:lnSpc>
              <a:spcBef>
                <a:spcPts val="600"/>
              </a:spcBef>
              <a:spcAft>
                <a:spcPts val="0"/>
              </a:spcAft>
              <a:buClrTx/>
              <a:buSzTx/>
              <a:buFontTx/>
              <a:buNone/>
              <a:tabLst/>
              <a:defRPr/>
            </a:pPr>
            <a:r>
              <a:rPr lang="da-DK" altLang="da-DK" sz="900" b="1" baseline="0" noProof="1">
                <a:solidFill>
                  <a:schemeClr val="tx1"/>
                </a:solidFill>
                <a:latin typeface="+mn-lt"/>
                <a:cs typeface="Arial" panose="020B0604020202020204" pitchFamily="34" charset="0"/>
              </a:rPr>
              <a:t>Indsæt billede</a:t>
            </a:r>
            <a:endParaRPr lang="da-DK"/>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På slides med billedpladsholder, klik på ikonet og vælg </a:t>
            </a:r>
            <a:r>
              <a:rPr lang="da-DK" altLang="da-DK" sz="900" b="1" noProof="1">
                <a:solidFill>
                  <a:schemeClr val="tx1"/>
                </a:solidFill>
                <a:latin typeface="+mn-lt"/>
                <a:cs typeface="Arial" panose="020B0604020202020204" pitchFamily="34" charset="0"/>
              </a:rPr>
              <a:t>Indsæt</a:t>
            </a:r>
            <a:endParaRPr lang="da-DK"/>
          </a:p>
          <a:p>
            <a:pPr eaLnBrk="1" hangingPunct="1">
              <a:spcBef>
                <a:spcPts val="600"/>
              </a:spcBef>
              <a:spcAft>
                <a:spcPts val="0"/>
              </a:spcAft>
              <a:defRPr/>
            </a:pPr>
            <a:r>
              <a:rPr lang="da-DK" sz="900" b="1" noProof="1">
                <a:solidFill>
                  <a:schemeClr val="tx1"/>
                </a:solidFill>
                <a:latin typeface="+mn-lt"/>
                <a:cs typeface="Arial" panose="020B0604020202020204" pitchFamily="34" charset="0"/>
              </a:rPr>
              <a:t>Beskær billede</a:t>
            </a:r>
            <a:endParaRPr lang="da-DK"/>
          </a:p>
          <a:p>
            <a:pPr eaLnBrk="1" hangingPunct="1">
              <a:spcBef>
                <a:spcPts val="300"/>
              </a:spcBef>
              <a:spcAft>
                <a:spcPts val="300"/>
              </a:spcAf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Beskær</a:t>
            </a:r>
            <a:r>
              <a:rPr lang="da-DK" altLang="da-DK" sz="900" b="0" noProof="1">
                <a:solidFill>
                  <a:schemeClr val="tx1"/>
                </a:solidFill>
                <a:latin typeface="+mn-lt"/>
                <a:cs typeface="Arial" panose="020B0604020202020204" pitchFamily="34" charset="0"/>
              </a:rPr>
              <a:t> for at ændre billedets fokus/størrelse</a:t>
            </a:r>
            <a:endParaRPr lang="da-DK"/>
          </a:p>
          <a:p>
            <a:pPr eaLnBrk="1" hangingPunct="1">
              <a:spcBef>
                <a:spcPts val="300"/>
              </a:spcBef>
              <a:spcAft>
                <a:spcPts val="3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Ønsker du at skalere billedet, så hold </a:t>
            </a:r>
            <a:r>
              <a:rPr lang="da-DK" altLang="da-DK" sz="900" b="1" noProof="1">
                <a:solidFill>
                  <a:schemeClr val="tx1"/>
                </a:solidFill>
                <a:latin typeface="+mn-lt"/>
                <a:cs typeface="Arial" panose="020B0604020202020204" pitchFamily="34" charset="0"/>
              </a:rPr>
              <a:t>SHIFT</a:t>
            </a:r>
            <a:r>
              <a:rPr lang="da-DK" altLang="da-DK" sz="900" b="0" noProof="1">
                <a:solidFill>
                  <a:schemeClr val="tx1"/>
                </a:solidFill>
                <a:latin typeface="+mn-lt"/>
                <a:cs typeface="Arial" panose="020B0604020202020204" pitchFamily="34" charset="0"/>
              </a:rPr>
              <a:t>-knappen nede, mens du trækker i billedets hjørner</a:t>
            </a:r>
            <a:endParaRPr lang="da-DK"/>
          </a:p>
          <a:p>
            <a:pPr eaLnBrk="1" hangingPunct="1">
              <a:spcBef>
                <a:spcPts val="300"/>
              </a:spcBef>
              <a:spcAft>
                <a:spcPts val="1200"/>
              </a:spcAft>
              <a:defRPr/>
            </a:pPr>
            <a:r>
              <a:rPr lang="da-DK" altLang="da-DK" sz="900" b="1" noProof="1">
                <a:solidFill>
                  <a:schemeClr val="tx1"/>
                </a:solidFill>
                <a:latin typeface="+mn-lt"/>
                <a:cs typeface="Arial" panose="020B0604020202020204" pitchFamily="34" charset="0"/>
              </a:rPr>
              <a:t>TIP: </a:t>
            </a:r>
            <a:r>
              <a:rPr lang="da-DK" altLang="da-DK" sz="900" b="0" noProof="1">
                <a:solidFill>
                  <a:schemeClr val="tx1"/>
                </a:solidFill>
                <a:latin typeface="+mn-lt"/>
                <a:cs typeface="Arial" panose="020B0604020202020204" pitchFamily="34" charset="0"/>
              </a:rPr>
              <a:t>Hvis du sletter billedet og indsætter et nyt, kan billedet lægge sig foran tekst og grafik. Hvis dette sker, højreklik på billedet og vælg </a:t>
            </a:r>
            <a:r>
              <a:rPr lang="da-DK" altLang="da-DK" sz="900" b="1" noProof="1">
                <a:solidFill>
                  <a:schemeClr val="tx1"/>
                </a:solidFill>
                <a:latin typeface="+mn-lt"/>
                <a:cs typeface="Arial" panose="020B0604020202020204" pitchFamily="34" charset="0"/>
              </a:rPr>
              <a:t>Placer bagest</a:t>
            </a:r>
            <a:endParaRPr lang="da-DK"/>
          </a:p>
          <a:p>
            <a:pPr marL="0" marR="0" lvl="0" indent="0" algn="l" defTabSz="914400" rtl="0" eaLnBrk="1" fontAlgn="auto" latinLnBrk="0" hangingPunct="1">
              <a:lnSpc>
                <a:spcPct val="100000"/>
              </a:lnSpc>
              <a:spcBef>
                <a:spcPts val="600"/>
              </a:spcBef>
              <a:spcAft>
                <a:spcPts val="0"/>
              </a:spcAft>
              <a:buClrTx/>
              <a:buSzTx/>
              <a:buFontTx/>
              <a:buNone/>
              <a:tabLst/>
              <a:defRPr/>
            </a:pPr>
            <a:r>
              <a:rPr lang="da-DK" sz="1600" dirty="0">
                <a:latin typeface="+mn-lt"/>
                <a:cs typeface="Arial" panose="020B0604020202020204" pitchFamily="34" charset="0"/>
              </a:rPr>
              <a:t>HJÆLPELINJER</a:t>
            </a:r>
            <a:endParaRPr lang="da-DK" altLang="da-DK" sz="1600" b="0" noProof="1">
              <a:solidFill>
                <a:schemeClr val="tx1"/>
              </a:solidFill>
              <a:latin typeface="+mn-lt"/>
              <a:cs typeface="Arial" panose="020B0604020202020204" pitchFamily="34" charset="0"/>
            </a:endParaRPr>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Klik på fanen </a:t>
            </a:r>
            <a:r>
              <a:rPr lang="da-DK" altLang="da-DK" sz="900" b="1" noProof="1">
                <a:solidFill>
                  <a:schemeClr val="tx1"/>
                </a:solidFill>
                <a:latin typeface="+mn-lt"/>
                <a:cs typeface="Arial" panose="020B0604020202020204" pitchFamily="34" charset="0"/>
              </a:rPr>
              <a:t>Vis </a:t>
            </a:r>
            <a:r>
              <a:rPr lang="da-DK" altLang="da-DK" sz="900" b="0" noProof="1">
                <a:solidFill>
                  <a:schemeClr val="tx1"/>
                </a:solidFill>
                <a:latin typeface="+mn-lt"/>
                <a:cs typeface="Arial" panose="020B0604020202020204" pitchFamily="34" charset="0"/>
              </a:rPr>
              <a:t>og sæt hak ved </a:t>
            </a:r>
            <a:r>
              <a:rPr lang="da-DK" altLang="da-DK" sz="900" b="1" noProof="1">
                <a:solidFill>
                  <a:schemeClr val="tx1"/>
                </a:solidFill>
                <a:latin typeface="+mn-lt"/>
                <a:cs typeface="Arial" panose="020B0604020202020204" pitchFamily="34" charset="0"/>
              </a:rPr>
              <a:t>Hjælpelinjer</a:t>
            </a:r>
            <a:endParaRPr lang="da-DK"/>
          </a:p>
          <a:p>
            <a:pPr eaLnBrk="1" hangingPunct="1">
              <a:spcBef>
                <a:spcPts val="300"/>
              </a:spcBef>
              <a:spcAft>
                <a:spcPts val="300"/>
              </a:spcAft>
              <a:defRPr/>
            </a:pPr>
            <a:r>
              <a:rPr lang="da-DK" altLang="da-DK" sz="900" b="1" noProof="1">
                <a:solidFill>
                  <a:schemeClr val="tx1"/>
                </a:solidFill>
                <a:latin typeface="+mn-lt"/>
                <a:cs typeface="Arial" panose="020B0604020202020204" pitchFamily="34" charset="0"/>
              </a:rPr>
              <a:t>TIP: Alt + F9 </a:t>
            </a:r>
            <a:r>
              <a:rPr lang="da-DK" altLang="da-DK" sz="900" b="0" noProof="1">
                <a:solidFill>
                  <a:schemeClr val="tx1"/>
                </a:solidFill>
                <a:latin typeface="+mn-lt"/>
                <a:cs typeface="Arial" panose="020B0604020202020204" pitchFamily="34" charset="0"/>
              </a:rPr>
              <a:t>for hurtig visning af hjælpelinjer</a:t>
            </a:r>
            <a:endParaRPr lang="da-DK" altLang="da-DK" sz="900" b="1" noProof="1">
              <a:solidFill>
                <a:schemeClr val="tx1"/>
              </a:solidFill>
              <a:latin typeface="+mn-lt"/>
              <a:cs typeface="Arial" panose="020B0604020202020204" pitchFamily="34" charset="0"/>
            </a:endParaRPr>
          </a:p>
        </p:txBody>
      </p:sp>
      <p:grpSp>
        <p:nvGrpSpPr>
          <p:cNvPr id="19" name="Gruppe 18">
            <a:extLst>
              <a:ext uri="{FF2B5EF4-FFF2-40B4-BE49-F238E27FC236}">
                <a16:creationId xmlns:a16="http://schemas.microsoft.com/office/drawing/2014/main" id="{EB0E7C24-B1F4-440B-ABFD-7BE7799C986C}"/>
              </a:ext>
            </a:extLst>
          </p:cNvPr>
          <p:cNvGrpSpPr/>
          <p:nvPr userDrawn="1"/>
        </p:nvGrpSpPr>
        <p:grpSpPr>
          <a:xfrm>
            <a:off x="7131861" y="1366876"/>
            <a:ext cx="676669" cy="997704"/>
            <a:chOff x="6442771" y="2574072"/>
            <a:chExt cx="676669" cy="997704"/>
          </a:xfrm>
        </p:grpSpPr>
        <p:pic>
          <p:nvPicPr>
            <p:cNvPr id="20" name="Billede 19">
              <a:extLst>
                <a:ext uri="{FF2B5EF4-FFF2-40B4-BE49-F238E27FC236}">
                  <a16:creationId xmlns:a16="http://schemas.microsoft.com/office/drawing/2014/main" id="{97D49D67-0656-4D65-BDC8-19DC3FA200EB}"/>
                </a:ext>
              </a:extLst>
            </p:cNvPr>
            <p:cNvPicPr>
              <a:picLocks noChangeAspect="1"/>
            </p:cNvPicPr>
            <p:nvPr userDrawn="1"/>
          </p:nvPicPr>
          <p:blipFill>
            <a:blip r:embed="rId2"/>
            <a:stretch>
              <a:fillRect/>
            </a:stretch>
          </p:blipFill>
          <p:spPr>
            <a:xfrm>
              <a:off x="6442771" y="2574072"/>
              <a:ext cx="305786" cy="365851"/>
            </a:xfrm>
            <a:prstGeom prst="rect">
              <a:avLst/>
            </a:prstGeom>
          </p:spPr>
        </p:pic>
        <p:pic>
          <p:nvPicPr>
            <p:cNvPr id="21" name="Billede 20">
              <a:extLst>
                <a:ext uri="{FF2B5EF4-FFF2-40B4-BE49-F238E27FC236}">
                  <a16:creationId xmlns:a16="http://schemas.microsoft.com/office/drawing/2014/main" id="{0BC3FA04-2488-4F3A-A6FA-54AB316150D1}"/>
                </a:ext>
              </a:extLst>
            </p:cNvPr>
            <p:cNvPicPr>
              <a:picLocks noChangeAspect="1"/>
            </p:cNvPicPr>
            <p:nvPr userDrawn="1"/>
          </p:nvPicPr>
          <p:blipFill rotWithShape="1">
            <a:blip r:embed="rId3"/>
            <a:srcRect l="1432" t="16308" r="2422" b="1509"/>
            <a:stretch/>
          </p:blipFill>
          <p:spPr>
            <a:xfrm>
              <a:off x="6444587" y="2943287"/>
              <a:ext cx="674853" cy="628489"/>
            </a:xfrm>
            <a:prstGeom prst="rect">
              <a:avLst/>
            </a:prstGeom>
            <a:ln w="3175">
              <a:solidFill>
                <a:schemeClr val="bg1">
                  <a:lumMod val="95000"/>
                </a:schemeClr>
              </a:solidFill>
            </a:ln>
          </p:spPr>
        </p:pic>
      </p:grpSp>
      <p:sp>
        <p:nvSpPr>
          <p:cNvPr id="23" name="Text Box 3">
            <a:extLst>
              <a:ext uri="{FF2B5EF4-FFF2-40B4-BE49-F238E27FC236}">
                <a16:creationId xmlns:a16="http://schemas.microsoft.com/office/drawing/2014/main" id="{16A5B6A0-03E8-41F0-86AC-378C5C3FB6BB}"/>
              </a:ext>
            </a:extLst>
          </p:cNvPr>
          <p:cNvSpPr txBox="1">
            <a:spLocks noChangeArrowheads="1"/>
          </p:cNvSpPr>
          <p:nvPr userDrawn="1"/>
        </p:nvSpPr>
        <p:spPr bwMode="auto">
          <a:xfrm>
            <a:off x="8452256" y="1255687"/>
            <a:ext cx="2627202" cy="467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600"/>
              </a:spcBef>
              <a:spcAft>
                <a:spcPts val="0"/>
              </a:spcAft>
              <a:buClrTx/>
              <a:buSzTx/>
              <a:buFontTx/>
              <a:buNone/>
              <a:tabLst/>
              <a:defRPr/>
            </a:pPr>
            <a:r>
              <a:rPr lang="da-DK" sz="1600" dirty="0">
                <a:latin typeface="+mn-lt"/>
                <a:cs typeface="Arial" panose="020B0604020202020204" pitchFamily="34" charset="0"/>
              </a:rPr>
              <a:t>SIDEHOVED &amp; -FOD</a:t>
            </a:r>
            <a:endParaRPr lang="da-DK" altLang="da-DK" sz="1600" b="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300"/>
              </a:spcBef>
              <a:spcAft>
                <a:spcPts val="300"/>
              </a:spcAft>
              <a:buClrTx/>
              <a:buSzTx/>
              <a:buFontTx/>
              <a:buNone/>
              <a:tabLst/>
              <a:defRPr/>
            </a:pPr>
            <a:r>
              <a:rPr lang="da-DK" altLang="da-DK" sz="900" b="0" noProof="1">
                <a:solidFill>
                  <a:schemeClr val="tx1"/>
                </a:solidFill>
                <a:latin typeface="+mn-lt"/>
                <a:cs typeface="Arial" panose="020B0604020202020204" pitchFamily="34" charset="0"/>
              </a:rPr>
              <a:t>Gør dette som</a:t>
            </a:r>
            <a:r>
              <a:rPr lang="da-DK" altLang="da-DK" sz="900" b="0" baseline="0" noProof="1">
                <a:solidFill>
                  <a:schemeClr val="tx1"/>
                </a:solidFill>
                <a:latin typeface="+mn-lt"/>
                <a:cs typeface="Arial" panose="020B0604020202020204" pitchFamily="34" charset="0"/>
              </a:rPr>
              <a:t> det sidste i din præsentation, så ændringerne slår igennem på alle slides</a:t>
            </a:r>
            <a:endParaRPr lang="da-DK" sz="900" b="1" noProof="1">
              <a:solidFill>
                <a:schemeClr val="tx1"/>
              </a:solidFill>
              <a:latin typeface="+mn-lt"/>
              <a:cs typeface="Arial" panose="020B0604020202020204" pitchFamily="34" charset="0"/>
            </a:endParaRPr>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Sidehoved og Sidefod</a:t>
            </a:r>
            <a:r>
              <a:rPr lang="da-DK" altLang="da-DK" sz="900" b="0" noProof="1">
                <a:solidFill>
                  <a:schemeClr val="tx1"/>
                </a:solidFill>
                <a:latin typeface="+mn-lt"/>
                <a:cs typeface="Arial" panose="020B0604020202020204" pitchFamily="34" charset="0"/>
              </a:rPr>
              <a:t> i fanen </a:t>
            </a:r>
            <a:r>
              <a:rPr lang="da-DK" altLang="da-DK" sz="900" b="1" noProof="1">
                <a:solidFill>
                  <a:schemeClr val="tx1"/>
                </a:solidFill>
                <a:latin typeface="+mn-lt"/>
                <a:cs typeface="Arial" panose="020B0604020202020204" pitchFamily="34" charset="0"/>
              </a:rPr>
              <a:t>Indsæt</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(indtast evt. tekst i sidefod)</a:t>
            </a:r>
            <a:endParaRPr lang="da-DK"/>
          </a:p>
          <a:p>
            <a:pPr eaLnBrk="1" hangingPunct="1">
              <a:spcBef>
                <a:spcPts val="300"/>
              </a:spcBef>
              <a:spcAft>
                <a:spcPts val="1200"/>
              </a:spcAft>
              <a:defRPr/>
            </a:pP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eller </a:t>
            </a:r>
            <a:r>
              <a:rPr lang="da-DK" altLang="da-DK" sz="900" b="1" noProof="1">
                <a:solidFill>
                  <a:schemeClr val="tx1"/>
                </a:solidFill>
                <a:latin typeface="+mn-lt"/>
                <a:cs typeface="Arial" panose="020B0604020202020204" pitchFamily="34" charset="0"/>
              </a:rPr>
              <a:t>Anvend</a:t>
            </a:r>
            <a:r>
              <a:rPr lang="da-DK" altLang="da-DK" sz="900" b="0" noProof="1">
                <a:solidFill>
                  <a:schemeClr val="tx1"/>
                </a:solidFill>
                <a:latin typeface="+mn-lt"/>
                <a:cs typeface="Arial" panose="020B0604020202020204" pitchFamily="34" charset="0"/>
              </a:rPr>
              <a:t> hvis det kun skal være på et enkelt slide</a:t>
            </a:r>
            <a:endParaRPr lang="da-DK"/>
          </a:p>
          <a:p>
            <a:pPr eaLnBrk="1" hangingPunct="1">
              <a:spcBef>
                <a:spcPts val="600"/>
              </a:spcBef>
              <a:spcAft>
                <a:spcPts val="0"/>
              </a:spcAft>
              <a:defRPr/>
            </a:pPr>
            <a:r>
              <a:rPr lang="da-DK" altLang="da-DK" sz="1600" b="0" noProof="1">
                <a:solidFill>
                  <a:schemeClr val="tx1"/>
                </a:solidFill>
                <a:latin typeface="+mn-lt"/>
                <a:cs typeface="Arial" panose="020B0604020202020204" pitchFamily="34" charset="0"/>
              </a:rPr>
              <a:t>COPY/PASTE INDHOLD</a:t>
            </a:r>
            <a:endParaRPr lang="da-DK"/>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Du har 2 muligheder, når du kopierer gammelt indhold over i din nye præsentation:</a:t>
            </a:r>
            <a:endParaRPr lang="da-DK"/>
          </a:p>
          <a:p>
            <a:pPr eaLnBrk="1" hangingPunct="1">
              <a:spcBef>
                <a:spcPts val="300"/>
              </a:spcBef>
              <a:spcAft>
                <a:spcPts val="300"/>
              </a:spcAft>
              <a:defRPr/>
            </a:pPr>
            <a:r>
              <a:rPr lang="da-DK" altLang="da-DK" sz="900" b="1" noProof="1">
                <a:solidFill>
                  <a:schemeClr val="tx1"/>
                </a:solidFill>
                <a:latin typeface="+mn-lt"/>
                <a:cs typeface="Arial" panose="020B0604020202020204" pitchFamily="34" charset="0"/>
              </a:rPr>
              <a:t>1. Best practice: </a:t>
            </a:r>
            <a:r>
              <a:rPr lang="da-DK" altLang="da-DK" sz="900" b="0" noProof="1">
                <a:solidFill>
                  <a:schemeClr val="tx1"/>
                </a:solidFill>
                <a:latin typeface="+mn-lt"/>
                <a:cs typeface="Arial" panose="020B0604020202020204" pitchFamily="34" charset="0"/>
              </a:rPr>
              <a:t>Opret et slide i din nye præsentation og kopier ét indholdselement ad gangen (fx kopier al tekst fra én tekstboks)</a:t>
            </a:r>
            <a:endParaRPr lang="da-DK"/>
          </a:p>
          <a:p>
            <a:pPr eaLnBrk="1" hangingPunct="1">
              <a:spcBef>
                <a:spcPts val="300"/>
              </a:spcBef>
              <a:spcAft>
                <a:spcPts val="12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Eller kopier et helt slide over i din nye præsentation og vælg derefter et passende layout . Husk at slette de gamle, forkerte layouts (gå i Vis &gt; Slidemaster og slet dem)</a:t>
            </a:r>
            <a:endParaRPr lang="da-DK"/>
          </a:p>
          <a:p>
            <a:pPr marL="0" marR="0" lvl="0" indent="0" algn="l" defTabSz="914400" rtl="0" eaLnBrk="1" fontAlgn="auto" latinLnBrk="0" hangingPunct="1">
              <a:lnSpc>
                <a:spcPct val="100000"/>
              </a:lnSpc>
              <a:spcBef>
                <a:spcPts val="600"/>
              </a:spcBef>
              <a:spcAft>
                <a:spcPts val="0"/>
              </a:spcAft>
              <a:buClrTx/>
              <a:buSzTx/>
              <a:buFontTx/>
              <a:buNone/>
              <a:tabLst/>
              <a:defRPr/>
            </a:pPr>
            <a:r>
              <a:rPr lang="da-DK" sz="1600" dirty="0">
                <a:latin typeface="+mn-lt"/>
                <a:cs typeface="Arial" panose="020B0604020202020204" pitchFamily="34" charset="0"/>
              </a:rPr>
              <a:t>SLIDES &amp; SLIDE ELEMENTS</a:t>
            </a:r>
            <a:endParaRPr lang="da-DK" altLang="da-DK" sz="1600" b="0" noProof="1">
              <a:solidFill>
                <a:schemeClr val="tx1"/>
              </a:solidFill>
              <a:latin typeface="+mn-lt"/>
              <a:cs typeface="Arial" panose="020B0604020202020204" pitchFamily="34" charset="0"/>
            </a:endParaRPr>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Indsæt prædefineret slides og elementer fra </a:t>
            </a:r>
            <a:r>
              <a:rPr lang="da-DK" altLang="da-DK" sz="900" b="1" noProof="1">
                <a:solidFill>
                  <a:schemeClr val="tx1"/>
                </a:solidFill>
                <a:latin typeface="+mn-lt"/>
                <a:cs typeface="Arial" panose="020B0604020202020204" pitchFamily="34" charset="0"/>
              </a:rPr>
              <a:t>Templafy</a:t>
            </a:r>
            <a:r>
              <a:rPr lang="da-DK" altLang="da-DK" sz="900" b="0" noProof="1">
                <a:solidFill>
                  <a:schemeClr val="tx1"/>
                </a:solidFill>
                <a:latin typeface="+mn-lt"/>
                <a:cs typeface="Arial" panose="020B0604020202020204" pitchFamily="34" charset="0"/>
              </a:rPr>
              <a:t> knappen. Vælg </a:t>
            </a:r>
            <a:r>
              <a:rPr lang="da-DK" altLang="da-DK" sz="900" b="1" noProof="1">
                <a:solidFill>
                  <a:schemeClr val="tx1"/>
                </a:solidFill>
                <a:latin typeface="+mn-lt"/>
                <a:cs typeface="Arial" panose="020B0604020202020204" pitchFamily="34" charset="0"/>
              </a:rPr>
              <a:t>Slides</a:t>
            </a:r>
            <a:r>
              <a:rPr lang="da-DK" altLang="da-DK" sz="900" b="0" noProof="1">
                <a:solidFill>
                  <a:schemeClr val="tx1"/>
                </a:solidFill>
                <a:latin typeface="+mn-lt"/>
                <a:cs typeface="Arial" panose="020B0604020202020204" pitchFamily="34" charset="0"/>
              </a:rPr>
              <a:t> og </a:t>
            </a:r>
            <a:r>
              <a:rPr lang="da-DK" altLang="da-DK" sz="900" b="1" noProof="1">
                <a:solidFill>
                  <a:schemeClr val="tx1"/>
                </a:solidFill>
                <a:latin typeface="+mn-lt"/>
                <a:cs typeface="Arial" panose="020B0604020202020204" pitchFamily="34" charset="0"/>
              </a:rPr>
              <a:t>Slide elements </a:t>
            </a:r>
            <a:r>
              <a:rPr lang="da-DK" altLang="da-DK" sz="900" b="0" noProof="1">
                <a:solidFill>
                  <a:schemeClr val="tx1"/>
                </a:solidFill>
                <a:latin typeface="+mn-lt"/>
                <a:cs typeface="Arial" panose="020B0604020202020204" pitchFamily="34" charset="0"/>
              </a:rPr>
              <a:t>fra dropdown menuen eller knapperne i Templafy vinduet i højre side af skærmen</a:t>
            </a:r>
            <a:endParaRPr lang="da-DK"/>
          </a:p>
          <a:p>
            <a:pPr eaLnBrk="1" hangingPunct="1">
              <a:spcAft>
                <a:spcPts val="600"/>
              </a:spcAft>
              <a:defRPr/>
            </a:pPr>
            <a:endParaRPr lang="da-DK" altLang="da-DK" sz="900" b="0" noProof="1">
              <a:solidFill>
                <a:schemeClr val="tx1"/>
              </a:solidFill>
              <a:latin typeface="+mn-lt"/>
              <a:cs typeface="Arial" panose="020B0604020202020204" pitchFamily="34" charset="0"/>
            </a:endParaRPr>
          </a:p>
        </p:txBody>
      </p:sp>
      <p:sp>
        <p:nvSpPr>
          <p:cNvPr id="28" name="Text Box 2">
            <a:extLst>
              <a:ext uri="{FF2B5EF4-FFF2-40B4-BE49-F238E27FC236}">
                <a16:creationId xmlns:a16="http://schemas.microsoft.com/office/drawing/2014/main" id="{51D73D8C-1A2D-434D-8578-06D3B043BE46}"/>
              </a:ext>
            </a:extLst>
          </p:cNvPr>
          <p:cNvSpPr txBox="1">
            <a:spLocks noChangeArrowheads="1"/>
          </p:cNvSpPr>
          <p:nvPr userDrawn="1"/>
        </p:nvSpPr>
        <p:spPr bwMode="auto">
          <a:xfrm>
            <a:off x="710731" y="1255687"/>
            <a:ext cx="2232000" cy="4682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600"/>
              </a:spcBef>
              <a:spcAft>
                <a:spcPts val="0"/>
              </a:spcAft>
              <a:buClrTx/>
              <a:buSzTx/>
              <a:buFontTx/>
              <a:buNone/>
              <a:tabLst/>
              <a:defRPr/>
            </a:pPr>
            <a:r>
              <a:rPr lang="da-DK" sz="1600" dirty="0">
                <a:latin typeface="+mn-lt"/>
                <a:cs typeface="Arial" panose="020B0604020202020204" pitchFamily="34" charset="0"/>
              </a:rPr>
              <a:t>TYPOGRAFIER</a:t>
            </a:r>
            <a:endParaRPr lang="da-DK" altLang="da-DK" sz="1600" b="0" noProof="1">
              <a:solidFill>
                <a:schemeClr val="tx1"/>
              </a:solidFill>
              <a:latin typeface="+mn-lt"/>
              <a:cs typeface="Arial" panose="020B0604020202020204" pitchFamily="34" charset="0"/>
            </a:endParaRPr>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Brug</a:t>
            </a:r>
            <a:r>
              <a:rPr lang="da-DK" altLang="da-DK" sz="900" b="1" noProof="1">
                <a:solidFill>
                  <a:schemeClr val="tx1"/>
                </a:solidFill>
                <a:latin typeface="+mn-lt"/>
                <a:cs typeface="Arial" panose="020B0604020202020204" pitchFamily="34" charset="0"/>
              </a:rPr>
              <a:t> TAB </a:t>
            </a:r>
            <a:r>
              <a:rPr lang="da-DK" altLang="da-DK" sz="900" b="0" noProof="1">
                <a:solidFill>
                  <a:schemeClr val="tx1"/>
                </a:solidFill>
                <a:latin typeface="+mn-lt"/>
                <a:cs typeface="Arial" panose="020B0604020202020204" pitchFamily="34" charset="0"/>
              </a:rPr>
              <a:t>for at gå frem i tekst-niveauer. Klik </a:t>
            </a:r>
            <a:r>
              <a:rPr lang="da-DK" altLang="da-DK" sz="900" b="1" noProof="1">
                <a:solidFill>
                  <a:schemeClr val="tx1"/>
                </a:solidFill>
                <a:latin typeface="+mn-lt"/>
                <a:cs typeface="Arial" panose="020B0604020202020204" pitchFamily="34" charset="0"/>
              </a:rPr>
              <a:t>ENTER</a:t>
            </a:r>
            <a:r>
              <a:rPr lang="da-DK" altLang="da-DK" sz="900" b="0" noProof="1">
                <a:solidFill>
                  <a:schemeClr val="tx1"/>
                </a:solidFill>
                <a:latin typeface="+mn-lt"/>
                <a:cs typeface="Arial" panose="020B0604020202020204" pitchFamily="34" charset="0"/>
              </a:rPr>
              <a:t>, derefter </a:t>
            </a:r>
            <a:r>
              <a:rPr lang="da-DK" altLang="da-DK" sz="900" b="1" noProof="1">
                <a:solidFill>
                  <a:schemeClr val="tx1"/>
                </a:solidFill>
                <a:latin typeface="+mn-lt"/>
                <a:cs typeface="Arial" panose="020B0604020202020204" pitchFamily="34" charset="0"/>
              </a:rPr>
              <a:t>TAB</a:t>
            </a:r>
            <a:r>
              <a:rPr lang="da-DK" altLang="da-DK" sz="900" b="0" noProof="1">
                <a:solidFill>
                  <a:schemeClr val="tx1"/>
                </a:solidFill>
                <a:latin typeface="+mn-lt"/>
                <a:cs typeface="Arial" panose="020B0604020202020204" pitchFamily="34" charset="0"/>
              </a:rPr>
              <a:t> for at skifte fra et niveau til et næste</a:t>
            </a:r>
            <a:endParaRPr lang="da-DK"/>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For at gå tilbage i tekst-niveauer,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brug </a:t>
            </a:r>
            <a:r>
              <a:rPr lang="da-DK" altLang="da-DK" sz="900" b="1" noProof="1">
                <a:solidFill>
                  <a:schemeClr val="tx1"/>
                </a:solidFill>
                <a:latin typeface="+mn-lt"/>
                <a:cs typeface="Arial" panose="020B0604020202020204" pitchFamily="34" charset="0"/>
              </a:rPr>
              <a:t>SHIFT+TAB</a:t>
            </a:r>
            <a:endParaRPr lang="da-DK" altLang="da-DK" sz="900" b="0" noProof="1">
              <a:solidFill>
                <a:schemeClr val="tx1"/>
              </a:solidFill>
              <a:latin typeface="+mn-lt"/>
              <a:cs typeface="Arial" panose="020B0604020202020204" pitchFamily="34" charset="0"/>
            </a:endParaRPr>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Alternativt kan </a:t>
            </a:r>
            <a:r>
              <a:rPr lang="da-DK" altLang="da-DK" sz="900" b="1" noProof="1">
                <a:solidFill>
                  <a:schemeClr val="tx1"/>
                </a:solidFill>
                <a:latin typeface="+mn-lt"/>
                <a:cs typeface="Arial" panose="020B0604020202020204" pitchFamily="34" charset="0"/>
              </a:rPr>
              <a:t>Forøg</a:t>
            </a:r>
            <a:r>
              <a:rPr lang="da-DK" altLang="da-DK" sz="900" b="0" noProof="1">
                <a:solidFill>
                  <a:schemeClr val="tx1"/>
                </a:solidFill>
                <a:latin typeface="+mn-lt"/>
                <a:cs typeface="Arial" panose="020B0604020202020204" pitchFamily="34" charset="0"/>
              </a:rPr>
              <a:t> og </a:t>
            </a:r>
            <a:r>
              <a:rPr lang="da-DK" altLang="da-DK" sz="900" b="1" noProof="1">
                <a:solidFill>
                  <a:schemeClr val="tx1"/>
                </a:solidFill>
                <a:latin typeface="+mn-lt"/>
                <a:cs typeface="Arial" panose="020B0604020202020204" pitchFamily="34" charset="0"/>
              </a:rPr>
              <a:t>Formindsk</a:t>
            </a:r>
            <a:r>
              <a:rPr lang="da-DK" altLang="da-DK" sz="900" b="0" noProof="1">
                <a:solidFill>
                  <a:schemeClr val="tx1"/>
                </a:solidFill>
                <a:latin typeface="+mn-lt"/>
                <a:cs typeface="Arial" panose="020B0604020202020204" pitchFamily="34" charset="0"/>
              </a:rPr>
              <a:t> listeniveau bruges</a:t>
            </a:r>
            <a:endParaRPr lang="da-DK"/>
          </a:p>
          <a:p>
            <a:pPr eaLnBrk="1" hangingPunct="1">
              <a:spcBef>
                <a:spcPts val="300"/>
              </a:spcBef>
              <a:spcAft>
                <a:spcPts val="300"/>
              </a:spcAft>
              <a:defRPr/>
            </a:pPr>
            <a:r>
              <a:rPr lang="da-DK" sz="900" b="1" noProof="1">
                <a:latin typeface="+mn-lt"/>
                <a:cs typeface="Arial" panose="020B0604020202020204" pitchFamily="34" charset="0"/>
              </a:rPr>
              <a:t>TIP: Brug</a:t>
            </a:r>
            <a:r>
              <a:rPr lang="da-DK" sz="900" b="1" baseline="0" noProof="1">
                <a:latin typeface="+mn-lt"/>
                <a:cs typeface="Arial" panose="020B0604020202020204" pitchFamily="34" charset="0"/>
              </a:rPr>
              <a:t> bullet knappen</a:t>
            </a:r>
            <a:endParaRPr lang="da-DK" sz="900" b="1" noProof="1">
              <a:latin typeface="+mn-lt"/>
              <a:cs typeface="Arial" panose="020B0604020202020204" pitchFamily="34" charset="0"/>
            </a:endParaRPr>
          </a:p>
          <a:p>
            <a:pPr marL="0" marR="0" lvl="0" indent="0" algn="l" defTabSz="914400" rtl="0" eaLnBrk="1" fontAlgn="auto" latinLnBrk="0" hangingPunct="1">
              <a:lnSpc>
                <a:spcPct val="100000"/>
              </a:lnSpc>
              <a:spcBef>
                <a:spcPts val="300"/>
              </a:spcBef>
              <a:spcAft>
                <a:spcPts val="1200"/>
              </a:spcAft>
              <a:buClrTx/>
              <a:buSzTx/>
              <a:buFontTx/>
              <a:buNone/>
              <a:tabLst/>
              <a:defRPr/>
            </a:pPr>
            <a:r>
              <a:rPr lang="da-DK" altLang="da-DK" sz="900" b="0" noProof="1">
                <a:solidFill>
                  <a:schemeClr val="tx1"/>
                </a:solidFill>
                <a:latin typeface="+mn-lt"/>
                <a:cs typeface="Arial" panose="020B0604020202020204" pitchFamily="34" charset="0"/>
              </a:rPr>
              <a:t>Fjern bullet for almindelig tekst.</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bullet knappen for at sætte korrekt bullet igen.</a:t>
            </a:r>
            <a:endParaRPr lang="da-DK"/>
          </a:p>
          <a:p>
            <a:pPr marL="0" marR="0" lvl="0" indent="0" algn="l" defTabSz="914400" rtl="0" eaLnBrk="1" fontAlgn="auto" latinLnBrk="0" hangingPunct="1">
              <a:lnSpc>
                <a:spcPct val="100000"/>
              </a:lnSpc>
              <a:spcBef>
                <a:spcPts val="600"/>
              </a:spcBef>
              <a:spcAft>
                <a:spcPts val="0"/>
              </a:spcAft>
              <a:buClrTx/>
              <a:buSzTx/>
              <a:buFontTx/>
              <a:buNone/>
              <a:tabLst/>
              <a:defRPr/>
            </a:pPr>
            <a:r>
              <a:rPr lang="da-DK" sz="1600" dirty="0">
                <a:latin typeface="+mn-lt"/>
                <a:cs typeface="Arial" panose="020B0604020202020204" pitchFamily="34" charset="0"/>
              </a:rPr>
              <a:t>SLIDES &amp; LAYOUTS</a:t>
            </a:r>
            <a:endParaRPr lang="da-DK" sz="9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300"/>
              </a:spcBef>
              <a:spcAft>
                <a:spcPts val="300"/>
              </a:spcAft>
              <a:buClrTx/>
              <a:buSzTx/>
              <a:buFontTx/>
              <a:buNone/>
              <a:tabLst/>
              <a:defRPr/>
            </a:pPr>
            <a:r>
              <a:rPr lang="da-DK" altLang="da-DK" sz="900" b="0" noProof="1">
                <a:solidFill>
                  <a:schemeClr val="tx1"/>
                </a:solidFill>
                <a:latin typeface="+mn-lt"/>
                <a:cs typeface="Arial" panose="020B0604020202020204" pitchFamily="34" charset="0"/>
              </a:rPr>
              <a:t>Klik på menupunktet </a:t>
            </a:r>
            <a:r>
              <a:rPr lang="da-DK" altLang="da-DK" sz="900" b="1" noProof="1">
                <a:solidFill>
                  <a:schemeClr val="tx1"/>
                </a:solidFill>
                <a:latin typeface="+mn-lt"/>
                <a:cs typeface="Arial" panose="020B0604020202020204" pitchFamily="34" charset="0"/>
              </a:rPr>
              <a:t>Nyt Slide </a:t>
            </a:r>
            <a:r>
              <a:rPr lang="da-DK" altLang="da-DK" sz="900" b="0" noProof="1">
                <a:solidFill>
                  <a:schemeClr val="tx1"/>
                </a:solidFill>
                <a:latin typeface="+mn-lt"/>
                <a:cs typeface="Arial" panose="020B0604020202020204" pitchFamily="34" charset="0"/>
              </a:rPr>
              <a:t>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 for at indsætte nyt slide</a:t>
            </a:r>
            <a:endParaRPr lang="da-DK"/>
          </a:p>
          <a:p>
            <a:pPr marL="0" marR="0" lvl="0" indent="0" algn="l" defTabSz="914400" rtl="0" eaLnBrk="1" fontAlgn="auto" latinLnBrk="0" hangingPunct="1">
              <a:lnSpc>
                <a:spcPct val="100000"/>
              </a:lnSpc>
              <a:spcBef>
                <a:spcPts val="600"/>
              </a:spcBef>
              <a:spcAft>
                <a:spcPts val="0"/>
              </a:spcAft>
              <a:buClrTx/>
              <a:buSzTx/>
              <a:buFontTx/>
              <a:buNone/>
              <a:tabLst/>
              <a:defRPr/>
            </a:pPr>
            <a:r>
              <a:rPr lang="da-DK" altLang="da-DK" sz="900" b="1" noProof="1">
                <a:solidFill>
                  <a:schemeClr val="tx1"/>
                </a:solidFill>
                <a:latin typeface="+mn-lt"/>
                <a:cs typeface="Arial" panose="020B0604020202020204" pitchFamily="34" charset="0"/>
              </a:rPr>
              <a:t>Ændre layout</a:t>
            </a:r>
            <a:endParaRPr lang="da-DK" altLang="da-DK" sz="900" b="0" noProof="1">
              <a:solidFill>
                <a:schemeClr val="tx1"/>
              </a:solidFill>
              <a:latin typeface="+mn-lt"/>
              <a:cs typeface="Arial" panose="020B0604020202020204" pitchFamily="34" charset="0"/>
            </a:endParaRPr>
          </a:p>
          <a:p>
            <a:pPr eaLnBrk="1" hangingPunct="1">
              <a:spcBef>
                <a:spcPts val="300"/>
              </a:spcBef>
              <a:spcAft>
                <a:spcPts val="300"/>
              </a:spcAft>
              <a:defRPr/>
            </a:pPr>
            <a:r>
              <a:rPr lang="da-DK" altLang="da-DK" sz="900" b="0" noProof="1">
                <a:solidFill>
                  <a:schemeClr val="tx1"/>
                </a:solidFill>
                <a:latin typeface="+mn-lt"/>
                <a:cs typeface="Arial" panose="020B0604020202020204" pitchFamily="34" charset="0"/>
              </a:rPr>
              <a:t>Klik på pilen</a:t>
            </a:r>
            <a:r>
              <a:rPr lang="da-DK" altLang="da-DK" sz="900" b="0" baseline="0" noProof="1">
                <a:solidFill>
                  <a:schemeClr val="tx1"/>
                </a:solidFill>
                <a:latin typeface="+mn-lt"/>
                <a:cs typeface="Arial" panose="020B0604020202020204" pitchFamily="34" charset="0"/>
              </a:rPr>
              <a:t> ved siden af </a:t>
            </a:r>
            <a:r>
              <a:rPr lang="da-DK" altLang="da-DK" sz="900" b="1" baseline="0" noProof="1">
                <a:solidFill>
                  <a:schemeClr val="tx1"/>
                </a:solidFill>
                <a:latin typeface="+mn-lt"/>
                <a:cs typeface="Arial" panose="020B0604020202020204" pitchFamily="34" charset="0"/>
              </a:rPr>
              <a:t>Layout </a:t>
            </a:r>
            <a:r>
              <a:rPr lang="da-DK" altLang="da-DK" sz="900" b="0" baseline="0" noProof="1">
                <a:solidFill>
                  <a:schemeClr val="tx1"/>
                </a:solidFill>
                <a:latin typeface="+mn-lt"/>
                <a:cs typeface="Arial" panose="020B0604020202020204" pitchFamily="34" charset="0"/>
              </a:rPr>
              <a:t>for at få vist en dropdown menu af mulige slides layout</a:t>
            </a:r>
            <a:endParaRPr lang="da-DK"/>
          </a:p>
          <a:p>
            <a:pPr eaLnBrk="1" hangingPunct="1">
              <a:spcBef>
                <a:spcPts val="600"/>
              </a:spcBef>
              <a:spcAft>
                <a:spcPts val="0"/>
              </a:spcAft>
              <a:defRPr/>
            </a:pPr>
            <a:r>
              <a:rPr lang="da-DK" sz="900" b="1" noProof="1">
                <a:solidFill>
                  <a:schemeClr val="tx1"/>
                </a:solidFill>
                <a:latin typeface="+mn-lt"/>
                <a:cs typeface="Arial" panose="020B0604020202020204" pitchFamily="34" charset="0"/>
              </a:rPr>
              <a:t>Nulstil slide</a:t>
            </a:r>
            <a:endParaRPr lang="da-DK"/>
          </a:p>
          <a:p>
            <a:pPr marL="0" marR="0" indent="0" algn="l" defTabSz="914400" rtl="0" eaLnBrk="1" fontAlgn="auto" latinLnBrk="0" hangingPunct="1">
              <a:lnSpc>
                <a:spcPct val="100000"/>
              </a:lnSpc>
              <a:spcBef>
                <a:spcPts val="300"/>
              </a:spcBef>
              <a:spcAft>
                <a:spcPts val="300"/>
              </a:spcAft>
              <a:buClrTx/>
              <a:buSzTx/>
              <a:buFont typeface="+mj-lt"/>
              <a:buNone/>
              <a:tabLst/>
              <a:defRPr/>
            </a:pP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Nulstil</a:t>
            </a:r>
            <a:r>
              <a:rPr lang="da-DK" altLang="da-DK" sz="900" b="0" noProof="1">
                <a:solidFill>
                  <a:schemeClr val="tx1"/>
                </a:solidFill>
                <a:latin typeface="+mn-lt"/>
                <a:cs typeface="Arial" panose="020B0604020202020204" pitchFamily="34" charset="0"/>
              </a:rPr>
              <a:t> for at nulstille placering, størrelse og formatering af pladsholdere til layoutets oprindelige design 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a:t>
            </a:r>
            <a:endParaRPr lang="da-DK" sz="900" b="1" noProof="1">
              <a:solidFill>
                <a:schemeClr val="tx1"/>
              </a:solidFill>
              <a:latin typeface="+mn-lt"/>
              <a:cs typeface="Arial" panose="020B0604020202020204" pitchFamily="34" charset="0"/>
            </a:endParaRPr>
          </a:p>
          <a:p>
            <a:pPr eaLnBrk="1" hangingPunct="1">
              <a:spcAft>
                <a:spcPts val="600"/>
              </a:spcAft>
              <a:defRPr/>
            </a:pPr>
            <a:endParaRPr lang="da-DK" altLang="da-DK" sz="900" b="0" noProof="1">
              <a:solidFill>
                <a:schemeClr val="tx1"/>
              </a:solidFill>
              <a:latin typeface="+mn-lt"/>
              <a:cs typeface="Arial" panose="020B0604020202020204" pitchFamily="34" charset="0"/>
            </a:endParaRPr>
          </a:p>
        </p:txBody>
      </p:sp>
      <p:pic>
        <p:nvPicPr>
          <p:cNvPr id="29" name="Picture 2">
            <a:extLst>
              <a:ext uri="{FF2B5EF4-FFF2-40B4-BE49-F238E27FC236}">
                <a16:creationId xmlns:a16="http://schemas.microsoft.com/office/drawing/2014/main" id="{67CFEA91-5609-48D9-BC31-25A4F2502298}"/>
              </a:ext>
            </a:extLst>
          </p:cNvPr>
          <p:cNvPicPr>
            <a:picLocks noChangeAspect="1"/>
          </p:cNvPicPr>
          <p:nvPr userDrawn="1"/>
        </p:nvPicPr>
        <p:blipFill>
          <a:blip r:embed="rId4"/>
          <a:stretch>
            <a:fillRect/>
          </a:stretch>
        </p:blipFill>
        <p:spPr>
          <a:xfrm>
            <a:off x="2955194" y="3097705"/>
            <a:ext cx="257143" cy="285714"/>
          </a:xfrm>
          <a:prstGeom prst="rect">
            <a:avLst/>
          </a:prstGeom>
        </p:spPr>
      </p:pic>
      <p:pic>
        <p:nvPicPr>
          <p:cNvPr id="32" name="Picture 29">
            <a:extLst>
              <a:ext uri="{FF2B5EF4-FFF2-40B4-BE49-F238E27FC236}">
                <a16:creationId xmlns:a16="http://schemas.microsoft.com/office/drawing/2014/main" id="{336B7D6F-306E-4198-B5D8-8300D5EEC9DB}"/>
              </a:ext>
            </a:extLst>
          </p:cNvPr>
          <p:cNvPicPr>
            <a:picLocks noChangeAspect="1"/>
          </p:cNvPicPr>
          <p:nvPr userDrawn="1"/>
        </p:nvPicPr>
        <p:blipFill>
          <a:blip r:embed="rId5"/>
          <a:stretch>
            <a:fillRect/>
          </a:stretch>
        </p:blipFill>
        <p:spPr>
          <a:xfrm>
            <a:off x="2955194" y="2393539"/>
            <a:ext cx="457143" cy="257143"/>
          </a:xfrm>
          <a:prstGeom prst="rect">
            <a:avLst/>
          </a:prstGeom>
        </p:spPr>
      </p:pic>
      <p:pic>
        <p:nvPicPr>
          <p:cNvPr id="34" name="Billede 33">
            <a:extLst>
              <a:ext uri="{FF2B5EF4-FFF2-40B4-BE49-F238E27FC236}">
                <a16:creationId xmlns:a16="http://schemas.microsoft.com/office/drawing/2014/main" id="{8B7D4B5D-5105-4B08-9F8D-29962C5C2409}"/>
              </a:ext>
            </a:extLst>
          </p:cNvPr>
          <p:cNvPicPr>
            <a:picLocks noChangeAspect="1"/>
          </p:cNvPicPr>
          <p:nvPr userDrawn="1"/>
        </p:nvPicPr>
        <p:blipFill>
          <a:blip r:embed="rId6"/>
          <a:stretch>
            <a:fillRect/>
          </a:stretch>
        </p:blipFill>
        <p:spPr>
          <a:xfrm>
            <a:off x="2955194" y="3907575"/>
            <a:ext cx="308589" cy="528030"/>
          </a:xfrm>
          <a:prstGeom prst="rect">
            <a:avLst/>
          </a:prstGeom>
        </p:spPr>
      </p:pic>
      <p:pic>
        <p:nvPicPr>
          <p:cNvPr id="36" name="Billede 35">
            <a:extLst>
              <a:ext uri="{FF2B5EF4-FFF2-40B4-BE49-F238E27FC236}">
                <a16:creationId xmlns:a16="http://schemas.microsoft.com/office/drawing/2014/main" id="{10574EF6-7E2E-460C-A32A-3DDD4B75BCEA}"/>
              </a:ext>
            </a:extLst>
          </p:cNvPr>
          <p:cNvPicPr>
            <a:picLocks noChangeAspect="1"/>
          </p:cNvPicPr>
          <p:nvPr userDrawn="1"/>
        </p:nvPicPr>
        <p:blipFill rotWithShape="1">
          <a:blip r:embed="rId7"/>
          <a:srcRect l="3031"/>
          <a:stretch/>
        </p:blipFill>
        <p:spPr>
          <a:xfrm>
            <a:off x="2955194" y="5284687"/>
            <a:ext cx="496606" cy="172842"/>
          </a:xfrm>
          <a:prstGeom prst="rect">
            <a:avLst/>
          </a:prstGeom>
        </p:spPr>
      </p:pic>
      <p:pic>
        <p:nvPicPr>
          <p:cNvPr id="38" name="Picture 33">
            <a:extLst>
              <a:ext uri="{FF2B5EF4-FFF2-40B4-BE49-F238E27FC236}">
                <a16:creationId xmlns:a16="http://schemas.microsoft.com/office/drawing/2014/main" id="{26F154F3-5A17-41F1-9B46-FCA4D9945F70}"/>
              </a:ext>
            </a:extLst>
          </p:cNvPr>
          <p:cNvPicPr>
            <a:picLocks noChangeAspect="1"/>
          </p:cNvPicPr>
          <p:nvPr userDrawn="1"/>
        </p:nvPicPr>
        <p:blipFill rotWithShape="1">
          <a:blip r:embed="rId8"/>
          <a:srcRect l="3901" t="45142" r="62601" b="9046"/>
          <a:stretch/>
        </p:blipFill>
        <p:spPr>
          <a:xfrm>
            <a:off x="7131861" y="2659382"/>
            <a:ext cx="341204" cy="321707"/>
          </a:xfrm>
          <a:prstGeom prst="rect">
            <a:avLst/>
          </a:prstGeom>
        </p:spPr>
      </p:pic>
      <p:pic>
        <p:nvPicPr>
          <p:cNvPr id="39" name="Billede 38">
            <a:extLst>
              <a:ext uri="{FF2B5EF4-FFF2-40B4-BE49-F238E27FC236}">
                <a16:creationId xmlns:a16="http://schemas.microsoft.com/office/drawing/2014/main" id="{9BB80CE2-5590-41B1-90B8-FB96BC0E66DC}"/>
              </a:ext>
            </a:extLst>
          </p:cNvPr>
          <p:cNvPicPr>
            <a:picLocks noChangeAspect="1"/>
          </p:cNvPicPr>
          <p:nvPr userDrawn="1"/>
        </p:nvPicPr>
        <p:blipFill>
          <a:blip r:embed="rId9"/>
          <a:stretch>
            <a:fillRect/>
          </a:stretch>
        </p:blipFill>
        <p:spPr>
          <a:xfrm>
            <a:off x="7199577" y="3275891"/>
            <a:ext cx="366043" cy="480431"/>
          </a:xfrm>
          <a:prstGeom prst="rect">
            <a:avLst/>
          </a:prstGeom>
        </p:spPr>
      </p:pic>
      <p:sp>
        <p:nvSpPr>
          <p:cNvPr id="44" name="Fast overskrift">
            <a:extLst>
              <a:ext uri="{FF2B5EF4-FFF2-40B4-BE49-F238E27FC236}">
                <a16:creationId xmlns:a16="http://schemas.microsoft.com/office/drawing/2014/main" id="{7AE3BB46-77B5-4BE0-A557-B2DBAB09F17D}"/>
              </a:ext>
            </a:extLst>
          </p:cNvPr>
          <p:cNvSpPr txBox="1"/>
          <p:nvPr userDrawn="1"/>
        </p:nvSpPr>
        <p:spPr>
          <a:xfrm>
            <a:off x="701675" y="324738"/>
            <a:ext cx="10947398" cy="686134"/>
          </a:xfrm>
          <a:prstGeom prst="rect">
            <a:avLst/>
          </a:prstGeom>
          <a:noFill/>
        </p:spPr>
        <p:txBody>
          <a:bodyPr wrap="square" lIns="0" tIns="0" rIns="0" bIns="0" rtlCol="0" anchor="t" anchorCtr="0">
            <a:noAutofit/>
          </a:bodyPr>
          <a:lstStyle/>
          <a:p>
            <a:r>
              <a:rPr lang="da-DK" sz="2800" b="0" noProof="1">
                <a:solidFill>
                  <a:srgbClr val="031D5C"/>
                </a:solidFill>
                <a:latin typeface="+mj-lt"/>
                <a:cs typeface="Arial" panose="020B0604020202020204" pitchFamily="34" charset="0"/>
              </a:rPr>
              <a:t>TIPS &amp; TRICKS - DIN BRUGERGUIDE</a:t>
            </a:r>
            <a:endParaRPr lang="da-DK"/>
          </a:p>
        </p:txBody>
      </p:sp>
      <p:pic>
        <p:nvPicPr>
          <p:cNvPr id="1026" name="Picture 2" descr="C:\Users\MAV~1.SKA\AppData\Local\Temp\SNAGHTMLe48c1e.PNG">
            <a:extLst>
              <a:ext uri="{FF2B5EF4-FFF2-40B4-BE49-F238E27FC236}">
                <a16:creationId xmlns:a16="http://schemas.microsoft.com/office/drawing/2014/main" id="{D585BA4E-F627-486D-80B3-0CE0EDC592BA}"/>
              </a:ext>
            </a:extLst>
          </p:cNvPr>
          <p:cNvPicPr>
            <a:picLocks noChangeAspect="1" noChangeArrowheads="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11072334" y="4804821"/>
            <a:ext cx="650850" cy="973828"/>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36">
            <a:extLst>
              <a:ext uri="{FF2B5EF4-FFF2-40B4-BE49-F238E27FC236}">
                <a16:creationId xmlns:a16="http://schemas.microsoft.com/office/drawing/2014/main" id="{596A17E0-59D7-48F4-8A7B-898B5B7B3361}"/>
              </a:ext>
            </a:extLst>
          </p:cNvPr>
          <p:cNvPicPr>
            <a:picLocks noChangeAspect="1"/>
          </p:cNvPicPr>
          <p:nvPr userDrawn="1"/>
        </p:nvPicPr>
        <p:blipFill>
          <a:blip r:embed="rId11"/>
          <a:stretch>
            <a:fillRect/>
          </a:stretch>
        </p:blipFill>
        <p:spPr>
          <a:xfrm>
            <a:off x="2946051" y="4551931"/>
            <a:ext cx="475428" cy="176762"/>
          </a:xfrm>
          <a:prstGeom prst="rect">
            <a:avLst/>
          </a:prstGeom>
        </p:spPr>
      </p:pic>
      <p:pic>
        <p:nvPicPr>
          <p:cNvPr id="22" name="Billede 21">
            <a:extLst>
              <a:ext uri="{FF2B5EF4-FFF2-40B4-BE49-F238E27FC236}">
                <a16:creationId xmlns:a16="http://schemas.microsoft.com/office/drawing/2014/main" id="{9D257D03-9779-4535-98A8-F6E165A0B27F}"/>
              </a:ext>
            </a:extLst>
          </p:cNvPr>
          <p:cNvPicPr>
            <a:picLocks noChangeAspect="1"/>
          </p:cNvPicPr>
          <p:nvPr userDrawn="1"/>
        </p:nvPicPr>
        <p:blipFill>
          <a:blip r:embed="rId12"/>
          <a:stretch>
            <a:fillRect/>
          </a:stretch>
        </p:blipFill>
        <p:spPr>
          <a:xfrm>
            <a:off x="10992821" y="1821214"/>
            <a:ext cx="440195" cy="543366"/>
          </a:xfrm>
          <a:prstGeom prst="rect">
            <a:avLst/>
          </a:prstGeom>
        </p:spPr>
      </p:pic>
      <p:sp>
        <p:nvSpPr>
          <p:cNvPr id="26" name="Date Placeholder 6" hidden="1">
            <a:extLst>
              <a:ext uri="{FF2B5EF4-FFF2-40B4-BE49-F238E27FC236}">
                <a16:creationId xmlns:a16="http://schemas.microsoft.com/office/drawing/2014/main" id="{77A12538-135F-4FF2-A008-DD8778997A8B}"/>
              </a:ext>
            </a:extLst>
          </p:cNvPr>
          <p:cNvSpPr>
            <a:spLocks noGrp="1"/>
          </p:cNvSpPr>
          <p:nvPr>
            <p:ph type="dt" sz="half" idx="15"/>
          </p:nvPr>
        </p:nvSpPr>
        <p:spPr>
          <a:xfrm>
            <a:off x="0" y="6858000"/>
            <a:ext cx="0" cy="0"/>
          </a:xfrm>
          <a:prstGeom prst="rect">
            <a:avLst/>
          </a:prstGeom>
        </p:spPr>
        <p:txBody>
          <a:bodyPr/>
          <a:lstStyle>
            <a:lvl1pPr>
              <a:defRPr sz="100">
                <a:noFill/>
              </a:defRPr>
            </a:lvl1pPr>
          </a:lstStyle>
          <a:p>
            <a:fld id="{C246A9FC-C27C-4B52-845D-6E56F32A682F}" type="datetime1">
              <a:rPr lang="da-DK" smtClean="0"/>
              <a:t>18-09-2025</a:t>
            </a:fld>
            <a:endParaRPr lang="da-DK" dirty="0"/>
          </a:p>
        </p:txBody>
      </p:sp>
      <p:sp>
        <p:nvSpPr>
          <p:cNvPr id="30" name="Footer Placeholder 8" hidden="1">
            <a:extLst>
              <a:ext uri="{FF2B5EF4-FFF2-40B4-BE49-F238E27FC236}">
                <a16:creationId xmlns:a16="http://schemas.microsoft.com/office/drawing/2014/main" id="{A42D56E7-CDF6-4E80-AFF3-D415EB0F22A2}"/>
              </a:ext>
            </a:extLst>
          </p:cNvPr>
          <p:cNvSpPr>
            <a:spLocks noGrp="1"/>
          </p:cNvSpPr>
          <p:nvPr>
            <p:ph type="ftr" sz="quarter" idx="16"/>
          </p:nvPr>
        </p:nvSpPr>
        <p:spPr>
          <a:xfrm>
            <a:off x="0" y="6858000"/>
            <a:ext cx="0" cy="0"/>
          </a:xfrm>
          <a:prstGeom prst="rect">
            <a:avLst/>
          </a:prstGeom>
        </p:spPr>
        <p:txBody>
          <a:bodyPr/>
          <a:lstStyle>
            <a:lvl1pPr>
              <a:defRPr sz="100">
                <a:noFill/>
              </a:defRPr>
            </a:lvl1pPr>
          </a:lstStyle>
          <a:p>
            <a:endParaRPr lang="da-DK" dirty="0"/>
          </a:p>
        </p:txBody>
      </p:sp>
      <p:sp>
        <p:nvSpPr>
          <p:cNvPr id="31" name="Slide Number Placeholder 10" hidden="1">
            <a:extLst>
              <a:ext uri="{FF2B5EF4-FFF2-40B4-BE49-F238E27FC236}">
                <a16:creationId xmlns:a16="http://schemas.microsoft.com/office/drawing/2014/main" id="{42EB6738-FD94-43D4-9716-64D106B23C6B}"/>
              </a:ext>
            </a:extLst>
          </p:cNvPr>
          <p:cNvSpPr>
            <a:spLocks noGrp="1"/>
          </p:cNvSpPr>
          <p:nvPr>
            <p:ph type="sldNum" sz="quarter" idx="17"/>
          </p:nvPr>
        </p:nvSpPr>
        <p:spPr>
          <a:xfrm>
            <a:off x="0" y="6858000"/>
            <a:ext cx="0" cy="0"/>
          </a:xfrm>
          <a:prstGeom prst="rect">
            <a:avLst/>
          </a:prstGeom>
        </p:spPr>
        <p:txBody>
          <a:bodyPr/>
          <a:lstStyle>
            <a:lvl1pPr>
              <a:defRPr sz="100">
                <a:noFill/>
              </a:defRPr>
            </a:lvl1pPr>
          </a:lstStyle>
          <a:p>
            <a:fld id="{23AA811B-2EBD-4900-905E-5BE206449611}" type="slidenum">
              <a:rPr lang="da-DK" smtClean="0"/>
              <a:pPr/>
              <a:t>‹nr.›</a:t>
            </a:fld>
            <a:endParaRPr lang="da-DK" dirty="0"/>
          </a:p>
        </p:txBody>
      </p:sp>
    </p:spTree>
    <p:extLst>
      <p:ext uri="{BB962C8B-B14F-4D97-AF65-F5344CB8AC3E}">
        <p14:creationId xmlns:p14="http://schemas.microsoft.com/office/powerpoint/2010/main" val="3605973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B">
    <p:spTree>
      <p:nvGrpSpPr>
        <p:cNvPr id="1" name=""/>
        <p:cNvGrpSpPr/>
        <p:nvPr/>
      </p:nvGrpSpPr>
      <p:grpSpPr>
        <a:xfrm>
          <a:off x="0" y="0"/>
          <a:ext cx="0" cy="0"/>
          <a:chOff x="0" y="0"/>
          <a:chExt cx="0" cy="0"/>
        </a:xfrm>
      </p:grpSpPr>
      <p:sp>
        <p:nvSpPr>
          <p:cNvPr id="12" name="Baggrund"/>
          <p:cNvSpPr>
            <a:spLocks noChangeArrowheads="1"/>
          </p:cNvSpPr>
          <p:nvPr userDrawn="1"/>
        </p:nvSpPr>
        <p:spPr bwMode="auto">
          <a:xfrm>
            <a:off x="179388" y="180975"/>
            <a:ext cx="11830050" cy="6496050"/>
          </a:xfrm>
          <a:prstGeom prst="rect">
            <a:avLst/>
          </a:prstGeom>
          <a:solidFill>
            <a:srgbClr val="3B5463"/>
          </a:solidFill>
          <a:ln>
            <a:noFill/>
          </a:ln>
          <a:effectLst/>
        </p:spPr>
        <p:txBody>
          <a:bodyPr wrap="none" lIns="0" tIns="0" rIns="0" bIns="0" anchor="ctr"/>
          <a:lstStyle/>
          <a:p>
            <a:endParaRPr lang="da-DK" sz="1700" dirty="0"/>
          </a:p>
        </p:txBody>
      </p:sp>
      <p:sp>
        <p:nvSpPr>
          <p:cNvPr id="13" name="Slide Number Placeholder 5 (FAST)"/>
          <p:cNvSpPr txBox="1">
            <a:spLocks/>
          </p:cNvSpPr>
          <p:nvPr userDrawn="1"/>
        </p:nvSpPr>
        <p:spPr bwMode="white">
          <a:xfrm>
            <a:off x="702668" y="6400800"/>
            <a:ext cx="279770" cy="254625"/>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bg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bg1"/>
              </a:solidFill>
              <a:effectLst/>
              <a:uLnTx/>
              <a:uFillTx/>
              <a:latin typeface="+mn-lt"/>
              <a:ea typeface="+mn-ea"/>
              <a:cs typeface="+mn-cs"/>
            </a:endParaRPr>
          </a:p>
        </p:txBody>
      </p:sp>
      <p:sp>
        <p:nvSpPr>
          <p:cNvPr id="8" name="Text Placeholder 7">
            <a:extLst>
              <a:ext uri="{FF2B5EF4-FFF2-40B4-BE49-F238E27FC236}">
                <a16:creationId xmlns:a16="http://schemas.microsoft.com/office/drawing/2014/main" id="{FB024125-AC67-4DA3-8E6E-715199C5DB2C}"/>
              </a:ext>
            </a:extLst>
          </p:cNvPr>
          <p:cNvSpPr>
            <a:spLocks noGrp="1"/>
          </p:cNvSpPr>
          <p:nvPr>
            <p:ph type="body" sz="quarter" idx="13" hasCustomPrompt="1"/>
          </p:nvPr>
        </p:nvSpPr>
        <p:spPr bwMode="white">
          <a:xfrm>
            <a:off x="702668" y="1463492"/>
            <a:ext cx="10784482" cy="4449946"/>
          </a:xfrm>
          <a:prstGeom prst="rect">
            <a:avLst/>
          </a:prstGeom>
        </p:spPr>
        <p:txBody>
          <a:bodyPr rIns="144000"/>
          <a:lstStyle>
            <a:lvl1pPr marL="0" indent="0">
              <a:lnSpc>
                <a:spcPct val="150000"/>
              </a:lnSpc>
              <a:spcBef>
                <a:spcPts val="0"/>
              </a:spcBef>
              <a:buClr>
                <a:schemeClr val="bg1"/>
              </a:buClr>
              <a:buFont typeface="Arial" panose="020B0604020202020204" pitchFamily="34" charset="0"/>
              <a:buChar char="​"/>
              <a:tabLst>
                <a:tab pos="892175" algn="l"/>
              </a:tabLst>
              <a:defRPr sz="1800">
                <a:solidFill>
                  <a:schemeClr val="bg1"/>
                </a:solidFill>
              </a:defRPr>
            </a:lvl1pPr>
            <a:lvl2pPr marL="216000">
              <a:spcBef>
                <a:spcPts val="0"/>
              </a:spcBef>
              <a:buClrTx/>
              <a:defRPr>
                <a:solidFill>
                  <a:schemeClr val="bg1"/>
                </a:solidFill>
              </a:defRPr>
            </a:lvl2pPr>
            <a:lvl3pPr marL="432000">
              <a:spcBef>
                <a:spcPts val="0"/>
              </a:spcBef>
              <a:buClrTx/>
              <a:defRPr>
                <a:solidFill>
                  <a:schemeClr val="bg1"/>
                </a:solidFill>
              </a:defRPr>
            </a:lvl3pPr>
            <a:lvl4pPr marL="432000">
              <a:spcBef>
                <a:spcPts val="0"/>
              </a:spcBef>
              <a:buClrTx/>
              <a:defRPr>
                <a:solidFill>
                  <a:schemeClr val="bg1"/>
                </a:solidFill>
              </a:defRPr>
            </a:lvl4pPr>
            <a:lvl5pPr marL="432000">
              <a:spcBef>
                <a:spcPts val="0"/>
              </a:spcBef>
              <a:buClrTx/>
              <a:defRPr>
                <a:solidFill>
                  <a:schemeClr val="bg1"/>
                </a:solidFill>
              </a:defRPr>
            </a:lvl5pPr>
            <a:lvl6pPr marL="432000">
              <a:spcBef>
                <a:spcPts val="0"/>
              </a:spcBef>
              <a:buClrTx/>
              <a:defRPr>
                <a:solidFill>
                  <a:schemeClr val="bg1"/>
                </a:solidFill>
              </a:defRPr>
            </a:lvl6pPr>
            <a:lvl7pPr marL="432000">
              <a:spcBef>
                <a:spcPts val="0"/>
              </a:spcBef>
              <a:buClrTx/>
              <a:defRPr>
                <a:solidFill>
                  <a:schemeClr val="bg1"/>
                </a:solidFill>
              </a:defRPr>
            </a:lvl7pPr>
            <a:lvl8pPr marL="432000">
              <a:spcBef>
                <a:spcPts val="0"/>
              </a:spcBef>
              <a:buClrTx/>
              <a:defRPr>
                <a:solidFill>
                  <a:schemeClr val="bg1"/>
                </a:solidFill>
              </a:defRPr>
            </a:lvl8pPr>
            <a:lvl9pPr marL="432000">
              <a:spcBef>
                <a:spcPts val="0"/>
              </a:spcBef>
              <a:buClrTx/>
              <a:defRPr>
                <a:solidFill>
                  <a:schemeClr val="bg1"/>
                </a:solidFill>
              </a:defRPr>
            </a:lvl9pPr>
          </a:lstStyle>
          <a:p>
            <a:pPr lvl="0"/>
            <a:r>
              <a:rPr lang="da-DK" dirty="0"/>
              <a:t>Indsæt emne</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a:p>
            <a:pPr lvl="5"/>
            <a:r>
              <a:rPr lang="da-DK" dirty="0"/>
              <a:t>6</a:t>
            </a:r>
            <a:endParaRPr lang="da-DK"/>
          </a:p>
          <a:p>
            <a:pPr lvl="6"/>
            <a:r>
              <a:rPr lang="da-DK" dirty="0"/>
              <a:t>7</a:t>
            </a:r>
            <a:endParaRPr lang="da-DK"/>
          </a:p>
          <a:p>
            <a:pPr lvl="7"/>
            <a:r>
              <a:rPr lang="da-DK" dirty="0"/>
              <a:t>8</a:t>
            </a:r>
            <a:endParaRPr lang="da-DK"/>
          </a:p>
          <a:p>
            <a:pPr lvl="8"/>
            <a:r>
              <a:rPr lang="da-DK" dirty="0"/>
              <a:t>9</a:t>
            </a:r>
            <a:endParaRPr lang="da-DK"/>
          </a:p>
        </p:txBody>
      </p:sp>
      <p:sp>
        <p:nvSpPr>
          <p:cNvPr id="7" name="Title 6">
            <a:extLst>
              <a:ext uri="{FF2B5EF4-FFF2-40B4-BE49-F238E27FC236}">
                <a16:creationId xmlns:a16="http://schemas.microsoft.com/office/drawing/2014/main" id="{994CC749-1F69-4E27-9545-A4E563565859}"/>
              </a:ext>
            </a:extLst>
          </p:cNvPr>
          <p:cNvSpPr>
            <a:spLocks noGrp="1"/>
          </p:cNvSpPr>
          <p:nvPr>
            <p:ph type="title" hasCustomPrompt="1"/>
          </p:nvPr>
        </p:nvSpPr>
        <p:spPr/>
        <p:txBody>
          <a:bodyPr/>
          <a:lstStyle>
            <a:lvl1pPr>
              <a:defRPr>
                <a:solidFill>
                  <a:schemeClr val="bg1"/>
                </a:solidFill>
              </a:defRPr>
            </a:lvl1pPr>
          </a:lstStyle>
          <a:p>
            <a:r>
              <a:rPr lang="da-DK" dirty="0"/>
              <a:t>Klik her for at tilføje titel</a:t>
            </a:r>
            <a:endParaRPr lang="da-DK"/>
          </a:p>
        </p:txBody>
      </p:sp>
    </p:spTree>
    <p:extLst>
      <p:ext uri="{BB962C8B-B14F-4D97-AF65-F5344CB8AC3E}">
        <p14:creationId xmlns:p14="http://schemas.microsoft.com/office/powerpoint/2010/main" val="372780278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gt;Brug ikke layouts efter dette &gt;&gt;">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124504-36FD-4753-851D-5B7D02D4A2D1}"/>
              </a:ext>
            </a:extLst>
          </p:cNvPr>
          <p:cNvSpPr/>
          <p:nvPr userDrawn="1"/>
        </p:nvSpPr>
        <p:spPr>
          <a:xfrm>
            <a:off x="0" y="0"/>
            <a:ext cx="12192000" cy="6858000"/>
          </a:xfrm>
          <a:prstGeom prst="rect">
            <a:avLst/>
          </a:prstGeom>
          <a:solidFill>
            <a:schemeClr val="tx1"/>
          </a:solid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5" name="Do not use"/>
          <p:cNvSpPr txBox="1"/>
          <p:nvPr userDrawn="1"/>
        </p:nvSpPr>
        <p:spPr>
          <a:xfrm>
            <a:off x="430213" y="656823"/>
            <a:ext cx="11356977" cy="2893100"/>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4400" b="0" noProof="0" dirty="0">
                <a:solidFill>
                  <a:schemeClr val="bg1"/>
                </a:solidFill>
              </a:rPr>
              <a:t>Hvis du ser andre </a:t>
            </a:r>
            <a:r>
              <a:rPr lang="da-DK" sz="4400" b="1" i="1" noProof="0" dirty="0">
                <a:solidFill>
                  <a:schemeClr val="bg1"/>
                </a:solidFill>
              </a:rPr>
              <a:t>layouts efter dette,</a:t>
            </a:r>
            <a:br>
              <a:rPr lang="da-DK" sz="4400" b="0" i="0" noProof="0" dirty="0">
                <a:solidFill>
                  <a:schemeClr val="bg1"/>
                </a:solidFill>
              </a:rPr>
            </a:br>
            <a:r>
              <a:rPr lang="da-DK" sz="4400" b="0" noProof="0" dirty="0">
                <a:solidFill>
                  <a:schemeClr val="bg1"/>
                </a:solidFill>
              </a:rPr>
              <a:t>brug dem ikke. Disse layouts </a:t>
            </a:r>
            <a:r>
              <a:rPr lang="da-DK" sz="4400" b="1" i="1" u="none" noProof="0" dirty="0">
                <a:solidFill>
                  <a:schemeClr val="bg1"/>
                </a:solidFill>
              </a:rPr>
              <a:t>tilhører ikke </a:t>
            </a:r>
            <a:r>
              <a:rPr lang="da-DK" sz="4400" b="0" i="0" u="none" noProof="0" dirty="0">
                <a:solidFill>
                  <a:schemeClr val="bg1"/>
                </a:solidFill>
              </a:rPr>
              <a:t>vores </a:t>
            </a:r>
            <a:r>
              <a:rPr lang="da-DK" sz="4400" b="0" i="0" u="none" noProof="1">
                <a:solidFill>
                  <a:schemeClr val="bg1"/>
                </a:solidFill>
              </a:rPr>
              <a:t>corporate</a:t>
            </a:r>
            <a:r>
              <a:rPr lang="da-DK" sz="4400" b="0" noProof="0" dirty="0">
                <a:solidFill>
                  <a:schemeClr val="bg1"/>
                </a:solidFill>
              </a:rPr>
              <a:t>skabelon.</a:t>
            </a:r>
            <a:br>
              <a:rPr lang="da-DK" sz="2800" b="0" noProof="0" dirty="0">
                <a:solidFill>
                  <a:schemeClr val="bg1"/>
                </a:solidFill>
              </a:rPr>
            </a:br>
            <a:br>
              <a:rPr lang="da-DK" sz="2800" b="0" noProof="0" dirty="0">
                <a:solidFill>
                  <a:schemeClr val="bg1"/>
                </a:solidFill>
              </a:rPr>
            </a:br>
            <a:endParaRPr lang="da-DK" sz="2800" b="0" noProof="0" dirty="0">
              <a:solidFill>
                <a:schemeClr val="bg1"/>
              </a:solidFill>
            </a:endParaRPr>
          </a:p>
        </p:txBody>
      </p:sp>
      <p:grpSp>
        <p:nvGrpSpPr>
          <p:cNvPr id="4" name="Group 3">
            <a:extLst>
              <a:ext uri="{FF2B5EF4-FFF2-40B4-BE49-F238E27FC236}">
                <a16:creationId xmlns:a16="http://schemas.microsoft.com/office/drawing/2014/main" id="{2BEB5E5A-DA85-4D5B-80B9-F94482F55D76}"/>
              </a:ext>
            </a:extLst>
          </p:cNvPr>
          <p:cNvGrpSpPr/>
          <p:nvPr userDrawn="1"/>
        </p:nvGrpSpPr>
        <p:grpSpPr>
          <a:xfrm rot="8100000">
            <a:off x="10404874" y="3325226"/>
            <a:ext cx="1036788" cy="1036788"/>
            <a:chOff x="6096000" y="4963130"/>
            <a:chExt cx="1456719" cy="1456719"/>
          </a:xfrm>
          <a:solidFill>
            <a:schemeClr val="bg1"/>
          </a:solidFill>
        </p:grpSpPr>
        <p:sp>
          <p:nvSpPr>
            <p:cNvPr id="3" name="Rectangle 2">
              <a:extLst>
                <a:ext uri="{FF2B5EF4-FFF2-40B4-BE49-F238E27FC236}">
                  <a16:creationId xmlns:a16="http://schemas.microsoft.com/office/drawing/2014/main" id="{C823227E-A862-4A7F-BC20-0D107430AB2C}"/>
                </a:ext>
              </a:extLst>
            </p:cNvPr>
            <p:cNvSpPr/>
            <p:nvPr userDrawn="1"/>
          </p:nvSpPr>
          <p:spPr>
            <a:xfrm rot="5400000">
              <a:off x="5534135" y="5524995"/>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6" name="Rectangle 5">
              <a:extLst>
                <a:ext uri="{FF2B5EF4-FFF2-40B4-BE49-F238E27FC236}">
                  <a16:creationId xmlns:a16="http://schemas.microsoft.com/office/drawing/2014/main" id="{08501AE6-6504-4184-9443-E89AFACF769D}"/>
                </a:ext>
              </a:extLst>
            </p:cNvPr>
            <p:cNvSpPr/>
            <p:nvPr userDrawn="1"/>
          </p:nvSpPr>
          <p:spPr>
            <a:xfrm rot="10800000">
              <a:off x="6096000" y="4963130"/>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grpSp>
      <p:sp>
        <p:nvSpPr>
          <p:cNvPr id="12" name="Rectangle 11">
            <a:extLst>
              <a:ext uri="{FF2B5EF4-FFF2-40B4-BE49-F238E27FC236}">
                <a16:creationId xmlns:a16="http://schemas.microsoft.com/office/drawing/2014/main" id="{67CEE09B-6EE1-4BF2-85A3-DE69E91BC4C6}"/>
              </a:ext>
            </a:extLst>
          </p:cNvPr>
          <p:cNvSpPr/>
          <p:nvPr userDrawn="1"/>
        </p:nvSpPr>
        <p:spPr>
          <a:xfrm>
            <a:off x="472536" y="2986685"/>
            <a:ext cx="10152346" cy="1631216"/>
          </a:xfrm>
          <a:prstGeom prst="rect">
            <a:avLst/>
          </a:prstGeom>
        </p:spPr>
        <p:txBody>
          <a:bodyPr wrap="square">
            <a:spAutoFit/>
          </a:bodyPr>
          <a:lstStyle/>
          <a:p>
            <a:pPr algn="ctr"/>
            <a:r>
              <a:rPr lang="da-DK" sz="10000" b="1" i="1" noProof="0" dirty="0">
                <a:solidFill>
                  <a:schemeClr val="bg1"/>
                </a:solidFill>
              </a:rPr>
              <a:t>Brug dem ikke </a:t>
            </a:r>
            <a:endParaRPr lang="da-DK" sz="10000" b="1" i="1" noProof="0" dirty="0"/>
          </a:p>
        </p:txBody>
      </p:sp>
      <p:sp>
        <p:nvSpPr>
          <p:cNvPr id="16" name="Do not use">
            <a:extLst>
              <a:ext uri="{FF2B5EF4-FFF2-40B4-BE49-F238E27FC236}">
                <a16:creationId xmlns:a16="http://schemas.microsoft.com/office/drawing/2014/main" id="{A8FA78FA-4D94-4717-B7C6-6F86378D6B01}"/>
              </a:ext>
            </a:extLst>
          </p:cNvPr>
          <p:cNvSpPr txBox="1"/>
          <p:nvPr userDrawn="1"/>
        </p:nvSpPr>
        <p:spPr>
          <a:xfrm>
            <a:off x="430214" y="5186455"/>
            <a:ext cx="11356974" cy="969496"/>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Pga. PowerPoints standard Kopier/Indsæt funktionalitet kan ekstra uønskede layouts forekomme.</a:t>
            </a:r>
            <a:endParaRPr lang="da-DK"/>
          </a:p>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OBS! Layouts efter dette kan indeholde potentiel fortrolig information.</a:t>
            </a:r>
            <a:br>
              <a:rPr lang="da-DK" sz="1800" b="0" noProof="0" dirty="0">
                <a:solidFill>
                  <a:schemeClr val="bg1"/>
                </a:solidFill>
              </a:rPr>
            </a:br>
            <a:endParaRPr lang="da-DK" sz="1800" b="0" noProof="0" dirty="0">
              <a:solidFill>
                <a:schemeClr val="bg1"/>
              </a:solidFill>
            </a:endParaRPr>
          </a:p>
        </p:txBody>
      </p:sp>
      <p:sp>
        <p:nvSpPr>
          <p:cNvPr id="13" name="Date Placeholder 6" hidden="1">
            <a:extLst>
              <a:ext uri="{FF2B5EF4-FFF2-40B4-BE49-F238E27FC236}">
                <a16:creationId xmlns:a16="http://schemas.microsoft.com/office/drawing/2014/main" id="{64CEB7DD-E8FE-47C7-8823-750A10754EB0}"/>
              </a:ext>
            </a:extLst>
          </p:cNvPr>
          <p:cNvSpPr>
            <a:spLocks noGrp="1"/>
          </p:cNvSpPr>
          <p:nvPr>
            <p:ph type="dt" sz="half" idx="15"/>
          </p:nvPr>
        </p:nvSpPr>
        <p:spPr>
          <a:xfrm>
            <a:off x="0" y="6858000"/>
            <a:ext cx="0" cy="0"/>
          </a:xfrm>
          <a:prstGeom prst="rect">
            <a:avLst/>
          </a:prstGeom>
        </p:spPr>
        <p:txBody>
          <a:bodyPr/>
          <a:lstStyle>
            <a:lvl1pPr>
              <a:defRPr sz="100">
                <a:noFill/>
              </a:defRPr>
            </a:lvl1pPr>
          </a:lstStyle>
          <a:p>
            <a:fld id="{8BB4E79D-4523-449D-B869-D863E628A0F2}" type="datetime1">
              <a:rPr lang="da-DK" smtClean="0"/>
              <a:t>18-09-2025</a:t>
            </a:fld>
            <a:endParaRPr lang="da-DK" dirty="0"/>
          </a:p>
        </p:txBody>
      </p:sp>
      <p:sp>
        <p:nvSpPr>
          <p:cNvPr id="14" name="Footer Placeholder 8" hidden="1">
            <a:extLst>
              <a:ext uri="{FF2B5EF4-FFF2-40B4-BE49-F238E27FC236}">
                <a16:creationId xmlns:a16="http://schemas.microsoft.com/office/drawing/2014/main" id="{06739825-D1B6-4F3A-8216-BA5B32BD19E7}"/>
              </a:ext>
            </a:extLst>
          </p:cNvPr>
          <p:cNvSpPr>
            <a:spLocks noGrp="1"/>
          </p:cNvSpPr>
          <p:nvPr>
            <p:ph type="ftr" sz="quarter" idx="16"/>
          </p:nvPr>
        </p:nvSpPr>
        <p:spPr>
          <a:xfrm>
            <a:off x="0" y="6858000"/>
            <a:ext cx="0" cy="0"/>
          </a:xfrm>
          <a:prstGeom prst="rect">
            <a:avLst/>
          </a:prstGeom>
        </p:spPr>
        <p:txBody>
          <a:bodyPr/>
          <a:lstStyle>
            <a:lvl1pPr>
              <a:defRPr sz="100">
                <a:noFill/>
              </a:defRPr>
            </a:lvl1pPr>
          </a:lstStyle>
          <a:p>
            <a:endParaRPr lang="da-DK" dirty="0"/>
          </a:p>
        </p:txBody>
      </p:sp>
      <p:sp>
        <p:nvSpPr>
          <p:cNvPr id="15" name="Slide Number Placeholder 10" hidden="1">
            <a:extLst>
              <a:ext uri="{FF2B5EF4-FFF2-40B4-BE49-F238E27FC236}">
                <a16:creationId xmlns:a16="http://schemas.microsoft.com/office/drawing/2014/main" id="{A2244AC4-18E1-41D9-B6D4-4D2415BE8C35}"/>
              </a:ext>
            </a:extLst>
          </p:cNvPr>
          <p:cNvSpPr>
            <a:spLocks noGrp="1"/>
          </p:cNvSpPr>
          <p:nvPr>
            <p:ph type="sldNum" sz="quarter" idx="17"/>
          </p:nvPr>
        </p:nvSpPr>
        <p:spPr>
          <a:xfrm>
            <a:off x="0" y="6858000"/>
            <a:ext cx="0" cy="0"/>
          </a:xfrm>
          <a:prstGeom prst="rect">
            <a:avLst/>
          </a:prstGeom>
        </p:spPr>
        <p:txBody>
          <a:bodyPr/>
          <a:lstStyle>
            <a:lvl1pPr>
              <a:defRPr sz="100">
                <a:no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778449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3_Hvid tom">
    <p:spTree>
      <p:nvGrpSpPr>
        <p:cNvPr id="1" name=""/>
        <p:cNvGrpSpPr/>
        <p:nvPr/>
      </p:nvGrpSpPr>
      <p:grpSpPr>
        <a:xfrm>
          <a:off x="0" y="0"/>
          <a:ext cx="0" cy="0"/>
          <a:chOff x="0" y="0"/>
          <a:chExt cx="0" cy="0"/>
        </a:xfrm>
      </p:grpSpPr>
      <p:graphicFrame>
        <p:nvGraphicFramePr>
          <p:cNvPr id="4" name="Objekt 3" hidden="1"/>
          <p:cNvGraphicFramePr>
            <a:graphicFrameLocks noChangeAspect="1"/>
          </p:cNvGraphicFramePr>
          <p:nvPr userDrawn="1">
            <p:custDataLst>
              <p:tags r:id="rId1"/>
            </p:custDataLst>
            <p:extLst>
              <p:ext uri="{D42A27DB-BD31-4B8C-83A1-F6EECF244321}">
                <p14:modId xmlns:p14="http://schemas.microsoft.com/office/powerpoint/2010/main" val="382243898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2" imgH="337" progId="TCLayout.ActiveDocument.1">
                  <p:embed/>
                </p:oleObj>
              </mc:Choice>
              <mc:Fallback>
                <p:oleObj name="think-cell Slide" r:id="rId3" imgW="342" imgH="337"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Baggrund"/>
          <p:cNvSpPr/>
          <p:nvPr userDrawn="1"/>
        </p:nvSpPr>
        <p:spPr bwMode="auto">
          <a:xfrm>
            <a:off x="1838" y="0"/>
            <a:ext cx="12190161" cy="6858000"/>
          </a:xfrm>
          <a:prstGeom prst="rect">
            <a:avLst/>
          </a:prstGeom>
          <a:solidFill>
            <a:schemeClr val="bg1"/>
          </a:solidFill>
          <a:ln w="635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8000"/>
              </a:lnSpc>
              <a:spcBef>
                <a:spcPct val="54000"/>
              </a:spcBef>
              <a:spcAft>
                <a:spcPct val="0"/>
              </a:spcAft>
              <a:buClrTx/>
              <a:buSzTx/>
              <a:buFontTx/>
              <a:buNone/>
              <a:tabLst/>
            </a:pPr>
            <a:endParaRPr kumimoji="0" lang="da-DK" sz="1700" b="0" i="0" u="none" strike="noStrike" cap="none" normalizeH="0" baseline="0" dirty="0">
              <a:ln>
                <a:noFill/>
              </a:ln>
              <a:solidFill>
                <a:schemeClr val="tx1"/>
              </a:solidFill>
              <a:effectLst/>
              <a:latin typeface="Arial" charset="0"/>
            </a:endParaRPr>
          </a:p>
        </p:txBody>
      </p:sp>
      <p:sp>
        <p:nvSpPr>
          <p:cNvPr id="2" name="Title 1">
            <a:extLst>
              <a:ext uri="{FF2B5EF4-FFF2-40B4-BE49-F238E27FC236}">
                <a16:creationId xmlns:a16="http://schemas.microsoft.com/office/drawing/2014/main" id="{9277A8AC-F640-4960-ADC6-30AC3801C4E2}"/>
              </a:ext>
            </a:extLst>
          </p:cNvPr>
          <p:cNvSpPr>
            <a:spLocks noGrp="1"/>
          </p:cNvSpPr>
          <p:nvPr>
            <p:ph type="title" hasCustomPrompt="1"/>
          </p:nvPr>
        </p:nvSpPr>
        <p:spPr/>
        <p:txBody>
          <a:bodyPr vert="horz"/>
          <a:lstStyle>
            <a:lvl1pPr>
              <a:defRPr>
                <a:solidFill>
                  <a:schemeClr val="tx1"/>
                </a:solidFill>
              </a:defRPr>
            </a:lvl1pPr>
          </a:lstStyle>
          <a:p>
            <a:r>
              <a:rPr lang="da-DK" dirty="0"/>
              <a:t>Klik her for at tilføje titel</a:t>
            </a:r>
          </a:p>
        </p:txBody>
      </p:sp>
      <p:sp>
        <p:nvSpPr>
          <p:cNvPr id="7" name="Slide Number Placeholder 5 (FAST)"/>
          <p:cNvSpPr txBox="1">
            <a:spLocks/>
          </p:cNvSpPr>
          <p:nvPr userDrawn="1"/>
        </p:nvSpPr>
        <p:spPr>
          <a:xfrm>
            <a:off x="702668" y="6401052"/>
            <a:ext cx="279770" cy="275973"/>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114657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verskrift og indhold">
    <p:spTree>
      <p:nvGrpSpPr>
        <p:cNvPr id="1" name=""/>
        <p:cNvGrpSpPr/>
        <p:nvPr/>
      </p:nvGrpSpPr>
      <p:grpSpPr>
        <a:xfrm>
          <a:off x="0" y="0"/>
          <a:ext cx="0" cy="0"/>
          <a:chOff x="0" y="0"/>
          <a:chExt cx="0" cy="0"/>
        </a:xfrm>
      </p:grpSpPr>
      <p:graphicFrame>
        <p:nvGraphicFramePr>
          <p:cNvPr id="4" name="Objekt 3" hidden="1"/>
          <p:cNvGraphicFramePr>
            <a:graphicFrameLocks noChangeAspect="1"/>
          </p:cNvGraphicFramePr>
          <p:nvPr userDrawn="1">
            <p:custDataLst>
              <p:tags r:id="rId1"/>
            </p:custDataLst>
            <p:extLst>
              <p:ext uri="{D42A27DB-BD31-4B8C-83A1-F6EECF244321}">
                <p14:modId xmlns:p14="http://schemas.microsoft.com/office/powerpoint/2010/main" val="19830056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2" imgH="337" progId="TCLayout.ActiveDocument.1">
                  <p:embed/>
                </p:oleObj>
              </mc:Choice>
              <mc:Fallback>
                <p:oleObj name="think-cell Slide" r:id="rId3" imgW="342" imgH="337"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hasCustomPrompt="1"/>
          </p:nvPr>
        </p:nvSpPr>
        <p:spPr/>
        <p:txBody>
          <a:bodyPr vert="horz" rIns="1036800"/>
          <a:lstStyle>
            <a:lvl1pPr>
              <a:defRPr cap="none" baseline="0">
                <a:solidFill>
                  <a:schemeClr val="tx1"/>
                </a:solidFill>
              </a:defRPr>
            </a:lvl1pPr>
          </a:lstStyle>
          <a:p>
            <a:r>
              <a:rPr lang="da-DK" dirty="0"/>
              <a:t>Klik her for at tilføje titel</a:t>
            </a:r>
          </a:p>
        </p:txBody>
      </p:sp>
    </p:spTree>
    <p:extLst>
      <p:ext uri="{BB962C8B-B14F-4D97-AF65-F5344CB8AC3E}">
        <p14:creationId xmlns:p14="http://schemas.microsoft.com/office/powerpoint/2010/main" val="3353099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    Indhold og     1/4 billede">
    <p:spTree>
      <p:nvGrpSpPr>
        <p:cNvPr id="1" name=""/>
        <p:cNvGrpSpPr/>
        <p:nvPr/>
      </p:nvGrpSpPr>
      <p:grpSpPr>
        <a:xfrm>
          <a:off x="0" y="0"/>
          <a:ext cx="0" cy="0"/>
          <a:chOff x="0" y="0"/>
          <a:chExt cx="0" cy="0"/>
        </a:xfrm>
      </p:grpSpPr>
      <p:sp>
        <p:nvSpPr>
          <p:cNvPr id="13" name="Pladsholder til billede 12"/>
          <p:cNvSpPr>
            <a:spLocks noGrp="1"/>
          </p:cNvSpPr>
          <p:nvPr>
            <p:ph type="pic" sz="quarter" idx="14" hasCustomPrompt="1"/>
          </p:nvPr>
        </p:nvSpPr>
        <p:spPr>
          <a:xfrm>
            <a:off x="9056688" y="179387"/>
            <a:ext cx="2952750" cy="6497638"/>
          </a:xfrm>
          <a:prstGeom prst="rect">
            <a:avLst/>
          </a:prstGeom>
        </p:spPr>
        <p:txBody>
          <a:bodyPr lIns="72000" tIns="36000" rIns="72000" anchor="t" anchorCtr="0"/>
          <a:lstStyle>
            <a:lvl1pPr marL="0" indent="0" algn="ctr">
              <a:buNone/>
              <a:defRPr sz="1400"/>
            </a:lvl1pPr>
          </a:lstStyle>
          <a:p>
            <a:r>
              <a:rPr lang="da-DK" dirty="0"/>
              <a:t>Klik på rammen for at indsætte billede via Templafy og Images</a:t>
            </a:r>
            <a:endParaRPr lang="da-DK"/>
          </a:p>
        </p:txBody>
      </p:sp>
      <p:sp>
        <p:nvSpPr>
          <p:cNvPr id="2" name="Title 1"/>
          <p:cNvSpPr>
            <a:spLocks noGrp="1"/>
          </p:cNvSpPr>
          <p:nvPr>
            <p:ph type="title" hasCustomPrompt="1"/>
          </p:nvPr>
        </p:nvSpPr>
        <p:spPr>
          <a:xfrm>
            <a:off x="701676" y="363600"/>
            <a:ext cx="8075418" cy="936000"/>
          </a:xfrm>
        </p:spPr>
        <p:txBody>
          <a:bodyPr/>
          <a:lstStyle>
            <a:lvl1pPr>
              <a:defRPr cap="none" baseline="0"/>
            </a:lvl1pPr>
          </a:lstStyle>
          <a:p>
            <a:r>
              <a:rPr lang="da-DK" dirty="0"/>
              <a:t>Klik her for at tilføje titel</a:t>
            </a:r>
            <a:endParaRPr lang="da-DK"/>
          </a:p>
        </p:txBody>
      </p:sp>
      <p:sp>
        <p:nvSpPr>
          <p:cNvPr id="3" name="Content Placeholder 2"/>
          <p:cNvSpPr>
            <a:spLocks noGrp="1"/>
          </p:cNvSpPr>
          <p:nvPr>
            <p:ph idx="1" hasCustomPrompt="1"/>
          </p:nvPr>
        </p:nvSpPr>
        <p:spPr>
          <a:xfrm>
            <a:off x="702667" y="1450800"/>
            <a:ext cx="8074675" cy="4464000"/>
          </a:xfrm>
          <a:prstGeom prst="rect">
            <a:avLst/>
          </a:prstGeom>
        </p:spPr>
        <p:txBody>
          <a:bodyPr rIns="144000"/>
          <a:lstStyle>
            <a:lvl1pPr>
              <a:defRPr/>
            </a:lvl1pPr>
          </a:lstStyle>
          <a:p>
            <a:pPr lvl="0"/>
            <a:r>
              <a:rPr lang="da-DK" dirty="0"/>
              <a:t>Klik her for at tilføje tekst</a:t>
            </a:r>
            <a:endParaRPr lang="da-DK"/>
          </a:p>
          <a:p>
            <a:pPr lvl="1"/>
            <a:r>
              <a:rPr lang="da-DK" dirty="0"/>
              <a:t>Andet niveau</a:t>
            </a:r>
            <a:endParaRPr lang="da-DK"/>
          </a:p>
          <a:p>
            <a:pPr lvl="2"/>
            <a:r>
              <a:rPr lang="da-DK" dirty="0"/>
              <a:t>Tredje niveau</a:t>
            </a:r>
            <a:endParaRPr lang="da-DK"/>
          </a:p>
          <a:p>
            <a:pPr lvl="3"/>
            <a:r>
              <a:rPr lang="da-DK" dirty="0"/>
              <a:t>Fjerde niveau</a:t>
            </a:r>
            <a:endParaRPr lang="da-DK"/>
          </a:p>
          <a:p>
            <a:pPr lvl="4"/>
            <a:r>
              <a:rPr lang="da-DK" dirty="0"/>
              <a:t>Femte niveau</a:t>
            </a:r>
            <a:endParaRPr lang="da-DK"/>
          </a:p>
        </p:txBody>
      </p:sp>
      <p:sp>
        <p:nvSpPr>
          <p:cNvPr id="10" name="Slide Number Placeholder 5 (FAST)"/>
          <p:cNvSpPr txBox="1">
            <a:spLocks/>
          </p:cNvSpPr>
          <p:nvPr userDrawn="1"/>
        </p:nvSpPr>
        <p:spPr>
          <a:xfrm>
            <a:off x="702668" y="6400800"/>
            <a:ext cx="279770" cy="356400"/>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pic>
        <p:nvPicPr>
          <p:cNvPr id="422947131" name="Logo" descr="{&quot;templafy&quot;:{&quot;id&quot;:&quot;2f58ddaa-934c-446e-9577-25a67b2ee27d&quot;}}"/>
          <p:cNvPicPr>
            <a:picLocks noChangeAspect="1"/>
          </p:cNvPicPr>
          <p:nvPr/>
        </p:nvPicPr>
        <p:blipFill>
          <a:blip r:embed="rId2"/>
          <a:stretch>
            <a:fillRect/>
          </a:stretch>
        </p:blipFill>
        <p:spPr>
          <a:xfrm>
            <a:off x="8976321" y="6042696"/>
            <a:ext cx="2534400" cy="655200"/>
          </a:xfrm>
          <a:prstGeom prst="rect">
            <a:avLst/>
          </a:prstGeom>
        </p:spPr>
      </p:pic>
      <p:sp>
        <p:nvSpPr>
          <p:cNvPr id="14" name="AutoShape 4">
            <a:extLst>
              <a:ext uri="{FF2B5EF4-FFF2-40B4-BE49-F238E27FC236}">
                <a16:creationId xmlns:a16="http://schemas.microsoft.com/office/drawing/2014/main" id="{BA604413-7CCC-4FA6-A273-C7717311D0A8}"/>
              </a:ext>
            </a:extLst>
          </p:cNvPr>
          <p:cNvSpPr>
            <a:spLocks/>
          </p:cNvSpPr>
          <p:nvPr userDrawn="1"/>
        </p:nvSpPr>
        <p:spPr bwMode="gray">
          <a:xfrm>
            <a:off x="8538450" y="6915108"/>
            <a:ext cx="2952750" cy="138436"/>
          </a:xfrm>
          <a:prstGeom prst="rect">
            <a:avLst/>
          </a:prstGeom>
          <a:noFill/>
          <a:ln w="12700" algn="ctr">
            <a:noFill/>
            <a:miter lim="800000"/>
            <a:headEnd/>
            <a:tailEnd/>
          </a:ln>
          <a:effectLst/>
        </p:spPr>
        <p:txBody>
          <a:bodyPr wrap="square" lIns="0" tIns="0" rIns="0" bIns="0">
            <a:spAutoFit/>
          </a:bodyPr>
          <a:lstStyle/>
          <a:p>
            <a:pPr algn="r" defTabSz="457200">
              <a:lnSpc>
                <a:spcPct val="108000"/>
              </a:lnSpc>
              <a:spcBef>
                <a:spcPts val="600"/>
              </a:spcBef>
              <a:tabLst>
                <a:tab pos="177800" algn="l"/>
              </a:tabLst>
            </a:pPr>
            <a:r>
              <a:rPr lang="da-DK" sz="900" b="0" noProof="1">
                <a:solidFill>
                  <a:schemeClr val="tx1">
                    <a:lumMod val="65000"/>
                    <a:lumOff val="35000"/>
                  </a:schemeClr>
                </a:solidFill>
                <a:cs typeface="Arial" charset="0"/>
              </a:rPr>
              <a:t>Klik på knappen </a:t>
            </a:r>
            <a:r>
              <a:rPr lang="da-DK" sz="900" b="1" noProof="1">
                <a:solidFill>
                  <a:schemeClr val="tx1">
                    <a:lumMod val="65000"/>
                    <a:lumOff val="35000"/>
                  </a:schemeClr>
                </a:solidFill>
                <a:cs typeface="Arial" charset="0"/>
              </a:rPr>
              <a:t>Indsæt logo forrest </a:t>
            </a:r>
            <a:r>
              <a:rPr lang="da-DK" sz="900" b="0" noProof="1">
                <a:solidFill>
                  <a:schemeClr val="tx1">
                    <a:lumMod val="65000"/>
                    <a:lumOff val="35000"/>
                  </a:schemeClr>
                </a:solidFill>
                <a:cs typeface="Arial" charset="0"/>
              </a:rPr>
              <a:t>for at vise logoet</a:t>
            </a:r>
            <a:endParaRPr lang="da-DK"/>
          </a:p>
        </p:txBody>
      </p:sp>
    </p:spTree>
    <p:extLst>
      <p:ext uri="{BB962C8B-B14F-4D97-AF65-F5344CB8AC3E}">
        <p14:creationId xmlns:p14="http://schemas.microsoft.com/office/powerpoint/2010/main" val="1439299118"/>
      </p:ext>
    </p:extLst>
  </p:cSld>
  <p:clrMapOvr>
    <a:masterClrMapping/>
  </p:clrMapOvr>
  <p:extLst>
    <p:ext uri="{DCECCB84-F9BA-43D5-87BE-67443E8EF086}">
      <p15:sldGuideLst xmlns:p15="http://schemas.microsoft.com/office/powerpoint/2012/main">
        <p15:guide id="1" pos="5705">
          <p15:clr>
            <a:srgbClr val="A4A3A4"/>
          </p15:clr>
        </p15:guide>
        <p15:guide id="2" pos="5528">
          <p15:clr>
            <a:srgbClr val="A4A3A4"/>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emf"/><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oleObject" Target="../embeddings/oleObject1.bin"/><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slideLayout" Target="../slideLayouts/slideLayout40.xml"/><Relationship Id="rId3" Type="http://schemas.openxmlformats.org/officeDocument/2006/relationships/slideLayout" Target="../slideLayouts/slideLayout25.xml"/><Relationship Id="rId21" Type="http://schemas.openxmlformats.org/officeDocument/2006/relationships/tags" Target="../tags/tag9.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20" Type="http://schemas.openxmlformats.org/officeDocument/2006/relationships/theme" Target="../theme/theme2.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23" Type="http://schemas.openxmlformats.org/officeDocument/2006/relationships/image" Target="../media/image1.emf"/><Relationship Id="rId10" Type="http://schemas.openxmlformats.org/officeDocument/2006/relationships/slideLayout" Target="../slideLayouts/slideLayout32.xml"/><Relationship Id="rId19" Type="http://schemas.openxmlformats.org/officeDocument/2006/relationships/slideLayout" Target="../slideLayouts/slideLayout41.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 Id="rId22" Type="http://schemas.openxmlformats.org/officeDocument/2006/relationships/oleObject" Target="../embeddings/oleObject8.bin"/></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9.xml"/><Relationship Id="rId13" Type="http://schemas.openxmlformats.org/officeDocument/2006/relationships/slideLayout" Target="../slideLayouts/slideLayout54.xml"/><Relationship Id="rId18" Type="http://schemas.openxmlformats.org/officeDocument/2006/relationships/slideLayout" Target="../slideLayouts/slideLayout59.xml"/><Relationship Id="rId3" Type="http://schemas.openxmlformats.org/officeDocument/2006/relationships/slideLayout" Target="../slideLayouts/slideLayout44.xml"/><Relationship Id="rId21" Type="http://schemas.openxmlformats.org/officeDocument/2006/relationships/tags" Target="../tags/tag12.xml"/><Relationship Id="rId7" Type="http://schemas.openxmlformats.org/officeDocument/2006/relationships/slideLayout" Target="../slideLayouts/slideLayout48.xml"/><Relationship Id="rId12" Type="http://schemas.openxmlformats.org/officeDocument/2006/relationships/slideLayout" Target="../slideLayouts/slideLayout53.xml"/><Relationship Id="rId17" Type="http://schemas.openxmlformats.org/officeDocument/2006/relationships/slideLayout" Target="../slideLayouts/slideLayout58.xml"/><Relationship Id="rId2" Type="http://schemas.openxmlformats.org/officeDocument/2006/relationships/slideLayout" Target="../slideLayouts/slideLayout43.xml"/><Relationship Id="rId16" Type="http://schemas.openxmlformats.org/officeDocument/2006/relationships/slideLayout" Target="../slideLayouts/slideLayout57.xml"/><Relationship Id="rId20" Type="http://schemas.openxmlformats.org/officeDocument/2006/relationships/theme" Target="../theme/theme3.xml"/><Relationship Id="rId1" Type="http://schemas.openxmlformats.org/officeDocument/2006/relationships/slideLayout" Target="../slideLayouts/slideLayout42.xml"/><Relationship Id="rId6" Type="http://schemas.openxmlformats.org/officeDocument/2006/relationships/slideLayout" Target="../slideLayouts/slideLayout47.xml"/><Relationship Id="rId11" Type="http://schemas.openxmlformats.org/officeDocument/2006/relationships/slideLayout" Target="../slideLayouts/slideLayout52.xml"/><Relationship Id="rId5" Type="http://schemas.openxmlformats.org/officeDocument/2006/relationships/slideLayout" Target="../slideLayouts/slideLayout46.xml"/><Relationship Id="rId15" Type="http://schemas.openxmlformats.org/officeDocument/2006/relationships/slideLayout" Target="../slideLayouts/slideLayout56.xml"/><Relationship Id="rId23" Type="http://schemas.openxmlformats.org/officeDocument/2006/relationships/image" Target="../media/image1.emf"/><Relationship Id="rId10" Type="http://schemas.openxmlformats.org/officeDocument/2006/relationships/slideLayout" Target="../slideLayouts/slideLayout51.xml"/><Relationship Id="rId19" Type="http://schemas.openxmlformats.org/officeDocument/2006/relationships/slideLayout" Target="../slideLayouts/slideLayout60.xml"/><Relationship Id="rId4" Type="http://schemas.openxmlformats.org/officeDocument/2006/relationships/slideLayout" Target="../slideLayouts/slideLayout45.xml"/><Relationship Id="rId9" Type="http://schemas.openxmlformats.org/officeDocument/2006/relationships/slideLayout" Target="../slideLayouts/slideLayout50.xml"/><Relationship Id="rId14" Type="http://schemas.openxmlformats.org/officeDocument/2006/relationships/slideLayout" Target="../slideLayouts/slideLayout55.xml"/><Relationship Id="rId22" Type="http://schemas.openxmlformats.org/officeDocument/2006/relationships/oleObject" Target="../embeddings/oleObject1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graphicFrame>
        <p:nvGraphicFramePr>
          <p:cNvPr id="4" name="Objekt 3" hidden="1"/>
          <p:cNvGraphicFramePr>
            <a:graphicFrameLocks noChangeAspect="1"/>
          </p:cNvGraphicFramePr>
          <p:nvPr userDrawn="1">
            <p:custDataLst>
              <p:tags r:id="rId24"/>
            </p:custDataLst>
            <p:extLst>
              <p:ext uri="{D42A27DB-BD31-4B8C-83A1-F6EECF244321}">
                <p14:modId xmlns:p14="http://schemas.microsoft.com/office/powerpoint/2010/main" val="72495148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25" imgW="347" imgH="348" progId="TCLayout.ActiveDocument.1">
                  <p:embed/>
                </p:oleObj>
              </mc:Choice>
              <mc:Fallback>
                <p:oleObj name="think-cell Slide" r:id="rId25" imgW="347" imgH="348" progId="TCLayout.ActiveDocument.1">
                  <p:embed/>
                  <p:pic>
                    <p:nvPicPr>
                      <p:cNvPr id="0" name=""/>
                      <p:cNvPicPr/>
                      <p:nvPr/>
                    </p:nvPicPr>
                    <p:blipFill>
                      <a:blip r:embed="rId26"/>
                      <a:stretch>
                        <a:fillRect/>
                      </a:stretch>
                    </p:blipFill>
                    <p:spPr>
                      <a:xfrm>
                        <a:off x="1588" y="1588"/>
                        <a:ext cx="1588" cy="1588"/>
                      </a:xfrm>
                      <a:prstGeom prst="rect">
                        <a:avLst/>
                      </a:prstGeom>
                    </p:spPr>
                  </p:pic>
                </p:oleObj>
              </mc:Fallback>
            </mc:AlternateContent>
          </a:graphicData>
        </a:graphic>
      </p:graphicFrame>
      <p:sp>
        <p:nvSpPr>
          <p:cNvPr id="1026" name="Rectangle 2"/>
          <p:cNvSpPr>
            <a:spLocks noGrp="1" noChangeArrowheads="1"/>
          </p:cNvSpPr>
          <p:nvPr>
            <p:ph type="title"/>
          </p:nvPr>
        </p:nvSpPr>
        <p:spPr bwMode="auto">
          <a:xfrm>
            <a:off x="701675" y="361840"/>
            <a:ext cx="10785475" cy="93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da-DK" dirty="0"/>
              <a:t>Klik for at redigere i master</a:t>
            </a:r>
          </a:p>
        </p:txBody>
      </p:sp>
      <p:sp>
        <p:nvSpPr>
          <p:cNvPr id="13" name="Slide Number Placeholder 5 (FAST)"/>
          <p:cNvSpPr txBox="1">
            <a:spLocks/>
          </p:cNvSpPr>
          <p:nvPr/>
        </p:nvSpPr>
        <p:spPr>
          <a:xfrm>
            <a:off x="702668" y="6401052"/>
            <a:ext cx="279770" cy="275973"/>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758" r:id="rId1"/>
    <p:sldLayoutId id="2147483804" r:id="rId2"/>
    <p:sldLayoutId id="2147483649" r:id="rId3"/>
    <p:sldLayoutId id="2147483807" r:id="rId4"/>
    <p:sldLayoutId id="2147483747" r:id="rId5"/>
    <p:sldLayoutId id="2147483754" r:id="rId6"/>
    <p:sldLayoutId id="2147483808" r:id="rId7"/>
    <p:sldLayoutId id="2147483656" r:id="rId8"/>
    <p:sldLayoutId id="2147483738" r:id="rId9"/>
    <p:sldLayoutId id="2147483739" r:id="rId10"/>
    <p:sldLayoutId id="2147483658" r:id="rId11"/>
    <p:sldLayoutId id="2147483748" r:id="rId12"/>
    <p:sldLayoutId id="2147483750" r:id="rId13"/>
    <p:sldLayoutId id="2147483749" r:id="rId14"/>
    <p:sldLayoutId id="2147483759" r:id="rId15"/>
    <p:sldLayoutId id="2147483752" r:id="rId16"/>
    <p:sldLayoutId id="2147483720" r:id="rId17"/>
    <p:sldLayoutId id="2147483741" r:id="rId18"/>
    <p:sldLayoutId id="2147483727" r:id="rId19"/>
    <p:sldLayoutId id="2147483736" r:id="rId20"/>
    <p:sldLayoutId id="2147483745" r:id="rId21"/>
    <p:sldLayoutId id="2147483746" r:id="rId22"/>
  </p:sldLayoutIdLst>
  <p:hf hdr="0" ftr="0" dt="0"/>
  <p:txStyles>
    <p:titleStyle>
      <a:lvl1pPr algn="l" rtl="0" eaLnBrk="1" fontAlgn="base" hangingPunct="1">
        <a:lnSpc>
          <a:spcPct val="90000"/>
        </a:lnSpc>
        <a:spcBef>
          <a:spcPct val="0"/>
        </a:spcBef>
        <a:spcAft>
          <a:spcPct val="0"/>
        </a:spcAft>
        <a:defRPr sz="2800" b="0" cap="none" baseline="0">
          <a:solidFill>
            <a:schemeClr val="tx1"/>
          </a:solidFill>
          <a:latin typeface="+mj-lt"/>
          <a:ea typeface="+mj-ea"/>
          <a:cs typeface="+mj-cs"/>
        </a:defRPr>
      </a:lvl1pPr>
      <a:lvl2pPr algn="l" rtl="0" eaLnBrk="1" fontAlgn="base" hangingPunct="1">
        <a:lnSpc>
          <a:spcPct val="96000"/>
        </a:lnSpc>
        <a:spcBef>
          <a:spcPct val="0"/>
        </a:spcBef>
        <a:spcAft>
          <a:spcPct val="0"/>
        </a:spcAft>
        <a:defRPr sz="2600" b="1">
          <a:solidFill>
            <a:schemeClr val="tx1"/>
          </a:solidFill>
          <a:latin typeface="Arial" charset="0"/>
        </a:defRPr>
      </a:lvl2pPr>
      <a:lvl3pPr algn="l" rtl="0" eaLnBrk="1" fontAlgn="base" hangingPunct="1">
        <a:lnSpc>
          <a:spcPct val="96000"/>
        </a:lnSpc>
        <a:spcBef>
          <a:spcPct val="0"/>
        </a:spcBef>
        <a:spcAft>
          <a:spcPct val="0"/>
        </a:spcAft>
        <a:defRPr sz="2600" b="1">
          <a:solidFill>
            <a:schemeClr val="tx1"/>
          </a:solidFill>
          <a:latin typeface="Arial" charset="0"/>
        </a:defRPr>
      </a:lvl3pPr>
      <a:lvl4pPr algn="l" rtl="0" eaLnBrk="1" fontAlgn="base" hangingPunct="1">
        <a:lnSpc>
          <a:spcPct val="96000"/>
        </a:lnSpc>
        <a:spcBef>
          <a:spcPct val="0"/>
        </a:spcBef>
        <a:spcAft>
          <a:spcPct val="0"/>
        </a:spcAft>
        <a:defRPr sz="2600" b="1">
          <a:solidFill>
            <a:schemeClr val="tx1"/>
          </a:solidFill>
          <a:latin typeface="Arial" charset="0"/>
        </a:defRPr>
      </a:lvl4pPr>
      <a:lvl5pPr algn="l" rtl="0" eaLnBrk="1" fontAlgn="base" hangingPunct="1">
        <a:lnSpc>
          <a:spcPct val="96000"/>
        </a:lnSpc>
        <a:spcBef>
          <a:spcPct val="0"/>
        </a:spcBef>
        <a:spcAft>
          <a:spcPct val="0"/>
        </a:spcAft>
        <a:defRPr sz="2600" b="1">
          <a:solidFill>
            <a:schemeClr val="tx1"/>
          </a:solidFill>
          <a:latin typeface="Arial" charset="0"/>
        </a:defRPr>
      </a:lvl5pPr>
      <a:lvl6pPr marL="457200" algn="l" rtl="0" eaLnBrk="1" fontAlgn="base" hangingPunct="1">
        <a:lnSpc>
          <a:spcPct val="96000"/>
        </a:lnSpc>
        <a:spcBef>
          <a:spcPct val="0"/>
        </a:spcBef>
        <a:spcAft>
          <a:spcPct val="0"/>
        </a:spcAft>
        <a:defRPr sz="2600" b="1">
          <a:solidFill>
            <a:schemeClr val="tx1"/>
          </a:solidFill>
          <a:latin typeface="Arial" charset="0"/>
        </a:defRPr>
      </a:lvl6pPr>
      <a:lvl7pPr marL="914400" algn="l" rtl="0" eaLnBrk="1" fontAlgn="base" hangingPunct="1">
        <a:lnSpc>
          <a:spcPct val="96000"/>
        </a:lnSpc>
        <a:spcBef>
          <a:spcPct val="0"/>
        </a:spcBef>
        <a:spcAft>
          <a:spcPct val="0"/>
        </a:spcAft>
        <a:defRPr sz="2600" b="1">
          <a:solidFill>
            <a:schemeClr val="tx1"/>
          </a:solidFill>
          <a:latin typeface="Arial" charset="0"/>
        </a:defRPr>
      </a:lvl7pPr>
      <a:lvl8pPr marL="1371600" algn="l" rtl="0" eaLnBrk="1" fontAlgn="base" hangingPunct="1">
        <a:lnSpc>
          <a:spcPct val="96000"/>
        </a:lnSpc>
        <a:spcBef>
          <a:spcPct val="0"/>
        </a:spcBef>
        <a:spcAft>
          <a:spcPct val="0"/>
        </a:spcAft>
        <a:defRPr sz="2600" b="1">
          <a:solidFill>
            <a:schemeClr val="tx1"/>
          </a:solidFill>
          <a:latin typeface="Arial" charset="0"/>
        </a:defRPr>
      </a:lvl8pPr>
      <a:lvl9pPr marL="1828800" algn="l" rtl="0" eaLnBrk="1" fontAlgn="base" hangingPunct="1">
        <a:lnSpc>
          <a:spcPct val="96000"/>
        </a:lnSpc>
        <a:spcBef>
          <a:spcPct val="0"/>
        </a:spcBef>
        <a:spcAft>
          <a:spcPct val="0"/>
        </a:spcAft>
        <a:defRPr sz="2600" b="1">
          <a:solidFill>
            <a:schemeClr val="tx1"/>
          </a:solidFill>
          <a:latin typeface="Arial" charset="0"/>
        </a:defRPr>
      </a:lvl9pPr>
    </p:titleStyle>
    <p:bodyStyle>
      <a:lvl1pPr marL="180000" indent="-180000" algn="l" rtl="0" eaLnBrk="1" fontAlgn="base" hangingPunct="1">
        <a:lnSpc>
          <a:spcPct val="100000"/>
        </a:lnSpc>
        <a:spcBef>
          <a:spcPts val="1100"/>
        </a:spcBef>
        <a:spcAft>
          <a:spcPct val="0"/>
        </a:spcAft>
        <a:buClr>
          <a:schemeClr val="tx2"/>
        </a:buClr>
        <a:buFont typeface="Symbol" panose="05050102010706020507" pitchFamily="18" charset="2"/>
        <a:buChar char="·"/>
        <a:defRPr sz="1600" b="0">
          <a:solidFill>
            <a:schemeClr val="tx1"/>
          </a:solidFill>
          <a:latin typeface="+mn-lt"/>
          <a:ea typeface="+mn-ea"/>
          <a:cs typeface="+mn-cs"/>
        </a:defRPr>
      </a:lvl1pPr>
      <a:lvl2pPr marL="4068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400">
          <a:solidFill>
            <a:schemeClr val="tx1"/>
          </a:solidFill>
          <a:latin typeface="+mn-lt"/>
        </a:defRPr>
      </a:lvl2pPr>
      <a:lvl3pPr marL="633600" indent="-216000" algn="l" rtl="0" eaLnBrk="1" fontAlgn="base" hangingPunct="1">
        <a:lnSpc>
          <a:spcPct val="100000"/>
        </a:lnSpc>
        <a:spcBef>
          <a:spcPts val="800"/>
        </a:spcBef>
        <a:spcAft>
          <a:spcPct val="0"/>
        </a:spcAft>
        <a:buClr>
          <a:schemeClr val="tx2"/>
        </a:buClr>
        <a:buSzPct val="100000"/>
        <a:buFont typeface="Arial" panose="020B0604020202020204" pitchFamily="34" charset="0"/>
        <a:buChar char="–"/>
        <a:defRPr sz="1200">
          <a:solidFill>
            <a:schemeClr val="tx1"/>
          </a:solidFill>
          <a:latin typeface="+mn-lt"/>
        </a:defRPr>
      </a:lvl3pPr>
      <a:lvl4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4pPr>
      <a:lvl5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5pPr>
      <a:lvl6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6pPr>
      <a:lvl7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7pPr>
      <a:lvl8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8pPr>
      <a:lvl9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42">
          <p15:clr>
            <a:srgbClr val="A4A3A4"/>
          </p15:clr>
        </p15:guide>
        <p15:guide id="2" pos="7236">
          <p15:clr>
            <a:srgbClr val="A4A3A4"/>
          </p15:clr>
        </p15:guide>
        <p15:guide id="4" orient="horz" pos="913">
          <p15:clr>
            <a:srgbClr val="A4A3A4"/>
          </p15:clr>
        </p15:guide>
        <p15:guide id="5" orient="horz" pos="3725">
          <p15:clr>
            <a:srgbClr val="A4A3A4"/>
          </p15:clr>
        </p15:guide>
        <p15:guide id="6" pos="113">
          <p15:clr>
            <a:srgbClr val="A4A3A4"/>
          </p15:clr>
        </p15:guide>
        <p15:guide id="7" orient="horz" pos="113">
          <p15:clr>
            <a:srgbClr val="A4A3A4"/>
          </p15:clr>
        </p15:guide>
        <p15:guide id="8" pos="7565">
          <p15:clr>
            <a:srgbClr val="A4A3A4"/>
          </p15:clr>
        </p15:guide>
        <p15:guide id="9" orient="horz" pos="4206">
          <p15:clr>
            <a:srgbClr val="A4A3A4"/>
          </p15:clr>
        </p15:guide>
        <p15:guide id="10" orient="horz" pos="260">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graphicFrame>
        <p:nvGraphicFramePr>
          <p:cNvPr id="4" name="Objekt 3" hidden="1"/>
          <p:cNvGraphicFramePr>
            <a:graphicFrameLocks noChangeAspect="1"/>
          </p:cNvGraphicFramePr>
          <p:nvPr userDrawn="1">
            <p:custDataLst>
              <p:tags r:id="rId21"/>
            </p:custDataLst>
            <p:extLst>
              <p:ext uri="{D42A27DB-BD31-4B8C-83A1-F6EECF244321}">
                <p14:modId xmlns:p14="http://schemas.microsoft.com/office/powerpoint/2010/main" val="42671824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22" imgW="347" imgH="348" progId="TCLayout.ActiveDocument.1">
                  <p:embed/>
                </p:oleObj>
              </mc:Choice>
              <mc:Fallback>
                <p:oleObj name="think-cell Slide" r:id="rId22" imgW="347" imgH="348" progId="TCLayout.ActiveDocument.1">
                  <p:embed/>
                  <p:pic>
                    <p:nvPicPr>
                      <p:cNvPr id="0" name=""/>
                      <p:cNvPicPr/>
                      <p:nvPr/>
                    </p:nvPicPr>
                    <p:blipFill>
                      <a:blip r:embed="rId23"/>
                      <a:stretch>
                        <a:fillRect/>
                      </a:stretch>
                    </p:blipFill>
                    <p:spPr>
                      <a:xfrm>
                        <a:off x="1588" y="1588"/>
                        <a:ext cx="1588" cy="1588"/>
                      </a:xfrm>
                      <a:prstGeom prst="rect">
                        <a:avLst/>
                      </a:prstGeom>
                    </p:spPr>
                  </p:pic>
                </p:oleObj>
              </mc:Fallback>
            </mc:AlternateContent>
          </a:graphicData>
        </a:graphic>
      </p:graphicFrame>
      <p:sp>
        <p:nvSpPr>
          <p:cNvPr id="1026" name="Rectangle 2"/>
          <p:cNvSpPr>
            <a:spLocks noGrp="1" noChangeArrowheads="1"/>
          </p:cNvSpPr>
          <p:nvPr>
            <p:ph type="title"/>
          </p:nvPr>
        </p:nvSpPr>
        <p:spPr bwMode="auto">
          <a:xfrm>
            <a:off x="701675" y="361840"/>
            <a:ext cx="10785475" cy="93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da-DK" dirty="0"/>
              <a:t>Klik for at redigere i master</a:t>
            </a:r>
          </a:p>
        </p:txBody>
      </p:sp>
      <p:sp>
        <p:nvSpPr>
          <p:cNvPr id="13" name="Slide Number Placeholder 5 (FAST)"/>
          <p:cNvSpPr txBox="1">
            <a:spLocks/>
          </p:cNvSpPr>
          <p:nvPr/>
        </p:nvSpPr>
        <p:spPr>
          <a:xfrm>
            <a:off x="702668" y="6401052"/>
            <a:ext cx="279770" cy="275973"/>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67403306"/>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805" r:id="rId5"/>
    <p:sldLayoutId id="2147483765" r:id="rId6"/>
    <p:sldLayoutId id="2147483766" r:id="rId7"/>
    <p:sldLayoutId id="2147483767" r:id="rId8"/>
    <p:sldLayoutId id="2147483768" r:id="rId9"/>
    <p:sldLayoutId id="2147483769" r:id="rId10"/>
    <p:sldLayoutId id="2147483770" r:id="rId11"/>
    <p:sldLayoutId id="2147483771" r:id="rId12"/>
    <p:sldLayoutId id="2147483772" r:id="rId13"/>
    <p:sldLayoutId id="2147483773" r:id="rId14"/>
    <p:sldLayoutId id="2147483774" r:id="rId15"/>
    <p:sldLayoutId id="2147483777" r:id="rId16"/>
    <p:sldLayoutId id="2147483779" r:id="rId17"/>
    <p:sldLayoutId id="2147483780" r:id="rId18"/>
    <p:sldLayoutId id="2147483781" r:id="rId19"/>
  </p:sldLayoutIdLst>
  <p:hf hdr="0" ftr="0" dt="0"/>
  <p:txStyles>
    <p:titleStyle>
      <a:lvl1pPr algn="l" rtl="0" eaLnBrk="1" fontAlgn="base" hangingPunct="1">
        <a:lnSpc>
          <a:spcPct val="90000"/>
        </a:lnSpc>
        <a:spcBef>
          <a:spcPct val="0"/>
        </a:spcBef>
        <a:spcAft>
          <a:spcPct val="0"/>
        </a:spcAft>
        <a:defRPr sz="2800" b="0" cap="none" baseline="0">
          <a:solidFill>
            <a:schemeClr val="tx1"/>
          </a:solidFill>
          <a:latin typeface="+mj-lt"/>
          <a:ea typeface="+mj-ea"/>
          <a:cs typeface="+mj-cs"/>
        </a:defRPr>
      </a:lvl1pPr>
      <a:lvl2pPr algn="l" rtl="0" eaLnBrk="1" fontAlgn="base" hangingPunct="1">
        <a:lnSpc>
          <a:spcPct val="96000"/>
        </a:lnSpc>
        <a:spcBef>
          <a:spcPct val="0"/>
        </a:spcBef>
        <a:spcAft>
          <a:spcPct val="0"/>
        </a:spcAft>
        <a:defRPr sz="2600" b="1">
          <a:solidFill>
            <a:schemeClr val="tx1"/>
          </a:solidFill>
          <a:latin typeface="Arial" charset="0"/>
        </a:defRPr>
      </a:lvl2pPr>
      <a:lvl3pPr algn="l" rtl="0" eaLnBrk="1" fontAlgn="base" hangingPunct="1">
        <a:lnSpc>
          <a:spcPct val="96000"/>
        </a:lnSpc>
        <a:spcBef>
          <a:spcPct val="0"/>
        </a:spcBef>
        <a:spcAft>
          <a:spcPct val="0"/>
        </a:spcAft>
        <a:defRPr sz="2600" b="1">
          <a:solidFill>
            <a:schemeClr val="tx1"/>
          </a:solidFill>
          <a:latin typeface="Arial" charset="0"/>
        </a:defRPr>
      </a:lvl3pPr>
      <a:lvl4pPr algn="l" rtl="0" eaLnBrk="1" fontAlgn="base" hangingPunct="1">
        <a:lnSpc>
          <a:spcPct val="96000"/>
        </a:lnSpc>
        <a:spcBef>
          <a:spcPct val="0"/>
        </a:spcBef>
        <a:spcAft>
          <a:spcPct val="0"/>
        </a:spcAft>
        <a:defRPr sz="2600" b="1">
          <a:solidFill>
            <a:schemeClr val="tx1"/>
          </a:solidFill>
          <a:latin typeface="Arial" charset="0"/>
        </a:defRPr>
      </a:lvl4pPr>
      <a:lvl5pPr algn="l" rtl="0" eaLnBrk="1" fontAlgn="base" hangingPunct="1">
        <a:lnSpc>
          <a:spcPct val="96000"/>
        </a:lnSpc>
        <a:spcBef>
          <a:spcPct val="0"/>
        </a:spcBef>
        <a:spcAft>
          <a:spcPct val="0"/>
        </a:spcAft>
        <a:defRPr sz="2600" b="1">
          <a:solidFill>
            <a:schemeClr val="tx1"/>
          </a:solidFill>
          <a:latin typeface="Arial" charset="0"/>
        </a:defRPr>
      </a:lvl5pPr>
      <a:lvl6pPr marL="457200" algn="l" rtl="0" eaLnBrk="1" fontAlgn="base" hangingPunct="1">
        <a:lnSpc>
          <a:spcPct val="96000"/>
        </a:lnSpc>
        <a:spcBef>
          <a:spcPct val="0"/>
        </a:spcBef>
        <a:spcAft>
          <a:spcPct val="0"/>
        </a:spcAft>
        <a:defRPr sz="2600" b="1">
          <a:solidFill>
            <a:schemeClr val="tx1"/>
          </a:solidFill>
          <a:latin typeface="Arial" charset="0"/>
        </a:defRPr>
      </a:lvl6pPr>
      <a:lvl7pPr marL="914400" algn="l" rtl="0" eaLnBrk="1" fontAlgn="base" hangingPunct="1">
        <a:lnSpc>
          <a:spcPct val="96000"/>
        </a:lnSpc>
        <a:spcBef>
          <a:spcPct val="0"/>
        </a:spcBef>
        <a:spcAft>
          <a:spcPct val="0"/>
        </a:spcAft>
        <a:defRPr sz="2600" b="1">
          <a:solidFill>
            <a:schemeClr val="tx1"/>
          </a:solidFill>
          <a:latin typeface="Arial" charset="0"/>
        </a:defRPr>
      </a:lvl7pPr>
      <a:lvl8pPr marL="1371600" algn="l" rtl="0" eaLnBrk="1" fontAlgn="base" hangingPunct="1">
        <a:lnSpc>
          <a:spcPct val="96000"/>
        </a:lnSpc>
        <a:spcBef>
          <a:spcPct val="0"/>
        </a:spcBef>
        <a:spcAft>
          <a:spcPct val="0"/>
        </a:spcAft>
        <a:defRPr sz="2600" b="1">
          <a:solidFill>
            <a:schemeClr val="tx1"/>
          </a:solidFill>
          <a:latin typeface="Arial" charset="0"/>
        </a:defRPr>
      </a:lvl8pPr>
      <a:lvl9pPr marL="1828800" algn="l" rtl="0" eaLnBrk="1" fontAlgn="base" hangingPunct="1">
        <a:lnSpc>
          <a:spcPct val="96000"/>
        </a:lnSpc>
        <a:spcBef>
          <a:spcPct val="0"/>
        </a:spcBef>
        <a:spcAft>
          <a:spcPct val="0"/>
        </a:spcAft>
        <a:defRPr sz="2600" b="1">
          <a:solidFill>
            <a:schemeClr val="tx1"/>
          </a:solidFill>
          <a:latin typeface="Arial" charset="0"/>
        </a:defRPr>
      </a:lvl9pPr>
    </p:titleStyle>
    <p:bodyStyle>
      <a:lvl1pPr marL="180000" indent="-180000" algn="l" rtl="0" eaLnBrk="1" fontAlgn="base" hangingPunct="1">
        <a:lnSpc>
          <a:spcPct val="100000"/>
        </a:lnSpc>
        <a:spcBef>
          <a:spcPts val="1100"/>
        </a:spcBef>
        <a:spcAft>
          <a:spcPct val="0"/>
        </a:spcAft>
        <a:buClr>
          <a:schemeClr val="tx2"/>
        </a:buClr>
        <a:buFont typeface="Symbol" panose="05050102010706020507" pitchFamily="18" charset="2"/>
        <a:buChar char="·"/>
        <a:defRPr sz="1600" b="0">
          <a:solidFill>
            <a:schemeClr val="tx1"/>
          </a:solidFill>
          <a:latin typeface="+mn-lt"/>
          <a:ea typeface="+mn-ea"/>
          <a:cs typeface="+mn-cs"/>
        </a:defRPr>
      </a:lvl1pPr>
      <a:lvl2pPr marL="4068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400">
          <a:solidFill>
            <a:schemeClr val="tx1"/>
          </a:solidFill>
          <a:latin typeface="+mn-lt"/>
        </a:defRPr>
      </a:lvl2pPr>
      <a:lvl3pPr marL="633600" indent="-216000" algn="l" rtl="0" eaLnBrk="1" fontAlgn="base" hangingPunct="1">
        <a:lnSpc>
          <a:spcPct val="100000"/>
        </a:lnSpc>
        <a:spcBef>
          <a:spcPts val="800"/>
        </a:spcBef>
        <a:spcAft>
          <a:spcPct val="0"/>
        </a:spcAft>
        <a:buClr>
          <a:schemeClr val="tx2"/>
        </a:buClr>
        <a:buSzPct val="100000"/>
        <a:buFont typeface="Arial" panose="020B0604020202020204" pitchFamily="34" charset="0"/>
        <a:buChar char="–"/>
        <a:defRPr sz="1200">
          <a:solidFill>
            <a:schemeClr val="tx1"/>
          </a:solidFill>
          <a:latin typeface="+mn-lt"/>
        </a:defRPr>
      </a:lvl3pPr>
      <a:lvl4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4pPr>
      <a:lvl5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5pPr>
      <a:lvl6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6pPr>
      <a:lvl7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7pPr>
      <a:lvl8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8pPr>
      <a:lvl9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42">
          <p15:clr>
            <a:srgbClr val="A4A3A4"/>
          </p15:clr>
        </p15:guide>
        <p15:guide id="2" pos="7236">
          <p15:clr>
            <a:srgbClr val="A4A3A4"/>
          </p15:clr>
        </p15:guide>
        <p15:guide id="4" orient="horz" pos="913">
          <p15:clr>
            <a:srgbClr val="A4A3A4"/>
          </p15:clr>
        </p15:guide>
        <p15:guide id="5" orient="horz" pos="3725">
          <p15:clr>
            <a:srgbClr val="A4A3A4"/>
          </p15:clr>
        </p15:guide>
        <p15:guide id="6" pos="113">
          <p15:clr>
            <a:srgbClr val="A4A3A4"/>
          </p15:clr>
        </p15:guide>
        <p15:guide id="7" orient="horz" pos="113">
          <p15:clr>
            <a:srgbClr val="A4A3A4"/>
          </p15:clr>
        </p15:guide>
        <p15:guide id="8" pos="7565">
          <p15:clr>
            <a:srgbClr val="A4A3A4"/>
          </p15:clr>
        </p15:guide>
        <p15:guide id="9" orient="horz" pos="4206">
          <p15:clr>
            <a:srgbClr val="A4A3A4"/>
          </p15:clr>
        </p15:guide>
        <p15:guide id="10" orient="horz" pos="260">
          <p15:clr>
            <a:srgbClr val="A4A3A4"/>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graphicFrame>
        <p:nvGraphicFramePr>
          <p:cNvPr id="4" name="Objekt 3" hidden="1"/>
          <p:cNvGraphicFramePr>
            <a:graphicFrameLocks noChangeAspect="1"/>
          </p:cNvGraphicFramePr>
          <p:nvPr userDrawn="1">
            <p:custDataLst>
              <p:tags r:id="rId21"/>
            </p:custDataLst>
            <p:extLst>
              <p:ext uri="{D42A27DB-BD31-4B8C-83A1-F6EECF244321}">
                <p14:modId xmlns:p14="http://schemas.microsoft.com/office/powerpoint/2010/main" val="26090120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22" imgW="347" imgH="348" progId="TCLayout.ActiveDocument.1">
                  <p:embed/>
                </p:oleObj>
              </mc:Choice>
              <mc:Fallback>
                <p:oleObj name="think-cell Slide" r:id="rId22" imgW="347" imgH="348" progId="TCLayout.ActiveDocument.1">
                  <p:embed/>
                  <p:pic>
                    <p:nvPicPr>
                      <p:cNvPr id="4" name="Objekt 3" hidden="1"/>
                      <p:cNvPicPr/>
                      <p:nvPr/>
                    </p:nvPicPr>
                    <p:blipFill>
                      <a:blip r:embed="rId23"/>
                      <a:stretch>
                        <a:fillRect/>
                      </a:stretch>
                    </p:blipFill>
                    <p:spPr>
                      <a:xfrm>
                        <a:off x="1588" y="1588"/>
                        <a:ext cx="1588" cy="1588"/>
                      </a:xfrm>
                      <a:prstGeom prst="rect">
                        <a:avLst/>
                      </a:prstGeom>
                    </p:spPr>
                  </p:pic>
                </p:oleObj>
              </mc:Fallback>
            </mc:AlternateContent>
          </a:graphicData>
        </a:graphic>
      </p:graphicFrame>
      <p:sp>
        <p:nvSpPr>
          <p:cNvPr id="1026" name="Rectangle 2"/>
          <p:cNvSpPr>
            <a:spLocks noGrp="1" noChangeArrowheads="1"/>
          </p:cNvSpPr>
          <p:nvPr>
            <p:ph type="title"/>
          </p:nvPr>
        </p:nvSpPr>
        <p:spPr bwMode="auto">
          <a:xfrm>
            <a:off x="701675" y="361840"/>
            <a:ext cx="10785475" cy="93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da-DK" dirty="0"/>
              <a:t>Klik for at redigere i master</a:t>
            </a:r>
            <a:endParaRPr lang="da-DK"/>
          </a:p>
        </p:txBody>
      </p:sp>
      <p:sp>
        <p:nvSpPr>
          <p:cNvPr id="13" name="Slide Number Placeholder 5 (FAST)"/>
          <p:cNvSpPr txBox="1">
            <a:spLocks/>
          </p:cNvSpPr>
          <p:nvPr/>
        </p:nvSpPr>
        <p:spPr>
          <a:xfrm>
            <a:off x="702668" y="6401052"/>
            <a:ext cx="279770" cy="275973"/>
          </a:xfrm>
          <a:prstGeom prst="rect">
            <a:avLst/>
          </a:prstGeom>
        </p:spPr>
        <p:txBody>
          <a:bodyPr vert="horz" lIns="0" tIns="0" rIns="0" bIns="0" rtlCol="0" anchor="t"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3DFD3FF-FAEA-D841-BBBA-173DB513EC35}" type="slidenum">
              <a:rPr kumimoji="0" lang="da-DK" sz="9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a-DK" sz="9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673448737"/>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809" r:id="rId5"/>
    <p:sldLayoutId id="2147483787" r:id="rId6"/>
    <p:sldLayoutId id="2147483788" r:id="rId7"/>
    <p:sldLayoutId id="2147483789" r:id="rId8"/>
    <p:sldLayoutId id="2147483790" r:id="rId9"/>
    <p:sldLayoutId id="2147483791" r:id="rId10"/>
    <p:sldLayoutId id="2147483792" r:id="rId11"/>
    <p:sldLayoutId id="2147483793" r:id="rId12"/>
    <p:sldLayoutId id="2147483794" r:id="rId13"/>
    <p:sldLayoutId id="2147483795" r:id="rId14"/>
    <p:sldLayoutId id="2147483796" r:id="rId15"/>
    <p:sldLayoutId id="2147483810" r:id="rId16"/>
    <p:sldLayoutId id="2147483801" r:id="rId17"/>
    <p:sldLayoutId id="2147483802" r:id="rId18"/>
    <p:sldLayoutId id="2147483803" r:id="rId19"/>
  </p:sldLayoutIdLst>
  <p:hf hdr="0" ftr="0" dt="0"/>
  <p:txStyles>
    <p:titleStyle>
      <a:lvl1pPr algn="l" rtl="0" eaLnBrk="1" fontAlgn="base" hangingPunct="1">
        <a:lnSpc>
          <a:spcPct val="90000"/>
        </a:lnSpc>
        <a:spcBef>
          <a:spcPct val="0"/>
        </a:spcBef>
        <a:spcAft>
          <a:spcPct val="0"/>
        </a:spcAft>
        <a:defRPr sz="2800" b="0" cap="none" baseline="0">
          <a:solidFill>
            <a:schemeClr val="tx1"/>
          </a:solidFill>
          <a:latin typeface="+mj-lt"/>
          <a:ea typeface="+mj-ea"/>
          <a:cs typeface="+mj-cs"/>
        </a:defRPr>
      </a:lvl1pPr>
      <a:lvl2pPr algn="l" rtl="0" eaLnBrk="1" fontAlgn="base" hangingPunct="1">
        <a:lnSpc>
          <a:spcPct val="96000"/>
        </a:lnSpc>
        <a:spcBef>
          <a:spcPct val="0"/>
        </a:spcBef>
        <a:spcAft>
          <a:spcPct val="0"/>
        </a:spcAft>
        <a:defRPr sz="2600" b="1">
          <a:solidFill>
            <a:schemeClr val="tx1"/>
          </a:solidFill>
          <a:latin typeface="Arial" charset="0"/>
        </a:defRPr>
      </a:lvl2pPr>
      <a:lvl3pPr algn="l" rtl="0" eaLnBrk="1" fontAlgn="base" hangingPunct="1">
        <a:lnSpc>
          <a:spcPct val="96000"/>
        </a:lnSpc>
        <a:spcBef>
          <a:spcPct val="0"/>
        </a:spcBef>
        <a:spcAft>
          <a:spcPct val="0"/>
        </a:spcAft>
        <a:defRPr sz="2600" b="1">
          <a:solidFill>
            <a:schemeClr val="tx1"/>
          </a:solidFill>
          <a:latin typeface="Arial" charset="0"/>
        </a:defRPr>
      </a:lvl3pPr>
      <a:lvl4pPr algn="l" rtl="0" eaLnBrk="1" fontAlgn="base" hangingPunct="1">
        <a:lnSpc>
          <a:spcPct val="96000"/>
        </a:lnSpc>
        <a:spcBef>
          <a:spcPct val="0"/>
        </a:spcBef>
        <a:spcAft>
          <a:spcPct val="0"/>
        </a:spcAft>
        <a:defRPr sz="2600" b="1">
          <a:solidFill>
            <a:schemeClr val="tx1"/>
          </a:solidFill>
          <a:latin typeface="Arial" charset="0"/>
        </a:defRPr>
      </a:lvl4pPr>
      <a:lvl5pPr algn="l" rtl="0" eaLnBrk="1" fontAlgn="base" hangingPunct="1">
        <a:lnSpc>
          <a:spcPct val="96000"/>
        </a:lnSpc>
        <a:spcBef>
          <a:spcPct val="0"/>
        </a:spcBef>
        <a:spcAft>
          <a:spcPct val="0"/>
        </a:spcAft>
        <a:defRPr sz="2600" b="1">
          <a:solidFill>
            <a:schemeClr val="tx1"/>
          </a:solidFill>
          <a:latin typeface="Arial" charset="0"/>
        </a:defRPr>
      </a:lvl5pPr>
      <a:lvl6pPr marL="457200" algn="l" rtl="0" eaLnBrk="1" fontAlgn="base" hangingPunct="1">
        <a:lnSpc>
          <a:spcPct val="96000"/>
        </a:lnSpc>
        <a:spcBef>
          <a:spcPct val="0"/>
        </a:spcBef>
        <a:spcAft>
          <a:spcPct val="0"/>
        </a:spcAft>
        <a:defRPr sz="2600" b="1">
          <a:solidFill>
            <a:schemeClr val="tx1"/>
          </a:solidFill>
          <a:latin typeface="Arial" charset="0"/>
        </a:defRPr>
      </a:lvl6pPr>
      <a:lvl7pPr marL="914400" algn="l" rtl="0" eaLnBrk="1" fontAlgn="base" hangingPunct="1">
        <a:lnSpc>
          <a:spcPct val="96000"/>
        </a:lnSpc>
        <a:spcBef>
          <a:spcPct val="0"/>
        </a:spcBef>
        <a:spcAft>
          <a:spcPct val="0"/>
        </a:spcAft>
        <a:defRPr sz="2600" b="1">
          <a:solidFill>
            <a:schemeClr val="tx1"/>
          </a:solidFill>
          <a:latin typeface="Arial" charset="0"/>
        </a:defRPr>
      </a:lvl7pPr>
      <a:lvl8pPr marL="1371600" algn="l" rtl="0" eaLnBrk="1" fontAlgn="base" hangingPunct="1">
        <a:lnSpc>
          <a:spcPct val="96000"/>
        </a:lnSpc>
        <a:spcBef>
          <a:spcPct val="0"/>
        </a:spcBef>
        <a:spcAft>
          <a:spcPct val="0"/>
        </a:spcAft>
        <a:defRPr sz="2600" b="1">
          <a:solidFill>
            <a:schemeClr val="tx1"/>
          </a:solidFill>
          <a:latin typeface="Arial" charset="0"/>
        </a:defRPr>
      </a:lvl8pPr>
      <a:lvl9pPr marL="1828800" algn="l" rtl="0" eaLnBrk="1" fontAlgn="base" hangingPunct="1">
        <a:lnSpc>
          <a:spcPct val="96000"/>
        </a:lnSpc>
        <a:spcBef>
          <a:spcPct val="0"/>
        </a:spcBef>
        <a:spcAft>
          <a:spcPct val="0"/>
        </a:spcAft>
        <a:defRPr sz="2600" b="1">
          <a:solidFill>
            <a:schemeClr val="tx1"/>
          </a:solidFill>
          <a:latin typeface="Arial" charset="0"/>
        </a:defRPr>
      </a:lvl9pPr>
    </p:titleStyle>
    <p:bodyStyle>
      <a:lvl1pPr marL="180000" indent="-180000" algn="l" rtl="0" eaLnBrk="1" fontAlgn="base" hangingPunct="1">
        <a:lnSpc>
          <a:spcPct val="100000"/>
        </a:lnSpc>
        <a:spcBef>
          <a:spcPts val="1100"/>
        </a:spcBef>
        <a:spcAft>
          <a:spcPct val="0"/>
        </a:spcAft>
        <a:buClr>
          <a:schemeClr val="tx2"/>
        </a:buClr>
        <a:buFont typeface="Symbol" panose="05050102010706020507" pitchFamily="18" charset="2"/>
        <a:buChar char="·"/>
        <a:defRPr sz="1600" b="0">
          <a:solidFill>
            <a:schemeClr val="tx1"/>
          </a:solidFill>
          <a:latin typeface="+mn-lt"/>
          <a:ea typeface="+mn-ea"/>
          <a:cs typeface="+mn-cs"/>
        </a:defRPr>
      </a:lvl1pPr>
      <a:lvl2pPr marL="4068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400">
          <a:solidFill>
            <a:schemeClr val="tx1"/>
          </a:solidFill>
          <a:latin typeface="+mn-lt"/>
        </a:defRPr>
      </a:lvl2pPr>
      <a:lvl3pPr marL="633600" indent="-216000" algn="l" rtl="0" eaLnBrk="1" fontAlgn="base" hangingPunct="1">
        <a:lnSpc>
          <a:spcPct val="100000"/>
        </a:lnSpc>
        <a:spcBef>
          <a:spcPts val="800"/>
        </a:spcBef>
        <a:spcAft>
          <a:spcPct val="0"/>
        </a:spcAft>
        <a:buClr>
          <a:schemeClr val="tx2"/>
        </a:buClr>
        <a:buSzPct val="100000"/>
        <a:buFont typeface="Arial" panose="020B0604020202020204" pitchFamily="34" charset="0"/>
        <a:buChar char="–"/>
        <a:defRPr sz="1200">
          <a:solidFill>
            <a:schemeClr val="tx1"/>
          </a:solidFill>
          <a:latin typeface="+mn-lt"/>
        </a:defRPr>
      </a:lvl3pPr>
      <a:lvl4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4pPr>
      <a:lvl5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5pPr>
      <a:lvl6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6pPr>
      <a:lvl7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7pPr>
      <a:lvl8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8pPr>
      <a:lvl9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42">
          <p15:clr>
            <a:srgbClr val="A4A3A4"/>
          </p15:clr>
        </p15:guide>
        <p15:guide id="2" pos="7236">
          <p15:clr>
            <a:srgbClr val="A4A3A4"/>
          </p15:clr>
        </p15:guide>
        <p15:guide id="4" orient="horz" pos="913">
          <p15:clr>
            <a:srgbClr val="A4A3A4"/>
          </p15:clr>
        </p15:guide>
        <p15:guide id="5" orient="horz" pos="3725">
          <p15:clr>
            <a:srgbClr val="A4A3A4"/>
          </p15:clr>
        </p15:guide>
        <p15:guide id="6" pos="113">
          <p15:clr>
            <a:srgbClr val="A4A3A4"/>
          </p15:clr>
        </p15:guide>
        <p15:guide id="7" orient="horz" pos="113">
          <p15:clr>
            <a:srgbClr val="A4A3A4"/>
          </p15:clr>
        </p15:guide>
        <p15:guide id="8" pos="7565">
          <p15:clr>
            <a:srgbClr val="A4A3A4"/>
          </p15:clr>
        </p15:guide>
        <p15:guide id="9" orient="horz" pos="4206">
          <p15:clr>
            <a:srgbClr val="A4A3A4"/>
          </p15:clr>
        </p15:guide>
        <p15:guide id="10" orient="horz" pos="260">
          <p15:clr>
            <a:srgbClr val="A4A3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25.xml"/><Relationship Id="rId7" Type="http://schemas.openxmlformats.org/officeDocument/2006/relationships/oleObject" Target="../embeddings/oleObject21.bin"/><Relationship Id="rId2" Type="http://schemas.openxmlformats.org/officeDocument/2006/relationships/customXml" Target="../../customXml/item74.xml"/><Relationship Id="rId1" Type="http://schemas.openxmlformats.org/officeDocument/2006/relationships/customXml" Target="../../customXml/item75.xml"/><Relationship Id="rId6" Type="http://schemas.openxmlformats.org/officeDocument/2006/relationships/notesSlide" Target="../notesSlides/notesSlide6.xml"/><Relationship Id="rId5" Type="http://schemas.openxmlformats.org/officeDocument/2006/relationships/slideLayout" Target="../slideLayouts/slideLayout19.xml"/><Relationship Id="rId4" Type="http://schemas.openxmlformats.org/officeDocument/2006/relationships/tags" Target="../tags/tag26.xml"/></Relationships>
</file>

<file path=ppt/slides/_rels/slide11.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27.xml"/><Relationship Id="rId7" Type="http://schemas.openxmlformats.org/officeDocument/2006/relationships/oleObject" Target="../embeddings/oleObject22.bin"/><Relationship Id="rId2" Type="http://schemas.openxmlformats.org/officeDocument/2006/relationships/customXml" Target="../../customXml/item63.xml"/><Relationship Id="rId1" Type="http://schemas.openxmlformats.org/officeDocument/2006/relationships/customXml" Target="../../customXml/item14.xml"/><Relationship Id="rId6" Type="http://schemas.openxmlformats.org/officeDocument/2006/relationships/notesSlide" Target="../notesSlides/notesSlide7.xml"/><Relationship Id="rId5" Type="http://schemas.openxmlformats.org/officeDocument/2006/relationships/slideLayout" Target="../slideLayouts/slideLayout19.xml"/><Relationship Id="rId4" Type="http://schemas.openxmlformats.org/officeDocument/2006/relationships/tags" Target="../tags/tag28.xml"/></Relationships>
</file>

<file path=ppt/slides/_rels/slide12.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29.xml"/><Relationship Id="rId7" Type="http://schemas.openxmlformats.org/officeDocument/2006/relationships/oleObject" Target="../embeddings/oleObject23.bin"/><Relationship Id="rId2" Type="http://schemas.openxmlformats.org/officeDocument/2006/relationships/customXml" Target="../../customXml/item15.xml"/><Relationship Id="rId1" Type="http://schemas.openxmlformats.org/officeDocument/2006/relationships/customXml" Target="../../customXml/item28.xml"/><Relationship Id="rId6" Type="http://schemas.openxmlformats.org/officeDocument/2006/relationships/notesSlide" Target="../notesSlides/notesSlide8.xml"/><Relationship Id="rId5" Type="http://schemas.openxmlformats.org/officeDocument/2006/relationships/slideLayout" Target="../slideLayouts/slideLayout19.xml"/><Relationship Id="rId4" Type="http://schemas.openxmlformats.org/officeDocument/2006/relationships/tags" Target="../tags/tag30.xml"/></Relationships>
</file>

<file path=ppt/slides/_rels/slide13.xml.rels><?xml version="1.0" encoding="UTF-8" standalone="yes"?>
<Relationships xmlns="http://schemas.openxmlformats.org/package/2006/relationships"><Relationship Id="rId13" Type="http://schemas.openxmlformats.org/officeDocument/2006/relationships/tags" Target="../tags/tag43.xml"/><Relationship Id="rId18" Type="http://schemas.openxmlformats.org/officeDocument/2006/relationships/tags" Target="../tags/tag48.xml"/><Relationship Id="rId26" Type="http://schemas.openxmlformats.org/officeDocument/2006/relationships/tags" Target="../tags/tag56.xml"/><Relationship Id="rId39" Type="http://schemas.openxmlformats.org/officeDocument/2006/relationships/image" Target="../media/image1.emf"/><Relationship Id="rId21" Type="http://schemas.openxmlformats.org/officeDocument/2006/relationships/tags" Target="../tags/tag51.xml"/><Relationship Id="rId34" Type="http://schemas.openxmlformats.org/officeDocument/2006/relationships/tags" Target="../tags/tag64.xml"/><Relationship Id="rId7" Type="http://schemas.openxmlformats.org/officeDocument/2006/relationships/tags" Target="../tags/tag37.xml"/><Relationship Id="rId12" Type="http://schemas.openxmlformats.org/officeDocument/2006/relationships/tags" Target="../tags/tag42.xml"/><Relationship Id="rId17" Type="http://schemas.openxmlformats.org/officeDocument/2006/relationships/tags" Target="../tags/tag47.xml"/><Relationship Id="rId25" Type="http://schemas.openxmlformats.org/officeDocument/2006/relationships/tags" Target="../tags/tag55.xml"/><Relationship Id="rId33" Type="http://schemas.openxmlformats.org/officeDocument/2006/relationships/tags" Target="../tags/tag63.xml"/><Relationship Id="rId38" Type="http://schemas.openxmlformats.org/officeDocument/2006/relationships/oleObject" Target="../embeddings/oleObject24.bin"/><Relationship Id="rId2" Type="http://schemas.openxmlformats.org/officeDocument/2006/relationships/tags" Target="../tags/tag32.xml"/><Relationship Id="rId16" Type="http://schemas.openxmlformats.org/officeDocument/2006/relationships/tags" Target="../tags/tag46.xml"/><Relationship Id="rId20" Type="http://schemas.openxmlformats.org/officeDocument/2006/relationships/tags" Target="../tags/tag50.xml"/><Relationship Id="rId29" Type="http://schemas.openxmlformats.org/officeDocument/2006/relationships/tags" Target="../tags/tag59.xml"/><Relationship Id="rId1" Type="http://schemas.openxmlformats.org/officeDocument/2006/relationships/tags" Target="../tags/tag31.xml"/><Relationship Id="rId6" Type="http://schemas.openxmlformats.org/officeDocument/2006/relationships/tags" Target="../tags/tag36.xml"/><Relationship Id="rId11" Type="http://schemas.openxmlformats.org/officeDocument/2006/relationships/tags" Target="../tags/tag41.xml"/><Relationship Id="rId24" Type="http://schemas.openxmlformats.org/officeDocument/2006/relationships/tags" Target="../tags/tag54.xml"/><Relationship Id="rId32" Type="http://schemas.openxmlformats.org/officeDocument/2006/relationships/tags" Target="../tags/tag62.xml"/><Relationship Id="rId37" Type="http://schemas.openxmlformats.org/officeDocument/2006/relationships/notesSlide" Target="../notesSlides/notesSlide9.xml"/><Relationship Id="rId5" Type="http://schemas.openxmlformats.org/officeDocument/2006/relationships/tags" Target="../tags/tag35.xml"/><Relationship Id="rId15" Type="http://schemas.openxmlformats.org/officeDocument/2006/relationships/tags" Target="../tags/tag45.xml"/><Relationship Id="rId23" Type="http://schemas.openxmlformats.org/officeDocument/2006/relationships/tags" Target="../tags/tag53.xml"/><Relationship Id="rId28" Type="http://schemas.openxmlformats.org/officeDocument/2006/relationships/tags" Target="../tags/tag58.xml"/><Relationship Id="rId36" Type="http://schemas.openxmlformats.org/officeDocument/2006/relationships/slideLayout" Target="../slideLayouts/slideLayout19.xml"/><Relationship Id="rId10" Type="http://schemas.openxmlformats.org/officeDocument/2006/relationships/tags" Target="../tags/tag40.xml"/><Relationship Id="rId19" Type="http://schemas.openxmlformats.org/officeDocument/2006/relationships/tags" Target="../tags/tag49.xml"/><Relationship Id="rId31" Type="http://schemas.openxmlformats.org/officeDocument/2006/relationships/tags" Target="../tags/tag61.xml"/><Relationship Id="rId4" Type="http://schemas.openxmlformats.org/officeDocument/2006/relationships/tags" Target="../tags/tag34.xml"/><Relationship Id="rId9" Type="http://schemas.openxmlformats.org/officeDocument/2006/relationships/tags" Target="../tags/tag39.xml"/><Relationship Id="rId14" Type="http://schemas.openxmlformats.org/officeDocument/2006/relationships/tags" Target="../tags/tag44.xml"/><Relationship Id="rId22" Type="http://schemas.openxmlformats.org/officeDocument/2006/relationships/tags" Target="../tags/tag52.xml"/><Relationship Id="rId27" Type="http://schemas.openxmlformats.org/officeDocument/2006/relationships/tags" Target="../tags/tag57.xml"/><Relationship Id="rId30" Type="http://schemas.openxmlformats.org/officeDocument/2006/relationships/tags" Target="../tags/tag60.xml"/><Relationship Id="rId35" Type="http://schemas.openxmlformats.org/officeDocument/2006/relationships/tags" Target="../tags/tag65.xml"/><Relationship Id="rId8" Type="http://schemas.openxmlformats.org/officeDocument/2006/relationships/tags" Target="../tags/tag38.xml"/><Relationship Id="rId3" Type="http://schemas.openxmlformats.org/officeDocument/2006/relationships/tags" Target="../tags/tag33.xml"/></Relationships>
</file>

<file path=ppt/slides/_rels/slide14.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66.xml"/><Relationship Id="rId7" Type="http://schemas.openxmlformats.org/officeDocument/2006/relationships/oleObject" Target="../embeddings/oleObject25.bin"/><Relationship Id="rId2" Type="http://schemas.openxmlformats.org/officeDocument/2006/relationships/customXml" Target="../../customXml/item82.xml"/><Relationship Id="rId1" Type="http://schemas.openxmlformats.org/officeDocument/2006/relationships/customXml" Target="../../customXml/item73.xml"/><Relationship Id="rId6" Type="http://schemas.openxmlformats.org/officeDocument/2006/relationships/notesSlide" Target="../notesSlides/notesSlide10.xml"/><Relationship Id="rId5" Type="http://schemas.openxmlformats.org/officeDocument/2006/relationships/slideLayout" Target="../slideLayouts/slideLayout19.xml"/><Relationship Id="rId4" Type="http://schemas.openxmlformats.org/officeDocument/2006/relationships/tags" Target="../tags/tag6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tags" Target="../tags/tag68.xml"/><Relationship Id="rId7" Type="http://schemas.openxmlformats.org/officeDocument/2006/relationships/oleObject" Target="../embeddings/oleObject26.bin"/><Relationship Id="rId2" Type="http://schemas.openxmlformats.org/officeDocument/2006/relationships/customXml" Target="../../customXml/item18.xml"/><Relationship Id="rId1" Type="http://schemas.openxmlformats.org/officeDocument/2006/relationships/customXml" Target="../../customXml/item22.xml"/><Relationship Id="rId6" Type="http://schemas.openxmlformats.org/officeDocument/2006/relationships/notesSlide" Target="../notesSlides/notesSlide11.xml"/><Relationship Id="rId5" Type="http://schemas.openxmlformats.org/officeDocument/2006/relationships/slideLayout" Target="../slideLayouts/slideLayout19.xml"/><Relationship Id="rId4" Type="http://schemas.openxmlformats.org/officeDocument/2006/relationships/tags" Target="../tags/tag6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70.xml"/><Relationship Id="rId7" Type="http://schemas.openxmlformats.org/officeDocument/2006/relationships/oleObject" Target="../embeddings/oleObject27.bin"/><Relationship Id="rId2" Type="http://schemas.openxmlformats.org/officeDocument/2006/relationships/customXml" Target="../../customXml/item60.xml"/><Relationship Id="rId1" Type="http://schemas.openxmlformats.org/officeDocument/2006/relationships/customXml" Target="../../customXml/item65.xml"/><Relationship Id="rId6" Type="http://schemas.openxmlformats.org/officeDocument/2006/relationships/notesSlide" Target="../notesSlides/notesSlide12.xml"/><Relationship Id="rId5" Type="http://schemas.openxmlformats.org/officeDocument/2006/relationships/slideLayout" Target="../slideLayouts/slideLayout19.xml"/><Relationship Id="rId4" Type="http://schemas.openxmlformats.org/officeDocument/2006/relationships/tags" Target="../tags/tag71.xml"/></Relationships>
</file>

<file path=ppt/slides/_rels/slide19.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tags" Target="../tags/tag72.xml"/><Relationship Id="rId7" Type="http://schemas.openxmlformats.org/officeDocument/2006/relationships/oleObject" Target="../embeddings/oleObject26.bin"/><Relationship Id="rId2" Type="http://schemas.openxmlformats.org/officeDocument/2006/relationships/customXml" Target="../../customXml/item85.xml"/><Relationship Id="rId1" Type="http://schemas.openxmlformats.org/officeDocument/2006/relationships/customXml" Target="../../customXml/item19.xml"/><Relationship Id="rId6" Type="http://schemas.openxmlformats.org/officeDocument/2006/relationships/notesSlide" Target="../notesSlides/notesSlide13.xml"/><Relationship Id="rId5" Type="http://schemas.openxmlformats.org/officeDocument/2006/relationships/slideLayout" Target="../slideLayouts/slideLayout19.xml"/><Relationship Id="rId4" Type="http://schemas.openxmlformats.org/officeDocument/2006/relationships/tags" Target="../tags/tag7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5.xml"/><Relationship Id="rId5" Type="http://schemas.openxmlformats.org/officeDocument/2006/relationships/image" Target="../media/image3.emf"/><Relationship Id="rId4" Type="http://schemas.openxmlformats.org/officeDocument/2006/relationships/oleObject" Target="../embeddings/oleObject14.bin"/></Relationships>
</file>

<file path=ppt/slides/_rels/slide20.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tags" Target="../tags/tag74.xml"/><Relationship Id="rId7" Type="http://schemas.openxmlformats.org/officeDocument/2006/relationships/oleObject" Target="../embeddings/oleObject28.bin"/><Relationship Id="rId2" Type="http://schemas.openxmlformats.org/officeDocument/2006/relationships/customXml" Target="../../customXml/item44.xml"/><Relationship Id="rId1" Type="http://schemas.openxmlformats.org/officeDocument/2006/relationships/customXml" Target="../../customXml/item81.xml"/><Relationship Id="rId6" Type="http://schemas.openxmlformats.org/officeDocument/2006/relationships/notesSlide" Target="../notesSlides/notesSlide14.xml"/><Relationship Id="rId5" Type="http://schemas.openxmlformats.org/officeDocument/2006/relationships/slideLayout" Target="../slideLayouts/slideLayout19.xml"/><Relationship Id="rId4" Type="http://schemas.openxmlformats.org/officeDocument/2006/relationships/tags" Target="../tags/tag75.xml"/></Relationships>
</file>

<file path=ppt/slides/_rels/slide21.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76.xml"/><Relationship Id="rId7" Type="http://schemas.openxmlformats.org/officeDocument/2006/relationships/oleObject" Target="../embeddings/oleObject29.bin"/><Relationship Id="rId2" Type="http://schemas.openxmlformats.org/officeDocument/2006/relationships/customXml" Target="../../customXml/item48.xml"/><Relationship Id="rId1" Type="http://schemas.openxmlformats.org/officeDocument/2006/relationships/customXml" Target="../../customXml/item89.xml"/><Relationship Id="rId6" Type="http://schemas.openxmlformats.org/officeDocument/2006/relationships/notesSlide" Target="../notesSlides/notesSlide15.xml"/><Relationship Id="rId5" Type="http://schemas.openxmlformats.org/officeDocument/2006/relationships/slideLayout" Target="../slideLayouts/slideLayout19.xml"/><Relationship Id="rId4" Type="http://schemas.openxmlformats.org/officeDocument/2006/relationships/tags" Target="../tags/tag77.xml"/></Relationships>
</file>

<file path=ppt/slides/_rels/slide22.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78.xml"/><Relationship Id="rId7" Type="http://schemas.openxmlformats.org/officeDocument/2006/relationships/oleObject" Target="../embeddings/oleObject30.bin"/><Relationship Id="rId2" Type="http://schemas.openxmlformats.org/officeDocument/2006/relationships/customXml" Target="../../customXml/item57.xml"/><Relationship Id="rId1" Type="http://schemas.openxmlformats.org/officeDocument/2006/relationships/customXml" Target="../../customXml/item10.xml"/><Relationship Id="rId6" Type="http://schemas.openxmlformats.org/officeDocument/2006/relationships/notesSlide" Target="../notesSlides/notesSlide16.xml"/><Relationship Id="rId5" Type="http://schemas.openxmlformats.org/officeDocument/2006/relationships/slideLayout" Target="../slideLayouts/slideLayout19.xml"/><Relationship Id="rId4" Type="http://schemas.openxmlformats.org/officeDocument/2006/relationships/tags" Target="../tags/tag79.xml"/></Relationships>
</file>

<file path=ppt/slides/_rels/slide23.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80.xml"/><Relationship Id="rId7" Type="http://schemas.openxmlformats.org/officeDocument/2006/relationships/oleObject" Target="../embeddings/oleObject31.bin"/><Relationship Id="rId2" Type="http://schemas.openxmlformats.org/officeDocument/2006/relationships/customXml" Target="../../customXml/item88.xml"/><Relationship Id="rId1" Type="http://schemas.openxmlformats.org/officeDocument/2006/relationships/customXml" Target="../../customXml/item87.xml"/><Relationship Id="rId6" Type="http://schemas.openxmlformats.org/officeDocument/2006/relationships/notesSlide" Target="../notesSlides/notesSlide17.xml"/><Relationship Id="rId5" Type="http://schemas.openxmlformats.org/officeDocument/2006/relationships/slideLayout" Target="../slideLayouts/slideLayout19.xml"/><Relationship Id="rId4" Type="http://schemas.openxmlformats.org/officeDocument/2006/relationships/tags" Target="../tags/tag81.xml"/></Relationships>
</file>

<file path=ppt/slides/_rels/slide24.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82.xml"/><Relationship Id="rId7" Type="http://schemas.openxmlformats.org/officeDocument/2006/relationships/oleObject" Target="../embeddings/oleObject31.bin"/><Relationship Id="rId2" Type="http://schemas.openxmlformats.org/officeDocument/2006/relationships/customXml" Target="../../customXml/item54.xml"/><Relationship Id="rId1" Type="http://schemas.openxmlformats.org/officeDocument/2006/relationships/customXml" Target="../../customXml/item13.xml"/><Relationship Id="rId6" Type="http://schemas.openxmlformats.org/officeDocument/2006/relationships/notesSlide" Target="../notesSlides/notesSlide18.xml"/><Relationship Id="rId5" Type="http://schemas.openxmlformats.org/officeDocument/2006/relationships/slideLayout" Target="../slideLayouts/slideLayout19.xml"/><Relationship Id="rId4" Type="http://schemas.openxmlformats.org/officeDocument/2006/relationships/tags" Target="../tags/tag83.xml"/></Relationships>
</file>

<file path=ppt/slides/_rels/slide25.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84.xml"/><Relationship Id="rId7" Type="http://schemas.openxmlformats.org/officeDocument/2006/relationships/oleObject" Target="../embeddings/oleObject31.bin"/><Relationship Id="rId2" Type="http://schemas.openxmlformats.org/officeDocument/2006/relationships/customXml" Target="../../customXml/item43.xml"/><Relationship Id="rId1" Type="http://schemas.openxmlformats.org/officeDocument/2006/relationships/customXml" Target="../../customXml/item20.xml"/><Relationship Id="rId6" Type="http://schemas.openxmlformats.org/officeDocument/2006/relationships/notesSlide" Target="../notesSlides/notesSlide19.xml"/><Relationship Id="rId5" Type="http://schemas.openxmlformats.org/officeDocument/2006/relationships/slideLayout" Target="../slideLayouts/slideLayout19.xml"/><Relationship Id="rId4" Type="http://schemas.openxmlformats.org/officeDocument/2006/relationships/tags" Target="../tags/tag85.xml"/></Relationships>
</file>

<file path=ppt/slides/_rels/slide26.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86.xml"/><Relationship Id="rId7" Type="http://schemas.openxmlformats.org/officeDocument/2006/relationships/oleObject" Target="../embeddings/oleObject31.bin"/><Relationship Id="rId2" Type="http://schemas.openxmlformats.org/officeDocument/2006/relationships/customXml" Target="../../customXml/item25.xml"/><Relationship Id="rId1" Type="http://schemas.openxmlformats.org/officeDocument/2006/relationships/customXml" Target="../../customXml/item29.xml"/><Relationship Id="rId6" Type="http://schemas.openxmlformats.org/officeDocument/2006/relationships/notesSlide" Target="../notesSlides/notesSlide20.xml"/><Relationship Id="rId5" Type="http://schemas.openxmlformats.org/officeDocument/2006/relationships/slideLayout" Target="../slideLayouts/slideLayout19.xml"/><Relationship Id="rId4" Type="http://schemas.openxmlformats.org/officeDocument/2006/relationships/tags" Target="../tags/tag87.xml"/></Relationships>
</file>

<file path=ppt/slides/_rels/slide27.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88.xml"/><Relationship Id="rId7" Type="http://schemas.openxmlformats.org/officeDocument/2006/relationships/oleObject" Target="../embeddings/oleObject32.bin"/><Relationship Id="rId2" Type="http://schemas.openxmlformats.org/officeDocument/2006/relationships/customXml" Target="../../customXml/item35.xml"/><Relationship Id="rId1" Type="http://schemas.openxmlformats.org/officeDocument/2006/relationships/customXml" Target="../../customXml/item31.xml"/><Relationship Id="rId6" Type="http://schemas.openxmlformats.org/officeDocument/2006/relationships/notesSlide" Target="../notesSlides/notesSlide21.xml"/><Relationship Id="rId5" Type="http://schemas.openxmlformats.org/officeDocument/2006/relationships/slideLayout" Target="../slideLayouts/slideLayout19.xml"/><Relationship Id="rId4" Type="http://schemas.openxmlformats.org/officeDocument/2006/relationships/tags" Target="../tags/tag89.xml"/></Relationships>
</file>

<file path=ppt/slides/_rels/slide28.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90.xml"/><Relationship Id="rId7" Type="http://schemas.openxmlformats.org/officeDocument/2006/relationships/oleObject" Target="../embeddings/oleObject33.bin"/><Relationship Id="rId2" Type="http://schemas.openxmlformats.org/officeDocument/2006/relationships/customXml" Target="../../customXml/item12.xml"/><Relationship Id="rId1" Type="http://schemas.openxmlformats.org/officeDocument/2006/relationships/customXml" Target="../../customXml/item69.xml"/><Relationship Id="rId6" Type="http://schemas.openxmlformats.org/officeDocument/2006/relationships/notesSlide" Target="../notesSlides/notesSlide22.xml"/><Relationship Id="rId5" Type="http://schemas.openxmlformats.org/officeDocument/2006/relationships/slideLayout" Target="../slideLayouts/slideLayout19.xml"/><Relationship Id="rId4" Type="http://schemas.openxmlformats.org/officeDocument/2006/relationships/tags" Target="../tags/tag91.xml"/></Relationships>
</file>

<file path=ppt/slides/_rels/slide3.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oleObject" Target="../embeddings/oleObject15.bin"/><Relationship Id="rId7" Type="http://schemas.openxmlformats.org/officeDocument/2006/relationships/slide" Target="slide12.xml"/><Relationship Id="rId2" Type="http://schemas.openxmlformats.org/officeDocument/2006/relationships/slideLayout" Target="../slideLayouts/slideLayout2.xml"/><Relationship Id="rId1" Type="http://schemas.openxmlformats.org/officeDocument/2006/relationships/tags" Target="../tags/tag16.xml"/><Relationship Id="rId6" Type="http://schemas.openxmlformats.org/officeDocument/2006/relationships/slide" Target="slide7.xml"/><Relationship Id="rId5" Type="http://schemas.openxmlformats.org/officeDocument/2006/relationships/slide" Target="slide4.xml"/><Relationship Id="rId4" Type="http://schemas.openxmlformats.org/officeDocument/2006/relationships/image" Target="../media/image16.emf"/><Relationship Id="rId9" Type="http://schemas.openxmlformats.org/officeDocument/2006/relationships/slide" Target="slide19.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19.xml"/><Relationship Id="rId1" Type="http://schemas.openxmlformats.org/officeDocument/2006/relationships/tags" Target="../tags/tag17.xml"/><Relationship Id="rId4" Type="http://schemas.openxmlformats.org/officeDocument/2006/relationships/image" Target="../media/image16.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19.xml"/><Relationship Id="rId1" Type="http://schemas.openxmlformats.org/officeDocument/2006/relationships/tags" Target="../tags/tag18.xml"/><Relationship Id="rId4" Type="http://schemas.openxmlformats.org/officeDocument/2006/relationships/image" Target="../media/image16.emf"/></Relationships>
</file>

<file path=ppt/slides/_rels/slide7.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19.xml"/><Relationship Id="rId7" Type="http://schemas.openxmlformats.org/officeDocument/2006/relationships/oleObject" Target="../embeddings/oleObject18.bin"/><Relationship Id="rId2" Type="http://schemas.openxmlformats.org/officeDocument/2006/relationships/customXml" Target="../../customXml/item11.xml"/><Relationship Id="rId1" Type="http://schemas.openxmlformats.org/officeDocument/2006/relationships/customXml" Target="../../customXml/item51.xml"/><Relationship Id="rId6" Type="http://schemas.openxmlformats.org/officeDocument/2006/relationships/notesSlide" Target="../notesSlides/notesSlide3.xml"/><Relationship Id="rId5" Type="http://schemas.openxmlformats.org/officeDocument/2006/relationships/slideLayout" Target="../slideLayouts/slideLayout19.xml"/><Relationship Id="rId4" Type="http://schemas.openxmlformats.org/officeDocument/2006/relationships/tags" Target="../tags/tag20.xml"/></Relationships>
</file>

<file path=ppt/slides/_rels/slide8.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21.xml"/><Relationship Id="rId7" Type="http://schemas.openxmlformats.org/officeDocument/2006/relationships/oleObject" Target="../embeddings/oleObject19.bin"/><Relationship Id="rId2" Type="http://schemas.openxmlformats.org/officeDocument/2006/relationships/customXml" Target="../../customXml/item30.xml"/><Relationship Id="rId1" Type="http://schemas.openxmlformats.org/officeDocument/2006/relationships/customXml" Target="../../customXml/item55.xml"/><Relationship Id="rId6" Type="http://schemas.openxmlformats.org/officeDocument/2006/relationships/notesSlide" Target="../notesSlides/notesSlide4.xml"/><Relationship Id="rId5" Type="http://schemas.openxmlformats.org/officeDocument/2006/relationships/slideLayout" Target="../slideLayouts/slideLayout19.xml"/><Relationship Id="rId4" Type="http://schemas.openxmlformats.org/officeDocument/2006/relationships/tags" Target="../tags/tag22.xml"/></Relationships>
</file>

<file path=ppt/slides/_rels/slide9.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23.xml"/><Relationship Id="rId7" Type="http://schemas.openxmlformats.org/officeDocument/2006/relationships/oleObject" Target="../embeddings/oleObject20.bin"/><Relationship Id="rId2" Type="http://schemas.openxmlformats.org/officeDocument/2006/relationships/customXml" Target="../../customXml/item32.xml"/><Relationship Id="rId1" Type="http://schemas.openxmlformats.org/officeDocument/2006/relationships/customXml" Target="../../customXml/item5.xml"/><Relationship Id="rId6" Type="http://schemas.openxmlformats.org/officeDocument/2006/relationships/notesSlide" Target="../notesSlides/notesSlide5.xml"/><Relationship Id="rId5" Type="http://schemas.openxmlformats.org/officeDocument/2006/relationships/slideLayout" Target="../slideLayouts/slideLayout19.xml"/><Relationship Id="rId4" Type="http://schemas.openxmlformats.org/officeDocument/2006/relationships/tags" Target="../tags/tag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tekst 1"/>
          <p:cNvSpPr>
            <a:spLocks noGrp="1"/>
          </p:cNvSpPr>
          <p:nvPr>
            <p:ph type="body" sz="quarter" idx="13"/>
          </p:nvPr>
        </p:nvSpPr>
        <p:spPr>
          <a:xfrm>
            <a:off x="702668" y="1297840"/>
            <a:ext cx="10784482" cy="4449946"/>
          </a:xfrm>
        </p:spPr>
        <p:txBody>
          <a:bodyPr/>
          <a:lstStyle/>
          <a:p>
            <a:pPr marL="285750" indent="-285750">
              <a:buFont typeface="Arial" panose="020B0604020202020204" pitchFamily="34" charset="0"/>
              <a:buChar char="•"/>
            </a:pPr>
            <a:r>
              <a:rPr lang="da-DK" sz="1600" dirty="0"/>
              <a:t>Formålet med it-handlingsplanen er at give It-rådet og myndighedens ledelse et overblik over it-porteføljen, herunder de største udfordringer, vigtigste prioriteter og it-aktiviteter, samt myndighedens kapacitet.</a:t>
            </a:r>
          </a:p>
          <a:p>
            <a:pPr marL="285750" indent="-285750">
              <a:buFont typeface="Arial" panose="020B0604020202020204" pitchFamily="34" charset="0"/>
              <a:buChar char="•"/>
            </a:pPr>
            <a:r>
              <a:rPr lang="da-DK" sz="1600" dirty="0"/>
              <a:t>It-handlingsplanens punkter skal følge skabelonens rækkefølge, men myndigheden kan frit anvende egne rapporteringsformater og tilpasse skabelonen efter behov fx ved at udfolde et emne på flere slides eller sætte visualiseringer på egne slides. </a:t>
            </a:r>
          </a:p>
          <a:p>
            <a:pPr marL="285750" indent="-285750">
              <a:buFont typeface="Arial" panose="020B0604020202020204" pitchFamily="34" charset="0"/>
              <a:buChar char="•"/>
            </a:pPr>
            <a:r>
              <a:rPr lang="da-DK" sz="1600" dirty="0"/>
              <a:t>Alle efterspurgte informationer i nærværende skabelon skal være dækket uanset om skabelonen anvendes, tilpasses eller om der anvendes egne rapporteringsformater.</a:t>
            </a:r>
          </a:p>
          <a:p>
            <a:pPr marL="285750" indent="-285750">
              <a:buFont typeface="Arial" panose="020B0604020202020204" pitchFamily="34" charset="0"/>
              <a:buChar char="•"/>
            </a:pPr>
            <a:r>
              <a:rPr lang="da-DK" sz="1600" dirty="0"/>
              <a:t>Myndigheden er velkommen til at indsætte 1-3 spørgsmål til Statens It-råd i materialet, hvis der ønskes sparring på særlige områder. </a:t>
            </a:r>
          </a:p>
          <a:p>
            <a:pPr marL="285750" indent="-285750">
              <a:buFont typeface="Arial" panose="020B0604020202020204" pitchFamily="34" charset="0"/>
              <a:buChar char="•"/>
            </a:pPr>
            <a:r>
              <a:rPr lang="da-DK" sz="1600" dirty="0"/>
              <a:t>It-handlingsplanen skal ikke vises og præsenteres på mødet. </a:t>
            </a:r>
          </a:p>
          <a:p>
            <a:pPr marL="285750" indent="-285750">
              <a:buFont typeface="Arial" panose="020B0604020202020204" pitchFamily="34" charset="0"/>
              <a:buChar char="•"/>
            </a:pPr>
            <a:endParaRPr lang="da-DK" sz="1600" dirty="0"/>
          </a:p>
          <a:p>
            <a:pPr marL="285750" indent="-285750">
              <a:buFont typeface="Arial" panose="020B0604020202020204" pitchFamily="34" charset="0"/>
              <a:buChar char="•"/>
            </a:pPr>
            <a:endParaRPr lang="da-DK" sz="1600" dirty="0"/>
          </a:p>
          <a:p>
            <a:pPr>
              <a:buNone/>
            </a:pPr>
            <a:endParaRPr lang="da-DK" sz="1600" dirty="0"/>
          </a:p>
        </p:txBody>
      </p:sp>
      <p:sp>
        <p:nvSpPr>
          <p:cNvPr id="4" name="Titel 3"/>
          <p:cNvSpPr>
            <a:spLocks noGrp="1"/>
          </p:cNvSpPr>
          <p:nvPr>
            <p:ph type="title"/>
          </p:nvPr>
        </p:nvSpPr>
        <p:spPr/>
        <p:txBody>
          <a:bodyPr/>
          <a:lstStyle/>
          <a:p>
            <a:r>
              <a:rPr lang="da-DK" dirty="0"/>
              <a:t>Retningslinjer for it-handlingsplanen</a:t>
            </a:r>
          </a:p>
        </p:txBody>
      </p:sp>
    </p:spTree>
    <p:extLst>
      <p:ext uri="{BB962C8B-B14F-4D97-AF65-F5344CB8AC3E}">
        <p14:creationId xmlns:p14="http://schemas.microsoft.com/office/powerpoint/2010/main" val="2273012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4"/>
            </p:custDataLst>
            <p:extLst>
              <p:ext uri="{D42A27DB-BD31-4B8C-83A1-F6EECF244321}">
                <p14:modId xmlns:p14="http://schemas.microsoft.com/office/powerpoint/2010/main" val="9358482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473" imgH="476" progId="TCLayout.ActiveDocument.1">
                  <p:embed/>
                </p:oleObj>
              </mc:Choice>
              <mc:Fallback>
                <p:oleObj name="think-cell Slide" r:id="rId7" imgW="473" imgH="476" progId="TCLayout.ActiveDocument.1">
                  <p:embed/>
                  <p:pic>
                    <p:nvPicPr>
                      <p:cNvPr id="5" name="Objekt 4"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6" name="Title 5">
            <a:extLst>
              <a:ext uri="{FF2B5EF4-FFF2-40B4-BE49-F238E27FC236}">
                <a16:creationId xmlns:a16="http://schemas.microsoft.com/office/drawing/2014/main" id="{BB917CD0-740B-4A59-BEEB-B2D6225B7B98}"/>
              </a:ext>
            </a:extLst>
          </p:cNvPr>
          <p:cNvSpPr>
            <a:spLocks noGrp="1"/>
          </p:cNvSpPr>
          <p:nvPr>
            <p:ph type="title"/>
          </p:nvPr>
        </p:nvSpPr>
        <p:spPr/>
        <p:txBody>
          <a:bodyPr vert="horz"/>
          <a:lstStyle/>
          <a:p>
            <a:r>
              <a:rPr lang="da-DK" sz="2400" dirty="0">
                <a:solidFill>
                  <a:srgbClr val="000000"/>
                </a:solidFill>
              </a:rPr>
              <a:t>EKSEMPEL: Ressourcer og GAP opgjort i årsværk på organisationsniveau med fremhævelse af primære flaskehalse</a:t>
            </a:r>
            <a:endParaRPr lang="da-DK" sz="2400" dirty="0"/>
          </a:p>
        </p:txBody>
      </p:sp>
      <p:sp>
        <p:nvSpPr>
          <p:cNvPr id="4" name="Slide Number Placeholder 3">
            <a:extLst>
              <a:ext uri="{FF2B5EF4-FFF2-40B4-BE49-F238E27FC236}">
                <a16:creationId xmlns:a16="http://schemas.microsoft.com/office/drawing/2014/main" id="{5CE72377-3210-4AA7-99C3-66CB59BB5A6B}"/>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0AE25ED-097C-4BDC-A7CE-FA97BD9CA3B5}" type="slidenum">
              <a:rPr kumimoji="0" lang="da-DK" sz="899" b="0" i="0" u="none" strike="noStrike" kern="1200" cap="none" spc="0" normalizeH="0" baseline="0" noProof="0">
                <a:ln>
                  <a:noFill/>
                </a:ln>
                <a:no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da-DK" sz="899" b="0" i="0" u="none" strike="noStrike" kern="1200" cap="none" spc="0" normalizeH="0" baseline="0" noProof="0" dirty="0">
              <a:ln>
                <a:noFill/>
              </a:ln>
              <a:noFill/>
              <a:effectLst/>
              <a:uLnTx/>
              <a:uFillTx/>
              <a:latin typeface="Arial"/>
              <a:ea typeface="+mn-ea"/>
              <a:cs typeface="+mn-cs"/>
            </a:endParaRPr>
          </a:p>
        </p:txBody>
      </p:sp>
      <p:graphicFrame>
        <p:nvGraphicFramePr>
          <p:cNvPr id="7" name="Tabel 6"/>
          <p:cNvGraphicFramePr>
            <a:graphicFrameLocks noGrp="1"/>
          </p:cNvGraphicFramePr>
          <p:nvPr>
            <p:extLst>
              <p:ext uri="{D42A27DB-BD31-4B8C-83A1-F6EECF244321}">
                <p14:modId xmlns:p14="http://schemas.microsoft.com/office/powerpoint/2010/main" val="3251875647"/>
              </p:ext>
            </p:extLst>
          </p:nvPr>
        </p:nvGraphicFramePr>
        <p:xfrm>
          <a:off x="707673" y="1340769"/>
          <a:ext cx="10932942" cy="4536501"/>
        </p:xfrm>
        <a:graphic>
          <a:graphicData uri="http://schemas.openxmlformats.org/drawingml/2006/table">
            <a:tbl>
              <a:tblPr firstRow="1" firstCol="1" bandRow="1">
                <a:tableStyleId>{5C22544A-7EE6-4342-B048-85BDC9FD1C3A}</a:tableStyleId>
              </a:tblPr>
              <a:tblGrid>
                <a:gridCol w="3076178">
                  <a:extLst>
                    <a:ext uri="{9D8B030D-6E8A-4147-A177-3AD203B41FA5}">
                      <a16:colId xmlns:a16="http://schemas.microsoft.com/office/drawing/2014/main" val="2689591307"/>
                    </a:ext>
                  </a:extLst>
                </a:gridCol>
                <a:gridCol w="3716737">
                  <a:extLst>
                    <a:ext uri="{9D8B030D-6E8A-4147-A177-3AD203B41FA5}">
                      <a16:colId xmlns:a16="http://schemas.microsoft.com/office/drawing/2014/main" val="4074809350"/>
                    </a:ext>
                  </a:extLst>
                </a:gridCol>
                <a:gridCol w="460003">
                  <a:extLst>
                    <a:ext uri="{9D8B030D-6E8A-4147-A177-3AD203B41FA5}">
                      <a16:colId xmlns:a16="http://schemas.microsoft.com/office/drawing/2014/main" val="4197289473"/>
                    </a:ext>
                  </a:extLst>
                </a:gridCol>
                <a:gridCol w="460003">
                  <a:extLst>
                    <a:ext uri="{9D8B030D-6E8A-4147-A177-3AD203B41FA5}">
                      <a16:colId xmlns:a16="http://schemas.microsoft.com/office/drawing/2014/main" val="1174907498"/>
                    </a:ext>
                  </a:extLst>
                </a:gridCol>
                <a:gridCol w="460003">
                  <a:extLst>
                    <a:ext uri="{9D8B030D-6E8A-4147-A177-3AD203B41FA5}">
                      <a16:colId xmlns:a16="http://schemas.microsoft.com/office/drawing/2014/main" val="1175613301"/>
                    </a:ext>
                  </a:extLst>
                </a:gridCol>
                <a:gridCol w="460003">
                  <a:extLst>
                    <a:ext uri="{9D8B030D-6E8A-4147-A177-3AD203B41FA5}">
                      <a16:colId xmlns:a16="http://schemas.microsoft.com/office/drawing/2014/main" val="2499986000"/>
                    </a:ext>
                  </a:extLst>
                </a:gridCol>
                <a:gridCol w="460003">
                  <a:extLst>
                    <a:ext uri="{9D8B030D-6E8A-4147-A177-3AD203B41FA5}">
                      <a16:colId xmlns:a16="http://schemas.microsoft.com/office/drawing/2014/main" val="577612095"/>
                    </a:ext>
                  </a:extLst>
                </a:gridCol>
                <a:gridCol w="460003">
                  <a:extLst>
                    <a:ext uri="{9D8B030D-6E8A-4147-A177-3AD203B41FA5}">
                      <a16:colId xmlns:a16="http://schemas.microsoft.com/office/drawing/2014/main" val="2954795343"/>
                    </a:ext>
                  </a:extLst>
                </a:gridCol>
                <a:gridCol w="460003">
                  <a:extLst>
                    <a:ext uri="{9D8B030D-6E8A-4147-A177-3AD203B41FA5}">
                      <a16:colId xmlns:a16="http://schemas.microsoft.com/office/drawing/2014/main" val="2995717107"/>
                    </a:ext>
                  </a:extLst>
                </a:gridCol>
                <a:gridCol w="460003">
                  <a:extLst>
                    <a:ext uri="{9D8B030D-6E8A-4147-A177-3AD203B41FA5}">
                      <a16:colId xmlns:a16="http://schemas.microsoft.com/office/drawing/2014/main" val="4136650538"/>
                    </a:ext>
                  </a:extLst>
                </a:gridCol>
                <a:gridCol w="460003">
                  <a:extLst>
                    <a:ext uri="{9D8B030D-6E8A-4147-A177-3AD203B41FA5}">
                      <a16:colId xmlns:a16="http://schemas.microsoft.com/office/drawing/2014/main" val="3268193562"/>
                    </a:ext>
                  </a:extLst>
                </a:gridCol>
              </a:tblGrid>
              <a:tr h="234620">
                <a:tc gridSpan="2">
                  <a:txBody>
                    <a:bodyPr/>
                    <a:lstStyle/>
                    <a:p>
                      <a:pPr>
                        <a:lnSpc>
                          <a:spcPts val="1400"/>
                        </a:lnSpc>
                        <a:spcAft>
                          <a:spcPts val="0"/>
                        </a:spcAft>
                      </a:pPr>
                      <a:r>
                        <a:rPr lang="da-DK" sz="1000" dirty="0">
                          <a:effectLst/>
                        </a:rPr>
                        <a:t> </a:t>
                      </a:r>
                      <a:endParaRPr lang="da-DK" sz="10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solidFill>
                      <a:srgbClr val="E8D40D"/>
                    </a:solidFill>
                  </a:tcPr>
                </a:tc>
                <a:tc hMerge="1">
                  <a:txBody>
                    <a:bodyPr/>
                    <a:lstStyle/>
                    <a:p>
                      <a:endParaRPr lang="da-DK"/>
                    </a:p>
                  </a:txBody>
                  <a:tcPr/>
                </a:tc>
                <a:tc gridSpan="3">
                  <a:txBody>
                    <a:bodyPr/>
                    <a:lstStyle/>
                    <a:p>
                      <a:pPr algn="ctr">
                        <a:lnSpc>
                          <a:spcPts val="1200"/>
                        </a:lnSpc>
                        <a:spcAft>
                          <a:spcPts val="0"/>
                        </a:spcAft>
                      </a:pPr>
                      <a:r>
                        <a:rPr lang="da-DK" sz="1000" dirty="0">
                          <a:effectLst/>
                          <a:latin typeface="+mn-lt"/>
                          <a:ea typeface="+mn-ea"/>
                          <a:cs typeface="+mn-cs"/>
                        </a:rPr>
                        <a:t>År</a:t>
                      </a:r>
                      <a:r>
                        <a:rPr lang="da-DK" sz="1000" baseline="0" dirty="0">
                          <a:effectLst/>
                          <a:latin typeface="+mn-lt"/>
                          <a:ea typeface="+mn-ea"/>
                          <a:cs typeface="+mn-cs"/>
                        </a:rPr>
                        <a:t> 1</a:t>
                      </a:r>
                      <a:endParaRPr lang="da-DK" sz="10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solidFill>
                      <a:srgbClr val="E8D40D"/>
                    </a:solidFill>
                  </a:tcPr>
                </a:tc>
                <a:tc hMerge="1">
                  <a:txBody>
                    <a:bodyPr/>
                    <a:lstStyle/>
                    <a:p>
                      <a:endParaRPr lang="da-DK"/>
                    </a:p>
                  </a:txBody>
                  <a:tcPr/>
                </a:tc>
                <a:tc hMerge="1">
                  <a:txBody>
                    <a:bodyPr/>
                    <a:lstStyle/>
                    <a:p>
                      <a:endParaRPr lang="da-DK"/>
                    </a:p>
                  </a:txBody>
                  <a:tcPr/>
                </a:tc>
                <a:tc gridSpan="3">
                  <a:txBody>
                    <a:bodyPr/>
                    <a:lstStyle/>
                    <a:p>
                      <a:pPr algn="ctr">
                        <a:lnSpc>
                          <a:spcPts val="1200"/>
                        </a:lnSpc>
                        <a:spcAft>
                          <a:spcPts val="0"/>
                        </a:spcAft>
                      </a:pPr>
                      <a:r>
                        <a:rPr lang="da-DK" sz="1000" dirty="0">
                          <a:effectLst/>
                        </a:rPr>
                        <a:t>År 2</a:t>
                      </a:r>
                      <a:endParaRPr lang="da-DK" sz="10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solidFill>
                      <a:srgbClr val="E8D40D"/>
                    </a:solidFill>
                  </a:tcPr>
                </a:tc>
                <a:tc hMerge="1">
                  <a:txBody>
                    <a:bodyPr/>
                    <a:lstStyle/>
                    <a:p>
                      <a:endParaRPr lang="da-DK"/>
                    </a:p>
                  </a:txBody>
                  <a:tcPr/>
                </a:tc>
                <a:tc hMerge="1">
                  <a:txBody>
                    <a:bodyPr/>
                    <a:lstStyle/>
                    <a:p>
                      <a:endParaRPr lang="da-DK"/>
                    </a:p>
                  </a:txBody>
                  <a:tcPr/>
                </a:tc>
                <a:tc gridSpan="3">
                  <a:txBody>
                    <a:bodyPr/>
                    <a:lstStyle/>
                    <a:p>
                      <a:pPr algn="ctr">
                        <a:lnSpc>
                          <a:spcPts val="1200"/>
                        </a:lnSpc>
                        <a:spcAft>
                          <a:spcPts val="0"/>
                        </a:spcAft>
                      </a:pPr>
                      <a:r>
                        <a:rPr lang="da-DK" sz="1000" dirty="0">
                          <a:effectLst/>
                        </a:rPr>
                        <a:t>År 3</a:t>
                      </a:r>
                      <a:endParaRPr lang="da-DK" sz="10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solidFill>
                      <a:srgbClr val="E8D40D"/>
                    </a:solidFill>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4104972916"/>
                  </a:ext>
                </a:extLst>
              </a:tr>
              <a:tr h="928855">
                <a:tc>
                  <a:txBody>
                    <a:bodyPr/>
                    <a:lstStyle/>
                    <a:p>
                      <a:pPr>
                        <a:lnSpc>
                          <a:spcPts val="1400"/>
                        </a:lnSpc>
                        <a:spcAft>
                          <a:spcPts val="0"/>
                        </a:spcAft>
                      </a:pPr>
                      <a:r>
                        <a:rPr lang="da-DK" sz="1600">
                          <a:effectLst/>
                        </a:rPr>
                        <a:t>Organisationsområde</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600" dirty="0">
                          <a:effectLst/>
                        </a:rPr>
                        <a:t>Beskrivelse af aktuelle flaskehalse (eksempler)</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marL="71755" marR="71755">
                        <a:lnSpc>
                          <a:spcPts val="1200"/>
                        </a:lnSpc>
                        <a:spcAft>
                          <a:spcPts val="0"/>
                        </a:spcAft>
                      </a:pPr>
                      <a:r>
                        <a:rPr lang="da-DK" sz="1050" dirty="0">
                          <a:effectLst/>
                        </a:rPr>
                        <a:t>Behov</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vert="vert" anchor="ctr"/>
                </a:tc>
                <a:tc>
                  <a:txBody>
                    <a:bodyPr/>
                    <a:lstStyle/>
                    <a:p>
                      <a:pPr marL="71755" marR="71755">
                        <a:lnSpc>
                          <a:spcPts val="1200"/>
                        </a:lnSpc>
                        <a:spcAft>
                          <a:spcPts val="0"/>
                        </a:spcAft>
                      </a:pPr>
                      <a:r>
                        <a:rPr lang="da-DK" sz="1050" dirty="0">
                          <a:effectLst/>
                        </a:rPr>
                        <a:t>Kapacitet</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vert="vert" anchor="ctr"/>
                </a:tc>
                <a:tc>
                  <a:txBody>
                    <a:bodyPr/>
                    <a:lstStyle/>
                    <a:p>
                      <a:pPr marL="71755" marR="71755">
                        <a:lnSpc>
                          <a:spcPts val="1200"/>
                        </a:lnSpc>
                        <a:spcAft>
                          <a:spcPts val="0"/>
                        </a:spcAft>
                      </a:pPr>
                      <a:r>
                        <a:rPr lang="da-DK" sz="1050" dirty="0">
                          <a:effectLst/>
                        </a:rPr>
                        <a:t>GAP </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vert="vert" anchor="ctr"/>
                </a:tc>
                <a:tc>
                  <a:txBody>
                    <a:bodyPr/>
                    <a:lstStyle/>
                    <a:p>
                      <a:pPr marL="71755" marR="71755">
                        <a:lnSpc>
                          <a:spcPts val="1200"/>
                        </a:lnSpc>
                        <a:spcAft>
                          <a:spcPts val="0"/>
                        </a:spcAft>
                      </a:pPr>
                      <a:r>
                        <a:rPr lang="da-DK" sz="1050" dirty="0">
                          <a:effectLst/>
                        </a:rPr>
                        <a:t>Behov</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vert="vert" anchor="ctr"/>
                </a:tc>
                <a:tc>
                  <a:txBody>
                    <a:bodyPr/>
                    <a:lstStyle/>
                    <a:p>
                      <a:pPr marL="71755" marR="71755">
                        <a:lnSpc>
                          <a:spcPts val="1200"/>
                        </a:lnSpc>
                        <a:spcAft>
                          <a:spcPts val="0"/>
                        </a:spcAft>
                      </a:pPr>
                      <a:r>
                        <a:rPr lang="da-DK" sz="1050" dirty="0">
                          <a:effectLst/>
                        </a:rPr>
                        <a:t>Forventet kapacitet</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vert="vert" anchor="ctr"/>
                </a:tc>
                <a:tc>
                  <a:txBody>
                    <a:bodyPr/>
                    <a:lstStyle/>
                    <a:p>
                      <a:pPr marL="71755" marR="71755">
                        <a:lnSpc>
                          <a:spcPts val="1200"/>
                        </a:lnSpc>
                        <a:spcAft>
                          <a:spcPts val="0"/>
                        </a:spcAft>
                      </a:pPr>
                      <a:r>
                        <a:rPr lang="da-DK" sz="1050" dirty="0">
                          <a:effectLst/>
                        </a:rPr>
                        <a:t>GAP </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vert="vert" anchor="ctr"/>
                </a:tc>
                <a:tc>
                  <a:txBody>
                    <a:bodyPr/>
                    <a:lstStyle/>
                    <a:p>
                      <a:pPr marL="71755" marR="71755">
                        <a:lnSpc>
                          <a:spcPts val="1200"/>
                        </a:lnSpc>
                        <a:spcAft>
                          <a:spcPts val="0"/>
                        </a:spcAft>
                      </a:pPr>
                      <a:r>
                        <a:rPr lang="da-DK" sz="1050" dirty="0">
                          <a:effectLst/>
                        </a:rPr>
                        <a:t>Behov</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vert="vert" anchor="ctr"/>
                </a:tc>
                <a:tc>
                  <a:txBody>
                    <a:bodyPr/>
                    <a:lstStyle/>
                    <a:p>
                      <a:pPr marL="71755" marR="71755">
                        <a:lnSpc>
                          <a:spcPts val="1200"/>
                        </a:lnSpc>
                        <a:spcAft>
                          <a:spcPts val="0"/>
                        </a:spcAft>
                      </a:pPr>
                      <a:r>
                        <a:rPr lang="da-DK" sz="1050" dirty="0">
                          <a:effectLst/>
                        </a:rPr>
                        <a:t>Forventet kapacitet</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vert="vert" anchor="ctr"/>
                </a:tc>
                <a:tc>
                  <a:txBody>
                    <a:bodyPr/>
                    <a:lstStyle/>
                    <a:p>
                      <a:pPr marL="71755" marR="71755">
                        <a:lnSpc>
                          <a:spcPts val="1200"/>
                        </a:lnSpc>
                        <a:spcAft>
                          <a:spcPts val="0"/>
                        </a:spcAft>
                      </a:pPr>
                      <a:r>
                        <a:rPr lang="da-DK" sz="1050">
                          <a:effectLst/>
                        </a:rPr>
                        <a:t>GAP</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vert="vert"/>
                </a:tc>
                <a:extLst>
                  <a:ext uri="{0D108BD9-81ED-4DB2-BD59-A6C34878D82A}">
                    <a16:rowId xmlns:a16="http://schemas.microsoft.com/office/drawing/2014/main" val="1956072402"/>
                  </a:ext>
                </a:extLst>
              </a:tr>
              <a:tr h="613622">
                <a:tc>
                  <a:txBody>
                    <a:bodyPr/>
                    <a:lstStyle/>
                    <a:p>
                      <a:pPr>
                        <a:lnSpc>
                          <a:spcPts val="1200"/>
                        </a:lnSpc>
                        <a:spcAft>
                          <a:spcPts val="0"/>
                        </a:spcAft>
                      </a:pPr>
                      <a:r>
                        <a:rPr lang="da-DK" sz="1200">
                          <a:effectLst/>
                        </a:rPr>
                        <a:t>Center A SUM</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200"/>
                        </a:lnSpc>
                        <a:spcAft>
                          <a:spcPts val="0"/>
                        </a:spcAft>
                      </a:pPr>
                      <a:r>
                        <a:rPr lang="da-DK" sz="1100" dirty="0">
                          <a:effectLst/>
                        </a:rPr>
                        <a:t>Centeret har 3 store udbudsprojekter, som er delvist overlappende, og der mangler udbudsjurister alle steder.</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600" dirty="0">
                          <a:effectLst/>
                        </a:rPr>
                        <a:t> </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extLst>
                  <a:ext uri="{0D108BD9-81ED-4DB2-BD59-A6C34878D82A}">
                    <a16:rowId xmlns:a16="http://schemas.microsoft.com/office/drawing/2014/main" val="1433746360"/>
                  </a:ext>
                </a:extLst>
              </a:tr>
              <a:tr h="306811">
                <a:tc>
                  <a:txBody>
                    <a:bodyPr/>
                    <a:lstStyle/>
                    <a:p>
                      <a:pPr>
                        <a:lnSpc>
                          <a:spcPts val="1200"/>
                        </a:lnSpc>
                        <a:spcAft>
                          <a:spcPts val="0"/>
                        </a:spcAft>
                      </a:pPr>
                      <a:r>
                        <a:rPr lang="da-DK" sz="1200" dirty="0">
                          <a:effectLst/>
                        </a:rPr>
                        <a:t>Kontor A-1</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200"/>
                        </a:lnSpc>
                        <a:spcAft>
                          <a:spcPts val="0"/>
                        </a:spcAft>
                      </a:pPr>
                      <a:r>
                        <a:rPr lang="da-DK" sz="1100">
                          <a:effectLst/>
                        </a:rPr>
                        <a:t>Behov for koordinering med arkitekter i kontor A-2 for at kunne specificere udbuddet færdigt.</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400" dirty="0">
                          <a:effectLst/>
                        </a:rPr>
                        <a:t>5</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400" dirty="0">
                          <a:effectLst/>
                        </a:rPr>
                        <a:t>5</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400" dirty="0">
                          <a:effectLst/>
                        </a:rPr>
                        <a:t>0</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400" dirty="0">
                          <a:effectLst/>
                        </a:rPr>
                        <a:t>8</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400" dirty="0">
                          <a:effectLst/>
                        </a:rPr>
                        <a:t>5</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400" dirty="0">
                          <a:effectLst/>
                        </a:rPr>
                        <a:t>-3</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400" dirty="0">
                          <a:effectLst/>
                        </a:rPr>
                        <a:t>8</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400" dirty="0">
                          <a:effectLst/>
                        </a:rPr>
                        <a:t>5</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400" dirty="0">
                          <a:effectLst/>
                        </a:rPr>
                        <a:t>-3</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extLst>
                  <a:ext uri="{0D108BD9-81ED-4DB2-BD59-A6C34878D82A}">
                    <a16:rowId xmlns:a16="http://schemas.microsoft.com/office/drawing/2014/main" val="561102857"/>
                  </a:ext>
                </a:extLst>
              </a:tr>
              <a:tr h="306811">
                <a:tc>
                  <a:txBody>
                    <a:bodyPr/>
                    <a:lstStyle/>
                    <a:p>
                      <a:pPr>
                        <a:lnSpc>
                          <a:spcPts val="1200"/>
                        </a:lnSpc>
                        <a:spcAft>
                          <a:spcPts val="0"/>
                        </a:spcAft>
                      </a:pPr>
                      <a:r>
                        <a:rPr lang="da-DK" sz="1200">
                          <a:effectLst/>
                        </a:rPr>
                        <a:t>Kontor A-2</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200"/>
                        </a:lnSpc>
                        <a:spcAft>
                          <a:spcPts val="0"/>
                        </a:spcAft>
                      </a:pPr>
                      <a:r>
                        <a:rPr lang="da-DK" sz="1100" dirty="0">
                          <a:effectLst/>
                        </a:rPr>
                        <a:t>Har kun en arkitekt og har behov for to </a:t>
                      </a:r>
                      <a:r>
                        <a:rPr lang="da-DK" sz="1100" dirty="0" err="1">
                          <a:effectLst/>
                        </a:rPr>
                        <a:t>ifm</a:t>
                      </a:r>
                      <a:r>
                        <a:rPr lang="da-DK" sz="1100" dirty="0">
                          <a:effectLst/>
                        </a:rPr>
                        <a:t>. forhandlinger med tilbudsgiver.</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400">
                          <a:effectLst/>
                        </a:rPr>
                        <a:t>10</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400">
                          <a:effectLst/>
                        </a:rPr>
                        <a:t>9</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400">
                          <a:effectLst/>
                        </a:rPr>
                        <a:t>-1</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400">
                          <a:effectLst/>
                        </a:rPr>
                        <a:t>?</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400">
                          <a:effectLst/>
                        </a:rPr>
                        <a:t>?</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400">
                          <a:effectLst/>
                        </a:rPr>
                        <a:t>?</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400">
                          <a:effectLst/>
                        </a:rPr>
                        <a:t>?</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400">
                          <a:effectLst/>
                        </a:rPr>
                        <a:t>?</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400" dirty="0">
                          <a:effectLst/>
                        </a:rPr>
                        <a:t>?</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extLst>
                  <a:ext uri="{0D108BD9-81ED-4DB2-BD59-A6C34878D82A}">
                    <a16:rowId xmlns:a16="http://schemas.microsoft.com/office/drawing/2014/main" val="3613992364"/>
                  </a:ext>
                </a:extLst>
              </a:tr>
              <a:tr h="459269">
                <a:tc>
                  <a:txBody>
                    <a:bodyPr/>
                    <a:lstStyle/>
                    <a:p>
                      <a:pPr>
                        <a:lnSpc>
                          <a:spcPts val="1200"/>
                        </a:lnSpc>
                        <a:spcAft>
                          <a:spcPts val="0"/>
                        </a:spcAft>
                      </a:pPr>
                      <a:r>
                        <a:rPr lang="da-DK" sz="1200">
                          <a:effectLst/>
                        </a:rPr>
                        <a:t>Kontor A-3</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200"/>
                        </a:lnSpc>
                        <a:spcAft>
                          <a:spcPts val="0"/>
                        </a:spcAft>
                      </a:pPr>
                      <a:r>
                        <a:rPr lang="da-DK" sz="1100" dirty="0">
                          <a:effectLst/>
                        </a:rPr>
                        <a:t>Er i testfasen af det nye system, men mangler interne testfolk til at overvåge og bistå leverandørens testaktiviteter.</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extLst>
                  <a:ext uri="{0D108BD9-81ED-4DB2-BD59-A6C34878D82A}">
                    <a16:rowId xmlns:a16="http://schemas.microsoft.com/office/drawing/2014/main" val="1021967657"/>
                  </a:ext>
                </a:extLst>
              </a:tr>
              <a:tr h="613622">
                <a:tc>
                  <a:txBody>
                    <a:bodyPr/>
                    <a:lstStyle/>
                    <a:p>
                      <a:pPr>
                        <a:lnSpc>
                          <a:spcPts val="1200"/>
                        </a:lnSpc>
                        <a:spcAft>
                          <a:spcPts val="0"/>
                        </a:spcAft>
                      </a:pPr>
                      <a:r>
                        <a:rPr lang="da-DK" sz="1200">
                          <a:effectLst/>
                        </a:rPr>
                        <a:t>Center B SUM</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200"/>
                        </a:lnSpc>
                        <a:spcAft>
                          <a:spcPts val="0"/>
                        </a:spcAft>
                      </a:pPr>
                      <a:r>
                        <a:rPr lang="da-DK" sz="1100">
                          <a:effectLst/>
                        </a:rPr>
                        <a:t>Centeret har primært faglige opgaver og anvender en række forskellige it-systemer. Der er er stor personaleomsætning.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extLst>
                  <a:ext uri="{0D108BD9-81ED-4DB2-BD59-A6C34878D82A}">
                    <a16:rowId xmlns:a16="http://schemas.microsoft.com/office/drawing/2014/main" val="1584872795"/>
                  </a:ext>
                </a:extLst>
              </a:tr>
              <a:tr h="306811">
                <a:tc>
                  <a:txBody>
                    <a:bodyPr/>
                    <a:lstStyle/>
                    <a:p>
                      <a:pPr>
                        <a:lnSpc>
                          <a:spcPts val="1200"/>
                        </a:lnSpc>
                        <a:spcAft>
                          <a:spcPts val="0"/>
                        </a:spcAft>
                      </a:pPr>
                      <a:r>
                        <a:rPr lang="da-DK" sz="1200">
                          <a:effectLst/>
                        </a:rPr>
                        <a:t>Kontor B-1</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200"/>
                        </a:lnSpc>
                        <a:spcAft>
                          <a:spcPts val="0"/>
                        </a:spcAft>
                      </a:pPr>
                      <a:r>
                        <a:rPr lang="da-DK" sz="1100">
                          <a:effectLst/>
                        </a:rPr>
                        <a:t>Har ikke tid til at lære nye medarbejdere op i gammelt vanskeligt system.</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extLst>
                  <a:ext uri="{0D108BD9-81ED-4DB2-BD59-A6C34878D82A}">
                    <a16:rowId xmlns:a16="http://schemas.microsoft.com/office/drawing/2014/main" val="1997053426"/>
                  </a:ext>
                </a:extLst>
              </a:tr>
              <a:tr h="459269">
                <a:tc>
                  <a:txBody>
                    <a:bodyPr/>
                    <a:lstStyle/>
                    <a:p>
                      <a:pPr>
                        <a:lnSpc>
                          <a:spcPts val="1200"/>
                        </a:lnSpc>
                        <a:spcAft>
                          <a:spcPts val="0"/>
                        </a:spcAft>
                      </a:pPr>
                      <a:r>
                        <a:rPr lang="da-DK" sz="1200">
                          <a:effectLst/>
                        </a:rPr>
                        <a:t>Kontor B-2</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200"/>
                        </a:lnSpc>
                        <a:spcAft>
                          <a:spcPts val="0"/>
                        </a:spcAft>
                      </a:pPr>
                      <a:r>
                        <a:rPr lang="da-DK" sz="1100" dirty="0">
                          <a:effectLst/>
                        </a:rPr>
                        <a:t>Er ved at implementere et nyt system samtidig med at der behandles sager i et gammelt system. Kontoret</a:t>
                      </a:r>
                      <a:r>
                        <a:rPr lang="da-DK" sz="1100" baseline="0" dirty="0">
                          <a:effectLst/>
                        </a:rPr>
                        <a:t> </a:t>
                      </a:r>
                      <a:r>
                        <a:rPr lang="da-DK" sz="1100" dirty="0">
                          <a:effectLst/>
                        </a:rPr>
                        <a:t>er underbemandet.</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extLst>
                  <a:ext uri="{0D108BD9-81ED-4DB2-BD59-A6C34878D82A}">
                    <a16:rowId xmlns:a16="http://schemas.microsoft.com/office/drawing/2014/main" val="3935948622"/>
                  </a:ext>
                </a:extLst>
              </a:tr>
              <a:tr h="306811">
                <a:tc>
                  <a:txBody>
                    <a:bodyPr/>
                    <a:lstStyle/>
                    <a:p>
                      <a:pPr>
                        <a:lnSpc>
                          <a:spcPts val="1200"/>
                        </a:lnSpc>
                        <a:spcAft>
                          <a:spcPts val="0"/>
                        </a:spcAft>
                      </a:pPr>
                      <a:r>
                        <a:rPr lang="da-DK" sz="1200" dirty="0">
                          <a:effectLst/>
                        </a:rPr>
                        <a:t>Kontor B-3</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nSpc>
                          <a:spcPts val="1200"/>
                        </a:lnSpc>
                        <a:spcAft>
                          <a:spcPts val="0"/>
                        </a:spcAft>
                      </a:pPr>
                      <a:r>
                        <a:rPr lang="da-DK" sz="1100" dirty="0">
                          <a:effectLst/>
                        </a:rPr>
                        <a:t>Ingen væsentlige flaskehalse, har stabil drift.</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a:effectLst/>
                        </a:rPr>
                        <a:t> </a:t>
                      </a:r>
                      <a:endParaRPr lang="da-DK" sz="140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tc>
                  <a:txBody>
                    <a:bodyPr/>
                    <a:lstStyle/>
                    <a:p>
                      <a:pPr algn="ctr">
                        <a:lnSpc>
                          <a:spcPts val="1400"/>
                        </a:lnSpc>
                        <a:spcAft>
                          <a:spcPts val="0"/>
                        </a:spcAft>
                      </a:pPr>
                      <a:r>
                        <a:rPr lang="da-DK" sz="1600" dirty="0">
                          <a:effectLst/>
                        </a:rPr>
                        <a:t> </a:t>
                      </a:r>
                      <a:endParaRPr lang="da-DK" sz="1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4679" marR="64679" marT="0" marB="0" anchor="ctr"/>
                </a:tc>
                <a:extLst>
                  <a:ext uri="{0D108BD9-81ED-4DB2-BD59-A6C34878D82A}">
                    <a16:rowId xmlns:a16="http://schemas.microsoft.com/office/drawing/2014/main" val="3397603994"/>
                  </a:ext>
                </a:extLst>
              </a:tr>
            </a:tbl>
          </a:graphicData>
        </a:graphic>
      </p:graphicFrame>
    </p:spTree>
    <p:custDataLst>
      <p:custData r:id="rId1"/>
      <p:custData r:id="rId2"/>
      <p:tags r:id="rId3"/>
    </p:custDataLst>
    <p:extLst>
      <p:ext uri="{BB962C8B-B14F-4D97-AF65-F5344CB8AC3E}">
        <p14:creationId xmlns:p14="http://schemas.microsoft.com/office/powerpoint/2010/main" val="17708777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4"/>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473" imgH="476" progId="TCLayout.ActiveDocument.1">
                  <p:embed/>
                </p:oleObj>
              </mc:Choice>
              <mc:Fallback>
                <p:oleObj name="think-cell Slide" r:id="rId7" imgW="473" imgH="476" progId="TCLayout.ActiveDocument.1">
                  <p:embed/>
                  <p:pic>
                    <p:nvPicPr>
                      <p:cNvPr id="5" name="Objekt 4"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6" name="Title 5">
            <a:extLst>
              <a:ext uri="{FF2B5EF4-FFF2-40B4-BE49-F238E27FC236}">
                <a16:creationId xmlns:a16="http://schemas.microsoft.com/office/drawing/2014/main" id="{BB917CD0-740B-4A59-BEEB-B2D6225B7B98}"/>
              </a:ext>
            </a:extLst>
          </p:cNvPr>
          <p:cNvSpPr>
            <a:spLocks noGrp="1"/>
          </p:cNvSpPr>
          <p:nvPr>
            <p:ph type="title"/>
          </p:nvPr>
        </p:nvSpPr>
        <p:spPr/>
        <p:txBody>
          <a:bodyPr vert="horz"/>
          <a:lstStyle/>
          <a:p>
            <a:r>
              <a:rPr lang="da-DK" dirty="0">
                <a:solidFill>
                  <a:srgbClr val="000000"/>
                </a:solidFill>
              </a:rPr>
              <a:t>2.2 Økonomi </a:t>
            </a:r>
            <a:endParaRPr lang="da-DK" dirty="0"/>
          </a:p>
        </p:txBody>
      </p:sp>
      <p:sp>
        <p:nvSpPr>
          <p:cNvPr id="4" name="Slide Number Placeholder 3">
            <a:extLst>
              <a:ext uri="{FF2B5EF4-FFF2-40B4-BE49-F238E27FC236}">
                <a16:creationId xmlns:a16="http://schemas.microsoft.com/office/drawing/2014/main" id="{5CE72377-3210-4AA7-99C3-66CB59BB5A6B}"/>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0AE25ED-097C-4BDC-A7CE-FA97BD9CA3B5}" type="slidenum">
              <a:rPr kumimoji="0" lang="da-DK" sz="899" b="0" i="0" u="none" strike="noStrike" kern="1200" cap="none" spc="0" normalizeH="0" baseline="0" noProof="0">
                <a:ln>
                  <a:noFill/>
                </a:ln>
                <a:no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da-DK" sz="899" b="0" i="0" u="none" strike="noStrike" kern="1200" cap="none" spc="0" normalizeH="0" baseline="0" noProof="0" dirty="0">
              <a:ln>
                <a:noFill/>
              </a:ln>
              <a:noFill/>
              <a:effectLst/>
              <a:uLnTx/>
              <a:uFillTx/>
              <a:latin typeface="Arial"/>
              <a:ea typeface="+mn-ea"/>
              <a:cs typeface="+mn-cs"/>
            </a:endParaRPr>
          </a:p>
        </p:txBody>
      </p:sp>
      <p:sp>
        <p:nvSpPr>
          <p:cNvPr id="8" name="Tekstfelt 7"/>
          <p:cNvSpPr txBox="1"/>
          <p:nvPr/>
        </p:nvSpPr>
        <p:spPr>
          <a:xfrm>
            <a:off x="701675" y="1283007"/>
            <a:ext cx="4752000" cy="5070299"/>
          </a:xfrm>
          <a:prstGeom prst="rect">
            <a:avLst/>
          </a:prstGeom>
          <a:noFill/>
        </p:spPr>
        <p:txBody>
          <a:bodyPr wrap="square" lIns="0" tIns="0" rIns="0" bIns="0" rtlCol="0">
            <a:spAutoFit/>
          </a:bodyPr>
          <a:lstStyle/>
          <a:p>
            <a:pPr marL="0" lvl="0" indent="0">
              <a:buNone/>
            </a:pPr>
            <a:r>
              <a:rPr lang="da-DK" sz="1200" b="1" dirty="0">
                <a:solidFill>
                  <a:srgbClr val="000000"/>
                </a:solidFill>
              </a:rPr>
              <a:t>It-økonomi og økonomistyring af it-området</a:t>
            </a:r>
          </a:p>
          <a:p>
            <a:pPr defTabSz="987425">
              <a:buClr>
                <a:srgbClr val="3B5463"/>
              </a:buClr>
            </a:pPr>
            <a:r>
              <a:rPr lang="da-DK" sz="1200" dirty="0"/>
              <a:t>Beskriv myndighedens økonomistyring af it-området. </a:t>
            </a:r>
          </a:p>
          <a:p>
            <a:pPr defTabSz="987425">
              <a:buClr>
                <a:srgbClr val="3B5463"/>
              </a:buClr>
            </a:pPr>
            <a:r>
              <a:rPr lang="da-DK" sz="1200" dirty="0"/>
              <a:t>Myndigheden bedes beskrive overvejelser om økonomistyringen og balancen imellem økonomiposterne, herunder om der anvendes tilstrækkelige midler på vedligehold sammenholdt med udvikling.</a:t>
            </a:r>
          </a:p>
          <a:p>
            <a:pPr defTabSz="987425">
              <a:buClr>
                <a:srgbClr val="3B5463"/>
              </a:buClr>
            </a:pPr>
            <a:r>
              <a:rPr lang="da-DK" sz="1200" dirty="0"/>
              <a:t>Beskriv kendte kommende investeringer og myndighedens andre forventninger til fremtidig økonomi.</a:t>
            </a:r>
          </a:p>
          <a:p>
            <a:pPr defTabSz="987425">
              <a:buClr>
                <a:srgbClr val="3B5463"/>
              </a:buClr>
            </a:pPr>
            <a:r>
              <a:rPr lang="da-DK" sz="1200" dirty="0"/>
              <a:t>Angiv myndighedens årlige it-omkostninger (se forslag til visualisering til højre). Oplysningerne skal svare til opgørelsen af it-omkostninger i myndighedens årsrapport. Hvis opgørelsen afviger herfra, bør årsagen hertil beskrives.</a:t>
            </a:r>
          </a:p>
          <a:p>
            <a:pPr defTabSz="987425">
              <a:buClr>
                <a:srgbClr val="3B5463"/>
              </a:buClr>
            </a:pPr>
            <a:r>
              <a:rPr lang="da-DK" sz="1200" dirty="0"/>
              <a:t>Hvis myndigheden ønsker det, kan it-omkostningerne angives for hvert år, og så følges i handlingsplanens periode. Myndigheden kan også medtage budgettal for det kommende eller indeværende år, hvis disse foreligger.</a:t>
            </a:r>
          </a:p>
          <a:p>
            <a:pPr defTabSz="987425">
              <a:buClr>
                <a:srgbClr val="3B5463"/>
              </a:buClr>
            </a:pPr>
            <a:r>
              <a:rPr lang="da-DK" sz="1200" dirty="0"/>
              <a:t>Angiv særskilt de systemnære omkostninger, som svarer til myndighedens svar på </a:t>
            </a:r>
            <a:r>
              <a:rPr lang="da-DK" sz="1200" dirty="0" err="1"/>
              <a:t>spm</a:t>
            </a:r>
            <a:r>
              <a:rPr lang="da-DK" sz="1200" dirty="0"/>
              <a:t>. D3 i datagrundlaget.</a:t>
            </a:r>
          </a:p>
          <a:p>
            <a:r>
              <a:rPr lang="da-DK" sz="1200" dirty="0"/>
              <a:t>Vær gerne opmærksom på de visninger i datagrundlaget, som omhandler økonomi, se under fanen ”</a:t>
            </a:r>
            <a:r>
              <a:rPr lang="da-DK" sz="1200" dirty="0" err="1"/>
              <a:t>obl</a:t>
            </a:r>
            <a:r>
              <a:rPr lang="da-DK" sz="1200" dirty="0"/>
              <a:t>. visninger”. </a:t>
            </a:r>
          </a:p>
          <a:p>
            <a:endParaRPr lang="da-DK" sz="1200" dirty="0"/>
          </a:p>
          <a:p>
            <a:endParaRPr lang="da-DK" sz="1200" dirty="0"/>
          </a:p>
        </p:txBody>
      </p:sp>
      <p:graphicFrame>
        <p:nvGraphicFramePr>
          <p:cNvPr id="11" name="Tabel 10"/>
          <p:cNvGraphicFramePr>
            <a:graphicFrameLocks noGrp="1"/>
          </p:cNvGraphicFramePr>
          <p:nvPr>
            <p:extLst>
              <p:ext uri="{D42A27DB-BD31-4B8C-83A1-F6EECF244321}">
                <p14:modId xmlns:p14="http://schemas.microsoft.com/office/powerpoint/2010/main" val="63213589"/>
              </p:ext>
            </p:extLst>
          </p:nvPr>
        </p:nvGraphicFramePr>
        <p:xfrm>
          <a:off x="6600056" y="1187682"/>
          <a:ext cx="5310480" cy="3969510"/>
        </p:xfrm>
        <a:graphic>
          <a:graphicData uri="http://schemas.openxmlformats.org/drawingml/2006/table">
            <a:tbl>
              <a:tblPr firstRow="1" bandRow="1">
                <a:tableStyleId>{3B4B98B0-60AC-42C2-AFA5-B58CD77FA1E5}</a:tableStyleId>
              </a:tblPr>
              <a:tblGrid>
                <a:gridCol w="3510280">
                  <a:extLst>
                    <a:ext uri="{9D8B030D-6E8A-4147-A177-3AD203B41FA5}">
                      <a16:colId xmlns:a16="http://schemas.microsoft.com/office/drawing/2014/main" val="3949665990"/>
                    </a:ext>
                  </a:extLst>
                </a:gridCol>
                <a:gridCol w="900100">
                  <a:extLst>
                    <a:ext uri="{9D8B030D-6E8A-4147-A177-3AD203B41FA5}">
                      <a16:colId xmlns:a16="http://schemas.microsoft.com/office/drawing/2014/main" val="1503518218"/>
                    </a:ext>
                  </a:extLst>
                </a:gridCol>
                <a:gridCol w="900100">
                  <a:extLst>
                    <a:ext uri="{9D8B030D-6E8A-4147-A177-3AD203B41FA5}">
                      <a16:colId xmlns:a16="http://schemas.microsoft.com/office/drawing/2014/main" val="2502221819"/>
                    </a:ext>
                  </a:extLst>
                </a:gridCol>
              </a:tblGrid>
              <a:tr h="279421">
                <a:tc>
                  <a:txBody>
                    <a:bodyPr/>
                    <a:lstStyle/>
                    <a:p>
                      <a:r>
                        <a:rPr lang="da-DK" sz="1050" dirty="0"/>
                        <a:t>Overblik over økonomi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1050" b="1" dirty="0"/>
                        <a:t>År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r>
                        <a:rPr lang="da-DK" sz="1050" b="1" dirty="0"/>
                        <a:t>Evt. År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45509883"/>
                  </a:ext>
                </a:extLst>
              </a:tr>
              <a:tr h="5218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050" b="0" i="0" u="none" strike="noStrike" kern="1200" cap="none" spc="0" normalizeH="0" baseline="0" noProof="0" dirty="0">
                          <a:ln>
                            <a:noFill/>
                          </a:ln>
                          <a:solidFill>
                            <a:srgbClr val="000000"/>
                          </a:solidFill>
                          <a:effectLst/>
                          <a:uLnTx/>
                          <a:uFillTx/>
                          <a:latin typeface="+mn-lt"/>
                          <a:ea typeface="+mn-ea"/>
                          <a:cs typeface="+mn-cs"/>
                        </a:rPr>
                        <a:t>Interne personaleomkostninger til it</a:t>
                      </a:r>
                    </a:p>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57030593"/>
                  </a:ext>
                </a:extLst>
              </a:tr>
              <a:tr h="535437">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da-DK" sz="1050" b="0" i="0" u="none" strike="noStrike" kern="1200" cap="none" spc="0" normalizeH="0" baseline="0" noProof="0" dirty="0">
                          <a:ln>
                            <a:noFill/>
                          </a:ln>
                          <a:solidFill>
                            <a:srgbClr val="000000"/>
                          </a:solidFill>
                          <a:effectLst/>
                          <a:uLnTx/>
                          <a:uFillTx/>
                          <a:latin typeface="+mn-lt"/>
                          <a:ea typeface="+mn-ea"/>
                          <a:cs typeface="+mn-cs"/>
                        </a:rPr>
                        <a:t>Interne statslige køb af it, herunder fra Statens It</a:t>
                      </a:r>
                      <a:endParaRPr lang="da-DK" sz="1050" dirty="0"/>
                    </a:p>
                    <a:p>
                      <a:pPr marL="0" indent="0">
                        <a:buFont typeface="Arial" panose="020B0604020202020204" pitchFamily="34" charset="0"/>
                        <a:buNone/>
                      </a:pPr>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da-DK" sz="105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5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85823015"/>
                  </a:ext>
                </a:extLst>
              </a:tr>
              <a:tr h="535437">
                <a:tc>
                  <a:txBody>
                    <a:bodyPr/>
                    <a:lstStyle/>
                    <a:p>
                      <a:pPr marL="0" indent="0">
                        <a:buFont typeface="Arial" panose="020B0604020202020204" pitchFamily="34" charset="0"/>
                        <a:buNone/>
                      </a:pPr>
                      <a:r>
                        <a:rPr lang="da-DK" sz="1050" baseline="0" dirty="0"/>
                        <a:t>It-systemdrift </a:t>
                      </a:r>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da-DK" sz="105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5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31811834"/>
                  </a:ext>
                </a:extLst>
              </a:tr>
              <a:tr h="531915">
                <a:tc>
                  <a:txBody>
                    <a:bodyPr/>
                    <a:lstStyle/>
                    <a:p>
                      <a:pPr marL="0" indent="0">
                        <a:buFont typeface="Arial" panose="020B0604020202020204" pitchFamily="34" charset="0"/>
                        <a:buNone/>
                      </a:pPr>
                      <a:r>
                        <a:rPr lang="da-DK" sz="1050" kern="1200" baseline="0" dirty="0">
                          <a:solidFill>
                            <a:schemeClr val="tx1"/>
                          </a:solidFill>
                          <a:latin typeface="+mn-lt"/>
                          <a:ea typeface="+mn-ea"/>
                          <a:cs typeface="+mn-cs"/>
                        </a:rPr>
                        <a:t>It-vedligehold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da-DK" sz="105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5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36080028"/>
                  </a:ext>
                </a:extLst>
              </a:tr>
              <a:tr h="521825">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a-DK" sz="1050" dirty="0"/>
                        <a:t>It-udvikling </a:t>
                      </a:r>
                    </a:p>
                    <a:p>
                      <a:pPr marL="171450" indent="-171450">
                        <a:buFont typeface="Arial" panose="020B0604020202020204" pitchFamily="34" charset="0"/>
                        <a:buChar char="•"/>
                      </a:pPr>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2280207"/>
                  </a:ext>
                </a:extLst>
              </a:tr>
              <a:tr h="521825">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a-DK" sz="1050" dirty="0"/>
                        <a:t>Udgifter til it-varer til forbrug</a:t>
                      </a:r>
                    </a:p>
                    <a:p>
                      <a:pPr marL="171450" indent="-171450">
                        <a:buFont typeface="Arial" panose="020B0604020202020204" pitchFamily="34" charset="0"/>
                        <a:buChar char="•"/>
                      </a:pPr>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38864866"/>
                  </a:ext>
                </a:extLst>
              </a:tr>
              <a:tr h="521825">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a-DK" sz="1050" b="1" dirty="0"/>
                        <a:t>Årlige it-omkostninger i alt </a:t>
                      </a:r>
                    </a:p>
                    <a:p>
                      <a:pPr marL="171450" indent="-171450">
                        <a:buFont typeface="Arial" panose="020B0604020202020204" pitchFamily="34" charset="0"/>
                        <a:buChar char="•"/>
                      </a:pPr>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92283083"/>
                  </a:ext>
                </a:extLst>
              </a:tr>
            </a:tbl>
          </a:graphicData>
        </a:graphic>
      </p:graphicFrame>
      <p:sp>
        <p:nvSpPr>
          <p:cNvPr id="12" name="Afrundet rektangel 11"/>
          <p:cNvSpPr/>
          <p:nvPr/>
        </p:nvSpPr>
        <p:spPr bwMode="auto">
          <a:xfrm>
            <a:off x="449182" y="1017668"/>
            <a:ext cx="5574810" cy="5363660"/>
          </a:xfrm>
          <a:prstGeom prst="roundRect">
            <a:avLst>
              <a:gd name="adj" fmla="val 8552"/>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buClr>
                <a:srgbClr val="3B5463"/>
              </a:buClr>
            </a:pPr>
            <a:endParaRPr lang="da-DK" sz="1200" dirty="0"/>
          </a:p>
        </p:txBody>
      </p:sp>
      <p:graphicFrame>
        <p:nvGraphicFramePr>
          <p:cNvPr id="3" name="Tabel 2">
            <a:extLst>
              <a:ext uri="{FF2B5EF4-FFF2-40B4-BE49-F238E27FC236}">
                <a16:creationId xmlns:a16="http://schemas.microsoft.com/office/drawing/2014/main" id="{98DF0785-5CEE-6D52-29A4-89C4D2B4DBEF}"/>
              </a:ext>
            </a:extLst>
          </p:cNvPr>
          <p:cNvGraphicFramePr>
            <a:graphicFrameLocks noGrp="1"/>
          </p:cNvGraphicFramePr>
          <p:nvPr>
            <p:extLst>
              <p:ext uri="{D42A27DB-BD31-4B8C-83A1-F6EECF244321}">
                <p14:modId xmlns:p14="http://schemas.microsoft.com/office/powerpoint/2010/main" val="3594443798"/>
              </p:ext>
            </p:extLst>
          </p:nvPr>
        </p:nvGraphicFramePr>
        <p:xfrm>
          <a:off x="6600056" y="5463925"/>
          <a:ext cx="5310480" cy="845395"/>
        </p:xfrm>
        <a:graphic>
          <a:graphicData uri="http://schemas.openxmlformats.org/drawingml/2006/table">
            <a:tbl>
              <a:tblPr firstRow="1" bandRow="1">
                <a:tableStyleId>{3B4B98B0-60AC-42C2-AFA5-B58CD77FA1E5}</a:tableStyleId>
              </a:tblPr>
              <a:tblGrid>
                <a:gridCol w="3510280">
                  <a:extLst>
                    <a:ext uri="{9D8B030D-6E8A-4147-A177-3AD203B41FA5}">
                      <a16:colId xmlns:a16="http://schemas.microsoft.com/office/drawing/2014/main" val="3949665990"/>
                    </a:ext>
                  </a:extLst>
                </a:gridCol>
                <a:gridCol w="900100">
                  <a:extLst>
                    <a:ext uri="{9D8B030D-6E8A-4147-A177-3AD203B41FA5}">
                      <a16:colId xmlns:a16="http://schemas.microsoft.com/office/drawing/2014/main" val="1503518218"/>
                    </a:ext>
                  </a:extLst>
                </a:gridCol>
                <a:gridCol w="900100">
                  <a:extLst>
                    <a:ext uri="{9D8B030D-6E8A-4147-A177-3AD203B41FA5}">
                      <a16:colId xmlns:a16="http://schemas.microsoft.com/office/drawing/2014/main" val="2502221819"/>
                    </a:ext>
                  </a:extLst>
                </a:gridCol>
              </a:tblGrid>
              <a:tr h="3235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1050" b="1" i="0" u="none" strike="noStrike" kern="1200" cap="none" spc="0" normalizeH="0" baseline="0" noProof="0" dirty="0">
                        <a:ln>
                          <a:noFill/>
                        </a:ln>
                        <a:solidFill>
                          <a:srgbClr val="000000"/>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1050" dirty="0"/>
                        <a:t>År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da-DK" sz="1050" dirty="0"/>
                        <a:t>Evt. år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35901489"/>
                  </a:ext>
                </a:extLst>
              </a:tr>
              <a:tr h="5218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050" b="1" i="0" u="none" strike="noStrike" kern="1200" cap="none" spc="0" normalizeH="0" baseline="0" noProof="0" dirty="0">
                          <a:ln>
                            <a:noFill/>
                          </a:ln>
                          <a:solidFill>
                            <a:srgbClr val="000000"/>
                          </a:solidFill>
                          <a:effectLst/>
                          <a:uLnTx/>
                          <a:uFillTx/>
                          <a:latin typeface="+mn-lt"/>
                          <a:ea typeface="+mn-ea"/>
                          <a:cs typeface="+mn-cs"/>
                        </a:rPr>
                        <a:t>Systemnære omkostninger i alt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92283083"/>
                  </a:ext>
                </a:extLst>
              </a:tr>
            </a:tbl>
          </a:graphicData>
        </a:graphic>
      </p:graphicFrame>
    </p:spTree>
    <p:custDataLst>
      <p:custData r:id="rId1"/>
      <p:custData r:id="rId2"/>
      <p:tags r:id="rId3"/>
    </p:custDataLst>
    <p:extLst>
      <p:ext uri="{BB962C8B-B14F-4D97-AF65-F5344CB8AC3E}">
        <p14:creationId xmlns:p14="http://schemas.microsoft.com/office/powerpoint/2010/main" val="120986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4"/>
            </p:custDataLst>
            <p:extLst>
              <p:ext uri="{D42A27DB-BD31-4B8C-83A1-F6EECF244321}">
                <p14:modId xmlns:p14="http://schemas.microsoft.com/office/powerpoint/2010/main" val="212468432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473" imgH="476" progId="TCLayout.ActiveDocument.1">
                  <p:embed/>
                </p:oleObj>
              </mc:Choice>
              <mc:Fallback>
                <p:oleObj name="think-cell Slide" r:id="rId7" imgW="473" imgH="476" progId="TCLayout.ActiveDocument.1">
                  <p:embed/>
                  <p:pic>
                    <p:nvPicPr>
                      <p:cNvPr id="5" name="Objekt 4"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6" name="Title 5">
            <a:extLst>
              <a:ext uri="{FF2B5EF4-FFF2-40B4-BE49-F238E27FC236}">
                <a16:creationId xmlns:a16="http://schemas.microsoft.com/office/drawing/2014/main" id="{BB917CD0-740B-4A59-BEEB-B2D6225B7B98}"/>
              </a:ext>
            </a:extLst>
          </p:cNvPr>
          <p:cNvSpPr>
            <a:spLocks noGrp="1"/>
          </p:cNvSpPr>
          <p:nvPr>
            <p:ph type="title"/>
          </p:nvPr>
        </p:nvSpPr>
        <p:spPr/>
        <p:txBody>
          <a:bodyPr vert="horz"/>
          <a:lstStyle/>
          <a:p>
            <a:r>
              <a:rPr lang="da-DK" dirty="0">
                <a:solidFill>
                  <a:srgbClr val="000000"/>
                </a:solidFill>
              </a:rPr>
              <a:t>3.1 Initiativliste</a:t>
            </a:r>
            <a:endParaRPr lang="da-DK" dirty="0"/>
          </a:p>
        </p:txBody>
      </p:sp>
      <p:sp>
        <p:nvSpPr>
          <p:cNvPr id="4" name="Slide Number Placeholder 3">
            <a:extLst>
              <a:ext uri="{FF2B5EF4-FFF2-40B4-BE49-F238E27FC236}">
                <a16:creationId xmlns:a16="http://schemas.microsoft.com/office/drawing/2014/main" id="{5CE72377-3210-4AA7-99C3-66CB59BB5A6B}"/>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0AE25ED-097C-4BDC-A7CE-FA97BD9CA3B5}" type="slidenum">
              <a:rPr kumimoji="0" lang="da-DK" sz="899" b="0" i="0" u="none" strike="noStrike" kern="1200" cap="none" spc="0" normalizeH="0" baseline="0" noProof="0">
                <a:ln>
                  <a:noFill/>
                </a:ln>
                <a:no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da-DK" sz="899" b="0" i="0" u="none" strike="noStrike" kern="1200" cap="none" spc="0" normalizeH="0" baseline="0" noProof="0" dirty="0">
              <a:ln>
                <a:noFill/>
              </a:ln>
              <a:noFill/>
              <a:effectLst/>
              <a:uLnTx/>
              <a:uFillTx/>
              <a:latin typeface="Arial"/>
              <a:ea typeface="+mn-ea"/>
              <a:cs typeface="+mn-cs"/>
            </a:endParaRPr>
          </a:p>
        </p:txBody>
      </p:sp>
      <p:graphicFrame>
        <p:nvGraphicFramePr>
          <p:cNvPr id="9" name="Tabel 8"/>
          <p:cNvGraphicFramePr>
            <a:graphicFrameLocks noGrp="1"/>
          </p:cNvGraphicFramePr>
          <p:nvPr>
            <p:extLst>
              <p:ext uri="{D42A27DB-BD31-4B8C-83A1-F6EECF244321}">
                <p14:modId xmlns:p14="http://schemas.microsoft.com/office/powerpoint/2010/main" val="71362011"/>
              </p:ext>
            </p:extLst>
          </p:nvPr>
        </p:nvGraphicFramePr>
        <p:xfrm>
          <a:off x="701675" y="1196752"/>
          <a:ext cx="10785472" cy="3327224"/>
        </p:xfrm>
        <a:graphic>
          <a:graphicData uri="http://schemas.openxmlformats.org/drawingml/2006/table">
            <a:tbl>
              <a:tblPr firstRow="1" bandRow="1">
                <a:tableStyleId>{3B4B98B0-60AC-42C2-AFA5-B58CD77FA1E5}</a:tableStyleId>
              </a:tblPr>
              <a:tblGrid>
                <a:gridCol w="425773">
                  <a:extLst>
                    <a:ext uri="{9D8B030D-6E8A-4147-A177-3AD203B41FA5}">
                      <a16:colId xmlns:a16="http://schemas.microsoft.com/office/drawing/2014/main" val="2473948950"/>
                    </a:ext>
                  </a:extLst>
                </a:gridCol>
                <a:gridCol w="2270595">
                  <a:extLst>
                    <a:ext uri="{9D8B030D-6E8A-4147-A177-3AD203B41FA5}">
                      <a16:colId xmlns:a16="http://schemas.microsoft.com/office/drawing/2014/main" val="143167890"/>
                    </a:ext>
                  </a:extLst>
                </a:gridCol>
                <a:gridCol w="1348184">
                  <a:extLst>
                    <a:ext uri="{9D8B030D-6E8A-4147-A177-3AD203B41FA5}">
                      <a16:colId xmlns:a16="http://schemas.microsoft.com/office/drawing/2014/main" val="725106475"/>
                    </a:ext>
                  </a:extLst>
                </a:gridCol>
                <a:gridCol w="1637805">
                  <a:extLst>
                    <a:ext uri="{9D8B030D-6E8A-4147-A177-3AD203B41FA5}">
                      <a16:colId xmlns:a16="http://schemas.microsoft.com/office/drawing/2014/main" val="3644561358"/>
                    </a:ext>
                  </a:extLst>
                </a:gridCol>
                <a:gridCol w="1058563">
                  <a:extLst>
                    <a:ext uri="{9D8B030D-6E8A-4147-A177-3AD203B41FA5}">
                      <a16:colId xmlns:a16="http://schemas.microsoft.com/office/drawing/2014/main" val="2813972693"/>
                    </a:ext>
                  </a:extLst>
                </a:gridCol>
                <a:gridCol w="1348184">
                  <a:extLst>
                    <a:ext uri="{9D8B030D-6E8A-4147-A177-3AD203B41FA5}">
                      <a16:colId xmlns:a16="http://schemas.microsoft.com/office/drawing/2014/main" val="205681977"/>
                    </a:ext>
                  </a:extLst>
                </a:gridCol>
                <a:gridCol w="1348184">
                  <a:extLst>
                    <a:ext uri="{9D8B030D-6E8A-4147-A177-3AD203B41FA5}">
                      <a16:colId xmlns:a16="http://schemas.microsoft.com/office/drawing/2014/main" val="1425910075"/>
                    </a:ext>
                  </a:extLst>
                </a:gridCol>
                <a:gridCol w="1348184">
                  <a:extLst>
                    <a:ext uri="{9D8B030D-6E8A-4147-A177-3AD203B41FA5}">
                      <a16:colId xmlns:a16="http://schemas.microsoft.com/office/drawing/2014/main" val="4269432518"/>
                    </a:ext>
                  </a:extLst>
                </a:gridCol>
              </a:tblGrid>
              <a:tr h="295174">
                <a:tc>
                  <a:txBody>
                    <a:bodyPr/>
                    <a:lstStyle/>
                    <a:p>
                      <a:r>
                        <a:rPr lang="da-DK" sz="1050" dirty="0"/>
                        <a:t>Nr.</a:t>
                      </a:r>
                    </a:p>
                  </a:txBody>
                  <a:tcPr/>
                </a:tc>
                <a:tc>
                  <a:txBody>
                    <a:bodyPr/>
                    <a:lstStyle/>
                    <a:p>
                      <a:r>
                        <a:rPr lang="da-DK" sz="1050" dirty="0"/>
                        <a:t>Initiativbeskrivelse</a:t>
                      </a:r>
                    </a:p>
                  </a:txBody>
                  <a:tcPr/>
                </a:tc>
                <a:tc>
                  <a:txBody>
                    <a:bodyPr/>
                    <a:lstStyle/>
                    <a:p>
                      <a:r>
                        <a:rPr lang="da-DK" sz="1050" dirty="0"/>
                        <a:t>Ressourcer</a:t>
                      </a:r>
                      <a:r>
                        <a:rPr lang="da-DK" sz="1050" baseline="0" dirty="0"/>
                        <a:t> og økonomi</a:t>
                      </a:r>
                      <a:endParaRPr lang="da-DK" sz="1050" dirty="0"/>
                    </a:p>
                  </a:txBody>
                  <a:tcPr/>
                </a:tc>
                <a:tc>
                  <a:txBody>
                    <a:bodyPr/>
                    <a:lstStyle/>
                    <a:p>
                      <a:r>
                        <a:rPr lang="da-DK" sz="1050" dirty="0"/>
                        <a:t>Succeskriterier</a:t>
                      </a:r>
                    </a:p>
                  </a:txBody>
                  <a:tcPr/>
                </a:tc>
                <a:tc>
                  <a:txBody>
                    <a:bodyPr/>
                    <a:lstStyle/>
                    <a:p>
                      <a:r>
                        <a:rPr lang="da-DK" sz="1050" dirty="0"/>
                        <a:t>Start- og sluttidspunkt</a:t>
                      </a:r>
                    </a:p>
                  </a:txBody>
                  <a:tcPr/>
                </a:tc>
                <a:tc>
                  <a:txBody>
                    <a:bodyPr/>
                    <a:lstStyle/>
                    <a:p>
                      <a:r>
                        <a:rPr lang="da-DK" sz="1050" dirty="0"/>
                        <a:t>Initiativejer</a:t>
                      </a:r>
                    </a:p>
                  </a:txBody>
                  <a:tcPr/>
                </a:tc>
                <a:tc>
                  <a:txBody>
                    <a:bodyPr/>
                    <a:lstStyle/>
                    <a:p>
                      <a:r>
                        <a:rPr lang="da-DK" sz="1050" dirty="0"/>
                        <a:t>Prioritet</a:t>
                      </a:r>
                    </a:p>
                  </a:txBody>
                  <a:tcPr/>
                </a:tc>
                <a:tc>
                  <a:txBody>
                    <a:bodyPr/>
                    <a:lstStyle/>
                    <a:p>
                      <a:r>
                        <a:rPr lang="da-DK" sz="1050" dirty="0"/>
                        <a:t>Status</a:t>
                      </a:r>
                    </a:p>
                  </a:txBody>
                  <a:tcPr/>
                </a:tc>
                <a:extLst>
                  <a:ext uri="{0D108BD9-81ED-4DB2-BD59-A6C34878D82A}">
                    <a16:rowId xmlns:a16="http://schemas.microsoft.com/office/drawing/2014/main" val="3713516567"/>
                  </a:ext>
                </a:extLst>
              </a:tr>
              <a:tr h="1443075">
                <a:tc>
                  <a:txBody>
                    <a:bodyPr/>
                    <a:lstStyle/>
                    <a:p>
                      <a:r>
                        <a:rPr lang="da-DK" sz="1050" dirty="0"/>
                        <a:t>1</a:t>
                      </a:r>
                    </a:p>
                  </a:txBody>
                  <a:tcPr/>
                </a:tc>
                <a:tc>
                  <a:txBody>
                    <a:bodyPr/>
                    <a:lstStyle/>
                    <a:p>
                      <a:r>
                        <a:rPr lang="da-DK" sz="1050" dirty="0"/>
                        <a:t>Eksempel</a:t>
                      </a:r>
                    </a:p>
                  </a:txBody>
                  <a:tcPr/>
                </a:tc>
                <a:tc>
                  <a:txBody>
                    <a:bodyPr/>
                    <a:lstStyle/>
                    <a:p>
                      <a:r>
                        <a:rPr lang="da-DK" sz="1050" dirty="0"/>
                        <a:t>1 ÅV (kontor)</a:t>
                      </a:r>
                    </a:p>
                    <a:p>
                      <a:r>
                        <a:rPr lang="da-DK" sz="1050" dirty="0"/>
                        <a:t>800.000 kr. </a:t>
                      </a:r>
                    </a:p>
                  </a:txBody>
                  <a:tcPr/>
                </a:tc>
                <a:tc>
                  <a:txBody>
                    <a:bodyPr/>
                    <a:lstStyle/>
                    <a:p>
                      <a:pPr marL="228600" indent="-228600">
                        <a:buAutoNum type="arabicPeriod"/>
                      </a:pPr>
                      <a:r>
                        <a:rPr lang="da-DK" sz="1050" dirty="0"/>
                        <a:t>År 1: Udarbejdelse og godkendelse af skabelon for beredskabsplan </a:t>
                      </a:r>
                    </a:p>
                    <a:p>
                      <a:pPr marL="228600" indent="-228600">
                        <a:buAutoNum type="arabicPeriod"/>
                      </a:pPr>
                      <a:r>
                        <a:rPr lang="da-DK" sz="1050" dirty="0"/>
                        <a:t>År 2: Planer for forretningskritiske it-systemer foreligger</a:t>
                      </a:r>
                    </a:p>
                    <a:p>
                      <a:pPr marL="228600" indent="-228600">
                        <a:buAutoNum type="arabicPeriod"/>
                      </a:pPr>
                      <a:r>
                        <a:rPr lang="da-DK" sz="1050" dirty="0"/>
                        <a:t>År 3: Planer for forretningskritiske it-systemer er testet</a:t>
                      </a:r>
                    </a:p>
                    <a:p>
                      <a:pPr marL="228600" indent="-228600">
                        <a:buAutoNum type="arabicPeriod"/>
                      </a:pPr>
                      <a:endParaRPr lang="da-DK" sz="1050" dirty="0"/>
                    </a:p>
                  </a:txBody>
                  <a:tcPr/>
                </a:tc>
                <a:tc>
                  <a:txBody>
                    <a:bodyPr/>
                    <a:lstStyle/>
                    <a:p>
                      <a:r>
                        <a:rPr lang="da-DK" sz="1050" dirty="0"/>
                        <a:t>Q2 År 1- Q4 År 3</a:t>
                      </a:r>
                    </a:p>
                  </a:txBody>
                  <a:tcPr/>
                </a:tc>
                <a:tc>
                  <a:txBody>
                    <a:bodyPr/>
                    <a:lstStyle/>
                    <a:p>
                      <a:r>
                        <a:rPr lang="da-DK" sz="1050" dirty="0"/>
                        <a:t>Navn</a:t>
                      </a:r>
                    </a:p>
                  </a:txBody>
                  <a:tcPr/>
                </a:tc>
                <a:tc>
                  <a:txBody>
                    <a:bodyPr/>
                    <a:lstStyle/>
                    <a:p>
                      <a:r>
                        <a:rPr lang="da-DK" sz="1050" dirty="0"/>
                        <a:t>Mellem</a:t>
                      </a:r>
                    </a:p>
                  </a:txBody>
                  <a:tcPr/>
                </a:tc>
                <a:tc>
                  <a:txBody>
                    <a:bodyPr/>
                    <a:lstStyle/>
                    <a:p>
                      <a:r>
                        <a:rPr lang="da-DK" sz="1050" dirty="0" err="1"/>
                        <a:t>Igang</a:t>
                      </a:r>
                      <a:endParaRPr lang="da-DK" sz="1050" dirty="0"/>
                    </a:p>
                  </a:txBody>
                  <a:tcPr/>
                </a:tc>
                <a:extLst>
                  <a:ext uri="{0D108BD9-81ED-4DB2-BD59-A6C34878D82A}">
                    <a16:rowId xmlns:a16="http://schemas.microsoft.com/office/drawing/2014/main" val="1436245167"/>
                  </a:ext>
                </a:extLst>
              </a:tr>
              <a:tr h="266021">
                <a:tc>
                  <a:txBody>
                    <a:bodyPr/>
                    <a:lstStyle/>
                    <a:p>
                      <a:r>
                        <a:rPr lang="da-DK" sz="1050" dirty="0"/>
                        <a:t>2</a:t>
                      </a:r>
                    </a:p>
                  </a:txBody>
                  <a:tcPr/>
                </a:tc>
                <a:tc>
                  <a:txBody>
                    <a:bodyPr/>
                    <a:lstStyle/>
                    <a:p>
                      <a:endParaRPr lang="da-DK" sz="1050" dirty="0"/>
                    </a:p>
                  </a:txBody>
                  <a:tcPr/>
                </a:tc>
                <a:tc>
                  <a:txBody>
                    <a:bodyPr/>
                    <a:lstStyle/>
                    <a:p>
                      <a:endParaRPr lang="da-DK" sz="1050"/>
                    </a:p>
                  </a:txBody>
                  <a:tcPr/>
                </a:tc>
                <a:tc>
                  <a:txBody>
                    <a:bodyPr/>
                    <a:lstStyle/>
                    <a:p>
                      <a:endParaRPr lang="da-DK" sz="1050"/>
                    </a:p>
                  </a:txBody>
                  <a:tcPr/>
                </a:tc>
                <a:tc>
                  <a:txBody>
                    <a:bodyPr/>
                    <a:lstStyle/>
                    <a:p>
                      <a:endParaRPr lang="da-DK" sz="1050"/>
                    </a:p>
                  </a:txBody>
                  <a:tcPr/>
                </a:tc>
                <a:tc>
                  <a:txBody>
                    <a:bodyPr/>
                    <a:lstStyle/>
                    <a:p>
                      <a:endParaRPr lang="da-DK" sz="1050"/>
                    </a:p>
                  </a:txBody>
                  <a:tcPr/>
                </a:tc>
                <a:tc>
                  <a:txBody>
                    <a:bodyPr/>
                    <a:lstStyle/>
                    <a:p>
                      <a:endParaRPr lang="da-DK" sz="1050" dirty="0"/>
                    </a:p>
                  </a:txBody>
                  <a:tcPr/>
                </a:tc>
                <a:tc>
                  <a:txBody>
                    <a:bodyPr/>
                    <a:lstStyle/>
                    <a:p>
                      <a:endParaRPr lang="da-DK" sz="1050" dirty="0"/>
                    </a:p>
                  </a:txBody>
                  <a:tcPr/>
                </a:tc>
                <a:extLst>
                  <a:ext uri="{0D108BD9-81ED-4DB2-BD59-A6C34878D82A}">
                    <a16:rowId xmlns:a16="http://schemas.microsoft.com/office/drawing/2014/main" val="310443582"/>
                  </a:ext>
                </a:extLst>
              </a:tr>
              <a:tr h="266021">
                <a:tc>
                  <a:txBody>
                    <a:bodyPr/>
                    <a:lstStyle/>
                    <a:p>
                      <a:r>
                        <a:rPr lang="da-DK" sz="1050" dirty="0"/>
                        <a:t>3</a:t>
                      </a:r>
                    </a:p>
                  </a:txBody>
                  <a:tcPr/>
                </a:tc>
                <a:tc>
                  <a:txBody>
                    <a:bodyPr/>
                    <a:lstStyle/>
                    <a:p>
                      <a:endParaRPr lang="da-DK" sz="1050" dirty="0"/>
                    </a:p>
                  </a:txBody>
                  <a:tcPr/>
                </a:tc>
                <a:tc>
                  <a:txBody>
                    <a:bodyPr/>
                    <a:lstStyle/>
                    <a:p>
                      <a:endParaRPr lang="da-DK" sz="1050" dirty="0"/>
                    </a:p>
                  </a:txBody>
                  <a:tcPr/>
                </a:tc>
                <a:tc>
                  <a:txBody>
                    <a:bodyPr/>
                    <a:lstStyle/>
                    <a:p>
                      <a:endParaRPr lang="da-DK" sz="1050" dirty="0"/>
                    </a:p>
                  </a:txBody>
                  <a:tcPr/>
                </a:tc>
                <a:tc>
                  <a:txBody>
                    <a:bodyPr/>
                    <a:lstStyle/>
                    <a:p>
                      <a:endParaRPr lang="da-DK" sz="1050" dirty="0"/>
                    </a:p>
                  </a:txBody>
                  <a:tcPr/>
                </a:tc>
                <a:tc>
                  <a:txBody>
                    <a:bodyPr/>
                    <a:lstStyle/>
                    <a:p>
                      <a:endParaRPr lang="da-DK" sz="1050" dirty="0"/>
                    </a:p>
                  </a:txBody>
                  <a:tcPr/>
                </a:tc>
                <a:tc>
                  <a:txBody>
                    <a:bodyPr/>
                    <a:lstStyle/>
                    <a:p>
                      <a:endParaRPr lang="da-DK" sz="1050" dirty="0"/>
                    </a:p>
                  </a:txBody>
                  <a:tcPr/>
                </a:tc>
                <a:tc>
                  <a:txBody>
                    <a:bodyPr/>
                    <a:lstStyle/>
                    <a:p>
                      <a:endParaRPr lang="da-DK" sz="1050" dirty="0"/>
                    </a:p>
                  </a:txBody>
                  <a:tcPr/>
                </a:tc>
                <a:extLst>
                  <a:ext uri="{0D108BD9-81ED-4DB2-BD59-A6C34878D82A}">
                    <a16:rowId xmlns:a16="http://schemas.microsoft.com/office/drawing/2014/main" val="107802488"/>
                  </a:ext>
                </a:extLst>
              </a:tr>
              <a:tr h="266021">
                <a:tc>
                  <a:txBody>
                    <a:bodyPr/>
                    <a:lstStyle/>
                    <a:p>
                      <a:r>
                        <a:rPr lang="da-DK" sz="1050" dirty="0"/>
                        <a:t>4</a:t>
                      </a:r>
                    </a:p>
                  </a:txBody>
                  <a:tcPr/>
                </a:tc>
                <a:tc>
                  <a:txBody>
                    <a:bodyPr/>
                    <a:lstStyle/>
                    <a:p>
                      <a:endParaRPr lang="da-DK" sz="1050" dirty="0"/>
                    </a:p>
                  </a:txBody>
                  <a:tcPr/>
                </a:tc>
                <a:tc>
                  <a:txBody>
                    <a:bodyPr/>
                    <a:lstStyle/>
                    <a:p>
                      <a:endParaRPr lang="da-DK" sz="1050" dirty="0"/>
                    </a:p>
                  </a:txBody>
                  <a:tcPr/>
                </a:tc>
                <a:tc>
                  <a:txBody>
                    <a:bodyPr/>
                    <a:lstStyle/>
                    <a:p>
                      <a:endParaRPr lang="da-DK" sz="1050" dirty="0"/>
                    </a:p>
                  </a:txBody>
                  <a:tcPr/>
                </a:tc>
                <a:tc>
                  <a:txBody>
                    <a:bodyPr/>
                    <a:lstStyle/>
                    <a:p>
                      <a:endParaRPr lang="da-DK" sz="1050" dirty="0"/>
                    </a:p>
                  </a:txBody>
                  <a:tcPr/>
                </a:tc>
                <a:tc>
                  <a:txBody>
                    <a:bodyPr/>
                    <a:lstStyle/>
                    <a:p>
                      <a:endParaRPr lang="da-DK" sz="1050" dirty="0"/>
                    </a:p>
                  </a:txBody>
                  <a:tcPr/>
                </a:tc>
                <a:tc>
                  <a:txBody>
                    <a:bodyPr/>
                    <a:lstStyle/>
                    <a:p>
                      <a:endParaRPr lang="da-DK" sz="1050" dirty="0"/>
                    </a:p>
                  </a:txBody>
                  <a:tcPr/>
                </a:tc>
                <a:tc>
                  <a:txBody>
                    <a:bodyPr/>
                    <a:lstStyle/>
                    <a:p>
                      <a:endParaRPr lang="da-DK" sz="1050" dirty="0"/>
                    </a:p>
                  </a:txBody>
                  <a:tcPr/>
                </a:tc>
                <a:extLst>
                  <a:ext uri="{0D108BD9-81ED-4DB2-BD59-A6C34878D82A}">
                    <a16:rowId xmlns:a16="http://schemas.microsoft.com/office/drawing/2014/main" val="1869442093"/>
                  </a:ext>
                </a:extLst>
              </a:tr>
              <a:tr h="266021">
                <a:tc>
                  <a:txBody>
                    <a:bodyPr/>
                    <a:lstStyle/>
                    <a:p>
                      <a:r>
                        <a:rPr lang="da-DK" sz="1050" dirty="0"/>
                        <a:t>5</a:t>
                      </a:r>
                    </a:p>
                  </a:txBody>
                  <a:tcPr/>
                </a:tc>
                <a:tc>
                  <a:txBody>
                    <a:bodyPr/>
                    <a:lstStyle/>
                    <a:p>
                      <a:endParaRPr lang="da-DK" sz="1050" dirty="0"/>
                    </a:p>
                  </a:txBody>
                  <a:tcPr/>
                </a:tc>
                <a:tc>
                  <a:txBody>
                    <a:bodyPr/>
                    <a:lstStyle/>
                    <a:p>
                      <a:endParaRPr lang="da-DK" sz="1050" dirty="0"/>
                    </a:p>
                  </a:txBody>
                  <a:tcPr/>
                </a:tc>
                <a:tc>
                  <a:txBody>
                    <a:bodyPr/>
                    <a:lstStyle/>
                    <a:p>
                      <a:endParaRPr lang="da-DK" sz="1050" dirty="0"/>
                    </a:p>
                  </a:txBody>
                  <a:tcPr/>
                </a:tc>
                <a:tc>
                  <a:txBody>
                    <a:bodyPr/>
                    <a:lstStyle/>
                    <a:p>
                      <a:endParaRPr lang="da-DK" sz="1050" dirty="0"/>
                    </a:p>
                  </a:txBody>
                  <a:tcPr/>
                </a:tc>
                <a:tc>
                  <a:txBody>
                    <a:bodyPr/>
                    <a:lstStyle/>
                    <a:p>
                      <a:endParaRPr lang="da-DK" sz="1050" dirty="0"/>
                    </a:p>
                  </a:txBody>
                  <a:tcPr/>
                </a:tc>
                <a:tc>
                  <a:txBody>
                    <a:bodyPr/>
                    <a:lstStyle/>
                    <a:p>
                      <a:endParaRPr lang="da-DK" sz="1050" dirty="0"/>
                    </a:p>
                  </a:txBody>
                  <a:tcPr/>
                </a:tc>
                <a:tc>
                  <a:txBody>
                    <a:bodyPr/>
                    <a:lstStyle/>
                    <a:p>
                      <a:endParaRPr lang="da-DK" sz="1050" dirty="0"/>
                    </a:p>
                  </a:txBody>
                  <a:tcPr/>
                </a:tc>
                <a:extLst>
                  <a:ext uri="{0D108BD9-81ED-4DB2-BD59-A6C34878D82A}">
                    <a16:rowId xmlns:a16="http://schemas.microsoft.com/office/drawing/2014/main" val="1342778132"/>
                  </a:ext>
                </a:extLst>
              </a:tr>
            </a:tbl>
          </a:graphicData>
        </a:graphic>
      </p:graphicFrame>
      <p:sp>
        <p:nvSpPr>
          <p:cNvPr id="10" name="Tekstfelt 9"/>
          <p:cNvSpPr txBox="1"/>
          <p:nvPr/>
        </p:nvSpPr>
        <p:spPr>
          <a:xfrm>
            <a:off x="701675" y="4941168"/>
            <a:ext cx="10785474" cy="1346522"/>
          </a:xfrm>
          <a:prstGeom prst="rect">
            <a:avLst/>
          </a:prstGeom>
          <a:noFill/>
        </p:spPr>
        <p:txBody>
          <a:bodyPr wrap="square" lIns="0" tIns="0" rIns="0" bIns="0" rtlCol="0">
            <a:spAutoFit/>
          </a:bodyPr>
          <a:lstStyle/>
          <a:p>
            <a:pPr>
              <a:lnSpc>
                <a:spcPct val="100000"/>
              </a:lnSpc>
              <a:spcBef>
                <a:spcPts val="1100"/>
              </a:spcBef>
            </a:pPr>
            <a:r>
              <a:rPr lang="da-DK" sz="1200" dirty="0"/>
              <a:t>* Initiativlisten kan dække over store risikovurderede projekter, mindre projekter, organisatoriske indsatser, tekniske tiltag, øvelser mm. Initiativlisten skal både indeholde igangværende og kommende initiativer i handlingsplanens periode. </a:t>
            </a:r>
          </a:p>
          <a:p>
            <a:pPr>
              <a:lnSpc>
                <a:spcPct val="100000"/>
              </a:lnSpc>
              <a:spcBef>
                <a:spcPts val="1100"/>
              </a:spcBef>
            </a:pPr>
            <a:r>
              <a:rPr lang="da-DK" sz="1200" dirty="0"/>
              <a:t>Initiativlisten kan også udformes i </a:t>
            </a:r>
            <a:r>
              <a:rPr lang="da-DK" sz="1200" dirty="0" err="1"/>
              <a:t>word</a:t>
            </a:r>
            <a:r>
              <a:rPr lang="da-DK" sz="1200" dirty="0"/>
              <a:t> eller </a:t>
            </a:r>
            <a:r>
              <a:rPr lang="da-DK" sz="1200" dirty="0" err="1"/>
              <a:t>excel</a:t>
            </a:r>
            <a:r>
              <a:rPr lang="da-DK" sz="1200" dirty="0"/>
              <a:t> og kan evt. suppleres med flere informationer, hvis myndigheden vurderer det relevant. </a:t>
            </a:r>
          </a:p>
          <a:p>
            <a:pPr>
              <a:lnSpc>
                <a:spcPct val="100000"/>
              </a:lnSpc>
              <a:spcBef>
                <a:spcPts val="1100"/>
              </a:spcBef>
            </a:pPr>
            <a:r>
              <a:rPr lang="da-DK" sz="1200" dirty="0"/>
              <a:t>Initiativernes succeskriterier bør være målbare, og det forventede ressourcetræk for hvert initiativ skal angives. </a:t>
            </a:r>
          </a:p>
          <a:p>
            <a:pPr>
              <a:lnSpc>
                <a:spcPct val="100000"/>
              </a:lnSpc>
              <a:spcBef>
                <a:spcPts val="1100"/>
              </a:spcBef>
            </a:pPr>
            <a:endParaRPr lang="da-DK" sz="1200" dirty="0"/>
          </a:p>
        </p:txBody>
      </p:sp>
    </p:spTree>
    <p:custDataLst>
      <p:custData r:id="rId1"/>
      <p:custData r:id="rId2"/>
      <p:tags r:id="rId3"/>
    </p:custDataLst>
    <p:extLst>
      <p:ext uri="{BB962C8B-B14F-4D97-AF65-F5344CB8AC3E}">
        <p14:creationId xmlns:p14="http://schemas.microsoft.com/office/powerpoint/2010/main" val="172859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kt 7" hidden="1"/>
          <p:cNvGraphicFramePr>
            <a:graphicFrameLocks noChangeAspect="1"/>
          </p:cNvGraphicFramePr>
          <p:nvPr>
            <p:custDataLst>
              <p:tags r:id="rId1"/>
            </p:custDataLst>
            <p:extLst>
              <p:ext uri="{D42A27DB-BD31-4B8C-83A1-F6EECF244321}">
                <p14:modId xmlns:p14="http://schemas.microsoft.com/office/powerpoint/2010/main" val="31201392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8" imgW="347" imgH="348" progId="TCLayout.ActiveDocument.1">
                  <p:embed/>
                </p:oleObj>
              </mc:Choice>
              <mc:Fallback>
                <p:oleObj name="think-cell Slide" r:id="rId38" imgW="347" imgH="348" progId="TCLayout.ActiveDocument.1">
                  <p:embed/>
                  <p:pic>
                    <p:nvPicPr>
                      <p:cNvPr id="8" name="Objekt 7" hidden="1"/>
                      <p:cNvPicPr/>
                      <p:nvPr/>
                    </p:nvPicPr>
                    <p:blipFill>
                      <a:blip r:embed="rId39"/>
                      <a:stretch>
                        <a:fillRect/>
                      </a:stretch>
                    </p:blipFill>
                    <p:spPr>
                      <a:xfrm>
                        <a:off x="1588" y="1588"/>
                        <a:ext cx="1588" cy="1588"/>
                      </a:xfrm>
                      <a:prstGeom prst="rect">
                        <a:avLst/>
                      </a:prstGeom>
                    </p:spPr>
                  </p:pic>
                </p:oleObj>
              </mc:Fallback>
            </mc:AlternateContent>
          </a:graphicData>
        </a:graphic>
      </p:graphicFrame>
      <p:sp>
        <p:nvSpPr>
          <p:cNvPr id="87" name="Rectangle 3"/>
          <p:cNvSpPr>
            <a:spLocks noGrp="1" noChangeArrowheads="1"/>
          </p:cNvSpPr>
          <p:nvPr>
            <p:custDataLst>
              <p:tags r:id="rId2"/>
            </p:custDataLst>
          </p:nvPr>
        </p:nvSpPr>
        <p:spPr bwMode="auto">
          <a:xfrm>
            <a:off x="1825626" y="946150"/>
            <a:ext cx="2093913" cy="260350"/>
          </a:xfrm>
          <a:prstGeom prst="rect">
            <a:avLst/>
          </a:prstGeom>
          <a:noFill/>
          <a:ln w="9525" cap="flat" cmpd="sng" algn="ctr">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3813" rIns="0" bIns="23813" numCol="1" spcCol="0" anchor="ctr" anchorCtr="0" compatLnSpc="1">
            <a:prstTxWarp prst="textNoShape">
              <a:avLst/>
            </a:prstTxWarp>
            <a:noAutofit/>
          </a:bodyPr>
          <a:lstStyle>
            <a:lvl1pPr marL="180000" indent="-180000" algn="l" rtl="0" eaLnBrk="1" fontAlgn="base" hangingPunct="1">
              <a:lnSpc>
                <a:spcPct val="100000"/>
              </a:lnSpc>
              <a:spcBef>
                <a:spcPts val="1100"/>
              </a:spcBef>
              <a:spcAft>
                <a:spcPct val="0"/>
              </a:spcAft>
              <a:buClr>
                <a:schemeClr val="tx2"/>
              </a:buClr>
              <a:buFont typeface="Symbol" panose="05050102010706020507" pitchFamily="18" charset="2"/>
              <a:buChar char="·"/>
              <a:defRPr sz="1600" b="0">
                <a:solidFill>
                  <a:schemeClr val="tx1"/>
                </a:solidFill>
                <a:latin typeface="+mn-lt"/>
                <a:ea typeface="+mn-ea"/>
                <a:cs typeface="+mn-cs"/>
              </a:defRPr>
            </a:lvl1pPr>
            <a:lvl2pPr marL="4068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400">
                <a:solidFill>
                  <a:schemeClr val="tx1"/>
                </a:solidFill>
                <a:latin typeface="+mn-lt"/>
              </a:defRPr>
            </a:lvl2pPr>
            <a:lvl3pPr marL="633600" indent="-216000" algn="l" rtl="0" eaLnBrk="1" fontAlgn="base" hangingPunct="1">
              <a:lnSpc>
                <a:spcPct val="100000"/>
              </a:lnSpc>
              <a:spcBef>
                <a:spcPts val="800"/>
              </a:spcBef>
              <a:spcAft>
                <a:spcPct val="0"/>
              </a:spcAft>
              <a:buClr>
                <a:schemeClr val="tx2"/>
              </a:buClr>
              <a:buSzPct val="100000"/>
              <a:buFont typeface="Arial" panose="020B0604020202020204" pitchFamily="34" charset="0"/>
              <a:buChar char="–"/>
              <a:defRPr sz="1200">
                <a:solidFill>
                  <a:schemeClr val="tx1"/>
                </a:solidFill>
                <a:latin typeface="+mn-lt"/>
              </a:defRPr>
            </a:lvl3pPr>
            <a:lvl4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4pPr>
            <a:lvl5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5pPr>
            <a:lvl6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6pPr>
            <a:lvl7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7pPr>
            <a:lvl8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8pPr>
            <a:lvl9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9pPr>
          </a:lstStyle>
          <a:p>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r>
              <a:rPr lang="da-DK" sz="1400" b="1" kern="0" dirty="0">
                <a:solidFill>
                  <a:srgbClr val="000000"/>
                </a:solidFill>
                <a:latin typeface="Arial"/>
              </a:rPr>
              <a:t>År 1</a:t>
            </a:r>
            <a:endParaRPr kumimoji="0" lang="da-DK" sz="1400" b="1" i="0" u="none" strike="noStrike" kern="0" cap="none" spc="0" normalizeH="0" baseline="0" noProof="0" dirty="0">
              <a:ln>
                <a:noFill/>
              </a:ln>
              <a:solidFill>
                <a:srgbClr val="000000"/>
              </a:solidFill>
              <a:effectLst/>
              <a:uLnTx/>
              <a:uFillTx/>
              <a:latin typeface="Arial"/>
              <a:ea typeface="+mn-ea"/>
              <a:cs typeface="+mn-cs"/>
            </a:endParaRPr>
          </a:p>
        </p:txBody>
      </p:sp>
      <p:sp>
        <p:nvSpPr>
          <p:cNvPr id="93" name="Rectangle 3"/>
          <p:cNvSpPr>
            <a:spLocks noGrp="1" noChangeArrowheads="1"/>
          </p:cNvSpPr>
          <p:nvPr>
            <p:custDataLst>
              <p:tags r:id="rId3"/>
            </p:custDataLst>
          </p:nvPr>
        </p:nvSpPr>
        <p:spPr bwMode="auto">
          <a:xfrm>
            <a:off x="3919538" y="946150"/>
            <a:ext cx="2787650" cy="260350"/>
          </a:xfrm>
          <a:prstGeom prst="rect">
            <a:avLst/>
          </a:prstGeom>
          <a:noFill/>
          <a:ln w="9525" cap="flat" cmpd="sng" algn="ctr">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3813" rIns="0" bIns="23813" numCol="1" spcCol="0" anchor="ctr" anchorCtr="0" compatLnSpc="1">
            <a:prstTxWarp prst="textNoShape">
              <a:avLst/>
            </a:prstTxWarp>
            <a:noAutofit/>
          </a:bodyPr>
          <a:lstStyle>
            <a:lvl1pPr marL="180000" indent="-180000" algn="l" rtl="0" eaLnBrk="1" fontAlgn="base" hangingPunct="1">
              <a:lnSpc>
                <a:spcPct val="100000"/>
              </a:lnSpc>
              <a:spcBef>
                <a:spcPts val="1100"/>
              </a:spcBef>
              <a:spcAft>
                <a:spcPct val="0"/>
              </a:spcAft>
              <a:buClr>
                <a:schemeClr val="tx2"/>
              </a:buClr>
              <a:buFont typeface="Symbol" panose="05050102010706020507" pitchFamily="18" charset="2"/>
              <a:buChar char="·"/>
              <a:defRPr sz="1600" b="0">
                <a:solidFill>
                  <a:schemeClr val="tx1"/>
                </a:solidFill>
                <a:latin typeface="+mn-lt"/>
                <a:ea typeface="+mn-ea"/>
                <a:cs typeface="+mn-cs"/>
              </a:defRPr>
            </a:lvl1pPr>
            <a:lvl2pPr marL="4068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400">
                <a:solidFill>
                  <a:schemeClr val="tx1"/>
                </a:solidFill>
                <a:latin typeface="+mn-lt"/>
              </a:defRPr>
            </a:lvl2pPr>
            <a:lvl3pPr marL="633600" indent="-216000" algn="l" rtl="0" eaLnBrk="1" fontAlgn="base" hangingPunct="1">
              <a:lnSpc>
                <a:spcPct val="100000"/>
              </a:lnSpc>
              <a:spcBef>
                <a:spcPts val="800"/>
              </a:spcBef>
              <a:spcAft>
                <a:spcPct val="0"/>
              </a:spcAft>
              <a:buClr>
                <a:schemeClr val="tx2"/>
              </a:buClr>
              <a:buSzPct val="100000"/>
              <a:buFont typeface="Arial" panose="020B0604020202020204" pitchFamily="34" charset="0"/>
              <a:buChar char="–"/>
              <a:defRPr sz="1200">
                <a:solidFill>
                  <a:schemeClr val="tx1"/>
                </a:solidFill>
                <a:latin typeface="+mn-lt"/>
              </a:defRPr>
            </a:lvl3pPr>
            <a:lvl4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4pPr>
            <a:lvl5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5pPr>
            <a:lvl6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6pPr>
            <a:lvl7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7pPr>
            <a:lvl8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8pPr>
            <a:lvl9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9pPr>
          </a:lstStyle>
          <a:p>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r>
              <a:rPr kumimoji="0" lang="da-DK" altLang="en-US" sz="1400" b="1" i="0" u="none" strike="noStrike" kern="0" cap="none" spc="0" normalizeH="0" baseline="0" noProof="0" dirty="0">
                <a:ln>
                  <a:noFill/>
                </a:ln>
                <a:solidFill>
                  <a:srgbClr val="000000"/>
                </a:solidFill>
                <a:effectLst/>
                <a:uLnTx/>
                <a:uFillTx/>
                <a:latin typeface="Arial"/>
                <a:ea typeface="+mn-ea"/>
                <a:cs typeface="+mn-cs"/>
              </a:rPr>
              <a:t>År 2</a:t>
            </a:r>
            <a:endParaRPr kumimoji="0" lang="da-DK" sz="1400" b="1" i="0" u="none" strike="noStrike" kern="0" cap="none" spc="0" normalizeH="0" baseline="0" noProof="0" dirty="0">
              <a:ln>
                <a:noFill/>
              </a:ln>
              <a:solidFill>
                <a:srgbClr val="000000"/>
              </a:solidFill>
              <a:effectLst/>
              <a:uLnTx/>
              <a:uFillTx/>
              <a:latin typeface="Arial"/>
              <a:ea typeface="+mn-ea"/>
              <a:cs typeface="+mn-cs"/>
            </a:endParaRPr>
          </a:p>
        </p:txBody>
      </p:sp>
      <p:sp>
        <p:nvSpPr>
          <p:cNvPr id="103" name="Rectangle 3"/>
          <p:cNvSpPr>
            <a:spLocks noGrp="1" noChangeArrowheads="1"/>
          </p:cNvSpPr>
          <p:nvPr>
            <p:custDataLst>
              <p:tags r:id="rId4"/>
            </p:custDataLst>
          </p:nvPr>
        </p:nvSpPr>
        <p:spPr bwMode="auto">
          <a:xfrm>
            <a:off x="6707189" y="946150"/>
            <a:ext cx="2779713" cy="260350"/>
          </a:xfrm>
          <a:prstGeom prst="rect">
            <a:avLst/>
          </a:prstGeom>
          <a:noFill/>
          <a:ln w="9525" cap="flat" cmpd="sng" algn="ctr">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3813" rIns="0" bIns="23813" numCol="1" spcCol="0" anchor="ctr" anchorCtr="0" compatLnSpc="1">
            <a:prstTxWarp prst="textNoShape">
              <a:avLst/>
            </a:prstTxWarp>
            <a:noAutofit/>
          </a:bodyPr>
          <a:lstStyle>
            <a:lvl1pPr marL="180000" indent="-180000" algn="l" rtl="0" eaLnBrk="1" fontAlgn="base" hangingPunct="1">
              <a:lnSpc>
                <a:spcPct val="100000"/>
              </a:lnSpc>
              <a:spcBef>
                <a:spcPts val="1100"/>
              </a:spcBef>
              <a:spcAft>
                <a:spcPct val="0"/>
              </a:spcAft>
              <a:buClr>
                <a:schemeClr val="tx2"/>
              </a:buClr>
              <a:buFont typeface="Symbol" panose="05050102010706020507" pitchFamily="18" charset="2"/>
              <a:buChar char="·"/>
              <a:defRPr sz="1600" b="0">
                <a:solidFill>
                  <a:schemeClr val="tx1"/>
                </a:solidFill>
                <a:latin typeface="+mn-lt"/>
                <a:ea typeface="+mn-ea"/>
                <a:cs typeface="+mn-cs"/>
              </a:defRPr>
            </a:lvl1pPr>
            <a:lvl2pPr marL="4068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400">
                <a:solidFill>
                  <a:schemeClr val="tx1"/>
                </a:solidFill>
                <a:latin typeface="+mn-lt"/>
              </a:defRPr>
            </a:lvl2pPr>
            <a:lvl3pPr marL="633600" indent="-216000" algn="l" rtl="0" eaLnBrk="1" fontAlgn="base" hangingPunct="1">
              <a:lnSpc>
                <a:spcPct val="100000"/>
              </a:lnSpc>
              <a:spcBef>
                <a:spcPts val="800"/>
              </a:spcBef>
              <a:spcAft>
                <a:spcPct val="0"/>
              </a:spcAft>
              <a:buClr>
                <a:schemeClr val="tx2"/>
              </a:buClr>
              <a:buSzPct val="100000"/>
              <a:buFont typeface="Arial" panose="020B0604020202020204" pitchFamily="34" charset="0"/>
              <a:buChar char="–"/>
              <a:defRPr sz="1200">
                <a:solidFill>
                  <a:schemeClr val="tx1"/>
                </a:solidFill>
                <a:latin typeface="+mn-lt"/>
              </a:defRPr>
            </a:lvl3pPr>
            <a:lvl4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4pPr>
            <a:lvl5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5pPr>
            <a:lvl6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6pPr>
            <a:lvl7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7pPr>
            <a:lvl8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8pPr>
            <a:lvl9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9pPr>
          </a:lstStyle>
          <a:p>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r>
              <a:rPr kumimoji="0" lang="da-DK" altLang="en-US" sz="1400" b="1" i="0" u="none" strike="noStrike" kern="0" cap="none" spc="0" normalizeH="0" baseline="0" noProof="0" dirty="0">
                <a:ln>
                  <a:noFill/>
                </a:ln>
                <a:solidFill>
                  <a:srgbClr val="000000"/>
                </a:solidFill>
                <a:effectLst/>
                <a:uLnTx/>
                <a:uFillTx/>
                <a:latin typeface="Arial"/>
                <a:ea typeface="+mn-ea"/>
                <a:cs typeface="+mn-cs"/>
              </a:rPr>
              <a:t>År 3</a:t>
            </a:r>
            <a:endParaRPr kumimoji="0" lang="da-DK" sz="1400" b="1" i="0" u="none" strike="noStrike" kern="0" cap="none" spc="0" normalizeH="0" baseline="0" noProof="0" dirty="0">
              <a:ln>
                <a:noFill/>
              </a:ln>
              <a:solidFill>
                <a:srgbClr val="000000"/>
              </a:solidFill>
              <a:effectLst/>
              <a:uLnTx/>
              <a:uFillTx/>
              <a:latin typeface="Arial"/>
              <a:ea typeface="+mn-ea"/>
              <a:cs typeface="+mn-cs"/>
            </a:endParaRPr>
          </a:p>
        </p:txBody>
      </p:sp>
      <p:sp>
        <p:nvSpPr>
          <p:cNvPr id="85" name="Rectangle 3"/>
          <p:cNvSpPr>
            <a:spLocks noGrp="1" noChangeArrowheads="1"/>
          </p:cNvSpPr>
          <p:nvPr>
            <p:custDataLst>
              <p:tags r:id="rId5"/>
            </p:custDataLst>
          </p:nvPr>
        </p:nvSpPr>
        <p:spPr bwMode="auto">
          <a:xfrm>
            <a:off x="1825625" y="1206500"/>
            <a:ext cx="693738" cy="260350"/>
          </a:xfrm>
          <a:prstGeom prst="rect">
            <a:avLst/>
          </a:prstGeom>
          <a:noFill/>
          <a:ln w="9525" cap="flat" cmpd="sng" algn="ctr">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3813" rIns="0" bIns="23813" numCol="1" spcCol="0" anchor="ctr" anchorCtr="0" compatLnSpc="1">
            <a:prstTxWarp prst="textNoShape">
              <a:avLst/>
            </a:prstTxWarp>
            <a:noAutofit/>
          </a:bodyPr>
          <a:lstStyle>
            <a:lvl1pPr marL="180000" indent="-180000" algn="l" rtl="0" eaLnBrk="1" fontAlgn="base" hangingPunct="1">
              <a:lnSpc>
                <a:spcPct val="100000"/>
              </a:lnSpc>
              <a:spcBef>
                <a:spcPts val="1100"/>
              </a:spcBef>
              <a:spcAft>
                <a:spcPct val="0"/>
              </a:spcAft>
              <a:buClr>
                <a:schemeClr val="tx2"/>
              </a:buClr>
              <a:buFont typeface="Symbol" panose="05050102010706020507" pitchFamily="18" charset="2"/>
              <a:buChar char="·"/>
              <a:defRPr sz="1600" b="0">
                <a:solidFill>
                  <a:schemeClr val="tx1"/>
                </a:solidFill>
                <a:latin typeface="+mn-lt"/>
                <a:ea typeface="+mn-ea"/>
                <a:cs typeface="+mn-cs"/>
              </a:defRPr>
            </a:lvl1pPr>
            <a:lvl2pPr marL="4068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400">
                <a:solidFill>
                  <a:schemeClr val="tx1"/>
                </a:solidFill>
                <a:latin typeface="+mn-lt"/>
              </a:defRPr>
            </a:lvl2pPr>
            <a:lvl3pPr marL="633600" indent="-216000" algn="l" rtl="0" eaLnBrk="1" fontAlgn="base" hangingPunct="1">
              <a:lnSpc>
                <a:spcPct val="100000"/>
              </a:lnSpc>
              <a:spcBef>
                <a:spcPts val="800"/>
              </a:spcBef>
              <a:spcAft>
                <a:spcPct val="0"/>
              </a:spcAft>
              <a:buClr>
                <a:schemeClr val="tx2"/>
              </a:buClr>
              <a:buSzPct val="100000"/>
              <a:buFont typeface="Arial" panose="020B0604020202020204" pitchFamily="34" charset="0"/>
              <a:buChar char="–"/>
              <a:defRPr sz="1200">
                <a:solidFill>
                  <a:schemeClr val="tx1"/>
                </a:solidFill>
                <a:latin typeface="+mn-lt"/>
              </a:defRPr>
            </a:lvl3pPr>
            <a:lvl4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4pPr>
            <a:lvl5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5pPr>
            <a:lvl6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6pPr>
            <a:lvl7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7pPr>
            <a:lvl8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8pPr>
            <a:lvl9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9pPr>
          </a:lstStyle>
          <a:p>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fld id="{A63ADF4A-4664-4F63-AAA3-91652308188C}" type="datetime'''''''''''''''Q''''''''''''''''''2'''''''''">
              <a:rPr kumimoji="0" lang="da-DK" altLang="en-US" sz="1400" b="1" i="0" u="none" strike="noStrike" kern="0" cap="none" spc="0" normalizeH="0" baseline="0" noProof="0" smtClean="0">
                <a:ln>
                  <a:noFill/>
                </a:ln>
                <a:solidFill>
                  <a:srgbClr val="000000"/>
                </a:solidFill>
                <a:effectLst/>
                <a:uLnTx/>
                <a:uFillTx/>
                <a:latin typeface="Arial"/>
                <a:ea typeface="+mn-ea"/>
                <a:cs typeface="+mn-cs"/>
              </a:rPr>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t>Q2</a:t>
            </a:fld>
            <a:endParaRPr kumimoji="0" lang="da-DK" sz="1400" b="1" i="0" u="none" strike="noStrike" kern="0" cap="none" spc="0" normalizeH="0" baseline="0" noProof="0" dirty="0">
              <a:ln>
                <a:noFill/>
              </a:ln>
              <a:solidFill>
                <a:srgbClr val="000000"/>
              </a:solidFill>
              <a:effectLst/>
              <a:uLnTx/>
              <a:uFillTx/>
              <a:latin typeface="Arial"/>
              <a:ea typeface="+mn-ea"/>
              <a:cs typeface="+mn-cs"/>
            </a:endParaRPr>
          </a:p>
        </p:txBody>
      </p:sp>
      <p:sp>
        <p:nvSpPr>
          <p:cNvPr id="88" name="Rectangle 3"/>
          <p:cNvSpPr>
            <a:spLocks noGrp="1" noChangeArrowheads="1"/>
          </p:cNvSpPr>
          <p:nvPr>
            <p:custDataLst>
              <p:tags r:id="rId6"/>
            </p:custDataLst>
          </p:nvPr>
        </p:nvSpPr>
        <p:spPr bwMode="auto">
          <a:xfrm>
            <a:off x="2519363" y="1206500"/>
            <a:ext cx="700088" cy="260350"/>
          </a:xfrm>
          <a:prstGeom prst="rect">
            <a:avLst/>
          </a:prstGeom>
          <a:noFill/>
          <a:ln w="9525" cap="flat" cmpd="sng" algn="ctr">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3813" rIns="0" bIns="23813" numCol="1" spcCol="0" anchor="ctr" anchorCtr="0" compatLnSpc="1">
            <a:prstTxWarp prst="textNoShape">
              <a:avLst/>
            </a:prstTxWarp>
            <a:noAutofit/>
          </a:bodyPr>
          <a:lstStyle>
            <a:lvl1pPr marL="180000" indent="-180000" algn="l" rtl="0" eaLnBrk="1" fontAlgn="base" hangingPunct="1">
              <a:lnSpc>
                <a:spcPct val="100000"/>
              </a:lnSpc>
              <a:spcBef>
                <a:spcPts val="1100"/>
              </a:spcBef>
              <a:spcAft>
                <a:spcPct val="0"/>
              </a:spcAft>
              <a:buClr>
                <a:schemeClr val="tx2"/>
              </a:buClr>
              <a:buFont typeface="Symbol" panose="05050102010706020507" pitchFamily="18" charset="2"/>
              <a:buChar char="·"/>
              <a:defRPr sz="1600" b="0">
                <a:solidFill>
                  <a:schemeClr val="tx1"/>
                </a:solidFill>
                <a:latin typeface="+mn-lt"/>
                <a:ea typeface="+mn-ea"/>
                <a:cs typeface="+mn-cs"/>
              </a:defRPr>
            </a:lvl1pPr>
            <a:lvl2pPr marL="4068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400">
                <a:solidFill>
                  <a:schemeClr val="tx1"/>
                </a:solidFill>
                <a:latin typeface="+mn-lt"/>
              </a:defRPr>
            </a:lvl2pPr>
            <a:lvl3pPr marL="633600" indent="-216000" algn="l" rtl="0" eaLnBrk="1" fontAlgn="base" hangingPunct="1">
              <a:lnSpc>
                <a:spcPct val="100000"/>
              </a:lnSpc>
              <a:spcBef>
                <a:spcPts val="800"/>
              </a:spcBef>
              <a:spcAft>
                <a:spcPct val="0"/>
              </a:spcAft>
              <a:buClr>
                <a:schemeClr val="tx2"/>
              </a:buClr>
              <a:buSzPct val="100000"/>
              <a:buFont typeface="Arial" panose="020B0604020202020204" pitchFamily="34" charset="0"/>
              <a:buChar char="–"/>
              <a:defRPr sz="1200">
                <a:solidFill>
                  <a:schemeClr val="tx1"/>
                </a:solidFill>
                <a:latin typeface="+mn-lt"/>
              </a:defRPr>
            </a:lvl3pPr>
            <a:lvl4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4pPr>
            <a:lvl5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5pPr>
            <a:lvl6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6pPr>
            <a:lvl7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7pPr>
            <a:lvl8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8pPr>
            <a:lvl9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9pPr>
          </a:lstStyle>
          <a:p>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fld id="{A5C7CF96-31A1-447A-9B7F-685F2BB05027}" type="datetime'''''Q''''''''''3'''''''''''''''''''''''''">
              <a:rPr kumimoji="0" lang="da-DK" altLang="en-US" sz="1400" b="1" i="0" u="none" strike="noStrike" kern="0" cap="none" spc="0" normalizeH="0" baseline="0" noProof="0" smtClean="0">
                <a:ln>
                  <a:noFill/>
                </a:ln>
                <a:solidFill>
                  <a:srgbClr val="000000"/>
                </a:solidFill>
                <a:effectLst/>
                <a:uLnTx/>
                <a:uFillTx/>
                <a:latin typeface="Arial"/>
                <a:ea typeface="+mn-ea"/>
                <a:cs typeface="+mn-cs"/>
              </a:rPr>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t>Q3</a:t>
            </a:fld>
            <a:endParaRPr kumimoji="0" lang="da-DK" sz="1400" b="1" i="0" u="none" strike="noStrike" kern="0" cap="none" spc="0" normalizeH="0" baseline="0" noProof="0" dirty="0">
              <a:ln>
                <a:noFill/>
              </a:ln>
              <a:solidFill>
                <a:srgbClr val="000000"/>
              </a:solidFill>
              <a:effectLst/>
              <a:uLnTx/>
              <a:uFillTx/>
              <a:latin typeface="Arial"/>
              <a:ea typeface="+mn-ea"/>
              <a:cs typeface="+mn-cs"/>
            </a:endParaRPr>
          </a:p>
        </p:txBody>
      </p:sp>
      <p:sp>
        <p:nvSpPr>
          <p:cNvPr id="90" name="Rectangle 3"/>
          <p:cNvSpPr>
            <a:spLocks noGrp="1" noChangeArrowheads="1"/>
          </p:cNvSpPr>
          <p:nvPr>
            <p:custDataLst>
              <p:tags r:id="rId7"/>
            </p:custDataLst>
          </p:nvPr>
        </p:nvSpPr>
        <p:spPr bwMode="auto">
          <a:xfrm>
            <a:off x="3219450" y="1206500"/>
            <a:ext cx="700088" cy="260350"/>
          </a:xfrm>
          <a:prstGeom prst="rect">
            <a:avLst/>
          </a:prstGeom>
          <a:noFill/>
          <a:ln w="9525" cap="flat" cmpd="sng" algn="ctr">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3813" rIns="0" bIns="23813" numCol="1" spcCol="0" anchor="ctr" anchorCtr="0" compatLnSpc="1">
            <a:prstTxWarp prst="textNoShape">
              <a:avLst/>
            </a:prstTxWarp>
            <a:noAutofit/>
          </a:bodyPr>
          <a:lstStyle>
            <a:lvl1pPr marL="180000" indent="-180000" algn="l" rtl="0" eaLnBrk="1" fontAlgn="base" hangingPunct="1">
              <a:lnSpc>
                <a:spcPct val="100000"/>
              </a:lnSpc>
              <a:spcBef>
                <a:spcPts val="1100"/>
              </a:spcBef>
              <a:spcAft>
                <a:spcPct val="0"/>
              </a:spcAft>
              <a:buClr>
                <a:schemeClr val="tx2"/>
              </a:buClr>
              <a:buFont typeface="Symbol" panose="05050102010706020507" pitchFamily="18" charset="2"/>
              <a:buChar char="·"/>
              <a:defRPr sz="1600" b="0">
                <a:solidFill>
                  <a:schemeClr val="tx1"/>
                </a:solidFill>
                <a:latin typeface="+mn-lt"/>
                <a:ea typeface="+mn-ea"/>
                <a:cs typeface="+mn-cs"/>
              </a:defRPr>
            </a:lvl1pPr>
            <a:lvl2pPr marL="4068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400">
                <a:solidFill>
                  <a:schemeClr val="tx1"/>
                </a:solidFill>
                <a:latin typeface="+mn-lt"/>
              </a:defRPr>
            </a:lvl2pPr>
            <a:lvl3pPr marL="633600" indent="-216000" algn="l" rtl="0" eaLnBrk="1" fontAlgn="base" hangingPunct="1">
              <a:lnSpc>
                <a:spcPct val="100000"/>
              </a:lnSpc>
              <a:spcBef>
                <a:spcPts val="800"/>
              </a:spcBef>
              <a:spcAft>
                <a:spcPct val="0"/>
              </a:spcAft>
              <a:buClr>
                <a:schemeClr val="tx2"/>
              </a:buClr>
              <a:buSzPct val="100000"/>
              <a:buFont typeface="Arial" panose="020B0604020202020204" pitchFamily="34" charset="0"/>
              <a:buChar char="–"/>
              <a:defRPr sz="1200">
                <a:solidFill>
                  <a:schemeClr val="tx1"/>
                </a:solidFill>
                <a:latin typeface="+mn-lt"/>
              </a:defRPr>
            </a:lvl3pPr>
            <a:lvl4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4pPr>
            <a:lvl5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5pPr>
            <a:lvl6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6pPr>
            <a:lvl7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7pPr>
            <a:lvl8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8pPr>
            <a:lvl9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9pPr>
          </a:lstStyle>
          <a:p>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fld id="{865ACD85-FA9C-4799-9304-E20DE48822B6}" type="datetime'''''''Q''''4'''''''''''''''''''''''''''''''''">
              <a:rPr kumimoji="0" lang="da-DK" altLang="en-US" sz="1400" b="1" i="0" u="none" strike="noStrike" kern="0" cap="none" spc="0" normalizeH="0" baseline="0" noProof="0" smtClean="0">
                <a:ln>
                  <a:noFill/>
                </a:ln>
                <a:solidFill>
                  <a:srgbClr val="000000"/>
                </a:solidFill>
                <a:effectLst/>
                <a:uLnTx/>
                <a:uFillTx/>
                <a:latin typeface="Arial"/>
                <a:ea typeface="+mn-ea"/>
                <a:cs typeface="+mn-cs"/>
              </a:rPr>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t>Q4</a:t>
            </a:fld>
            <a:endParaRPr kumimoji="0" lang="da-DK" sz="1400" b="1" i="0" u="none" strike="noStrike" kern="0" cap="none" spc="0" normalizeH="0" baseline="0" noProof="0" dirty="0">
              <a:ln>
                <a:noFill/>
              </a:ln>
              <a:solidFill>
                <a:srgbClr val="000000"/>
              </a:solidFill>
              <a:effectLst/>
              <a:uLnTx/>
              <a:uFillTx/>
              <a:latin typeface="Arial"/>
              <a:ea typeface="+mn-ea"/>
              <a:cs typeface="+mn-cs"/>
            </a:endParaRPr>
          </a:p>
        </p:txBody>
      </p:sp>
      <p:sp>
        <p:nvSpPr>
          <p:cNvPr id="91" name="Rectangle 3"/>
          <p:cNvSpPr>
            <a:spLocks noGrp="1" noChangeArrowheads="1"/>
          </p:cNvSpPr>
          <p:nvPr>
            <p:custDataLst>
              <p:tags r:id="rId8"/>
            </p:custDataLst>
          </p:nvPr>
        </p:nvSpPr>
        <p:spPr bwMode="auto">
          <a:xfrm>
            <a:off x="3919538" y="1206500"/>
            <a:ext cx="693738" cy="260350"/>
          </a:xfrm>
          <a:prstGeom prst="rect">
            <a:avLst/>
          </a:prstGeom>
          <a:noFill/>
          <a:ln w="9525" cap="flat" cmpd="sng" algn="ctr">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3813" rIns="0" bIns="23813" numCol="1" spcCol="0" anchor="ctr" anchorCtr="0" compatLnSpc="1">
            <a:prstTxWarp prst="textNoShape">
              <a:avLst/>
            </a:prstTxWarp>
            <a:noAutofit/>
          </a:bodyPr>
          <a:lstStyle>
            <a:lvl1pPr marL="180000" indent="-180000" algn="l" rtl="0" eaLnBrk="1" fontAlgn="base" hangingPunct="1">
              <a:lnSpc>
                <a:spcPct val="100000"/>
              </a:lnSpc>
              <a:spcBef>
                <a:spcPts val="1100"/>
              </a:spcBef>
              <a:spcAft>
                <a:spcPct val="0"/>
              </a:spcAft>
              <a:buClr>
                <a:schemeClr val="tx2"/>
              </a:buClr>
              <a:buFont typeface="Symbol" panose="05050102010706020507" pitchFamily="18" charset="2"/>
              <a:buChar char="·"/>
              <a:defRPr sz="1600" b="0">
                <a:solidFill>
                  <a:schemeClr val="tx1"/>
                </a:solidFill>
                <a:latin typeface="+mn-lt"/>
                <a:ea typeface="+mn-ea"/>
                <a:cs typeface="+mn-cs"/>
              </a:defRPr>
            </a:lvl1pPr>
            <a:lvl2pPr marL="4068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400">
                <a:solidFill>
                  <a:schemeClr val="tx1"/>
                </a:solidFill>
                <a:latin typeface="+mn-lt"/>
              </a:defRPr>
            </a:lvl2pPr>
            <a:lvl3pPr marL="633600" indent="-216000" algn="l" rtl="0" eaLnBrk="1" fontAlgn="base" hangingPunct="1">
              <a:lnSpc>
                <a:spcPct val="100000"/>
              </a:lnSpc>
              <a:spcBef>
                <a:spcPts val="800"/>
              </a:spcBef>
              <a:spcAft>
                <a:spcPct val="0"/>
              </a:spcAft>
              <a:buClr>
                <a:schemeClr val="tx2"/>
              </a:buClr>
              <a:buSzPct val="100000"/>
              <a:buFont typeface="Arial" panose="020B0604020202020204" pitchFamily="34" charset="0"/>
              <a:buChar char="–"/>
              <a:defRPr sz="1200">
                <a:solidFill>
                  <a:schemeClr val="tx1"/>
                </a:solidFill>
                <a:latin typeface="+mn-lt"/>
              </a:defRPr>
            </a:lvl3pPr>
            <a:lvl4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4pPr>
            <a:lvl5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5pPr>
            <a:lvl6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6pPr>
            <a:lvl7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7pPr>
            <a:lvl8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8pPr>
            <a:lvl9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9pPr>
          </a:lstStyle>
          <a:p>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fld id="{213BD947-3479-40C9-90E4-75EBEDFF8471}" type="datetime'''''''''''''''''''''''''''Q''''''''1'''''''''''''''">
              <a:rPr kumimoji="0" lang="da-DK" altLang="en-US" sz="1400" b="1" i="0" u="none" strike="noStrike" kern="0" cap="none" spc="0" normalizeH="0" baseline="0" noProof="0" smtClean="0">
                <a:ln>
                  <a:noFill/>
                </a:ln>
                <a:solidFill>
                  <a:srgbClr val="000000"/>
                </a:solidFill>
                <a:effectLst/>
                <a:uLnTx/>
                <a:uFillTx/>
                <a:latin typeface="Arial"/>
                <a:ea typeface="+mn-ea"/>
                <a:cs typeface="+mn-cs"/>
              </a:rPr>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t>Q1</a:t>
            </a:fld>
            <a:endParaRPr kumimoji="0" lang="da-DK" sz="1400" b="1" i="0" u="none" strike="noStrike" kern="0" cap="none" spc="0" normalizeH="0" baseline="0" noProof="0" dirty="0">
              <a:ln>
                <a:noFill/>
              </a:ln>
              <a:solidFill>
                <a:srgbClr val="000000"/>
              </a:solidFill>
              <a:effectLst/>
              <a:uLnTx/>
              <a:uFillTx/>
              <a:latin typeface="Arial"/>
              <a:ea typeface="+mn-ea"/>
              <a:cs typeface="+mn-cs"/>
            </a:endParaRPr>
          </a:p>
        </p:txBody>
      </p:sp>
      <p:sp>
        <p:nvSpPr>
          <p:cNvPr id="92" name="Rectangle 3"/>
          <p:cNvSpPr>
            <a:spLocks noGrp="1" noChangeArrowheads="1"/>
          </p:cNvSpPr>
          <p:nvPr>
            <p:custDataLst>
              <p:tags r:id="rId9"/>
            </p:custDataLst>
          </p:nvPr>
        </p:nvSpPr>
        <p:spPr bwMode="auto">
          <a:xfrm>
            <a:off x="4613275" y="1206500"/>
            <a:ext cx="692150" cy="260350"/>
          </a:xfrm>
          <a:prstGeom prst="rect">
            <a:avLst/>
          </a:prstGeom>
          <a:noFill/>
          <a:ln w="9525" cap="flat" cmpd="sng" algn="ctr">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3813" rIns="0" bIns="23813" numCol="1" spcCol="0" anchor="ctr" anchorCtr="0" compatLnSpc="1">
            <a:prstTxWarp prst="textNoShape">
              <a:avLst/>
            </a:prstTxWarp>
            <a:noAutofit/>
          </a:bodyPr>
          <a:lstStyle>
            <a:lvl1pPr marL="180000" indent="-180000" algn="l" rtl="0" eaLnBrk="1" fontAlgn="base" hangingPunct="1">
              <a:lnSpc>
                <a:spcPct val="100000"/>
              </a:lnSpc>
              <a:spcBef>
                <a:spcPts val="1100"/>
              </a:spcBef>
              <a:spcAft>
                <a:spcPct val="0"/>
              </a:spcAft>
              <a:buClr>
                <a:schemeClr val="tx2"/>
              </a:buClr>
              <a:buFont typeface="Symbol" panose="05050102010706020507" pitchFamily="18" charset="2"/>
              <a:buChar char="·"/>
              <a:defRPr sz="1600" b="0">
                <a:solidFill>
                  <a:schemeClr val="tx1"/>
                </a:solidFill>
                <a:latin typeface="+mn-lt"/>
                <a:ea typeface="+mn-ea"/>
                <a:cs typeface="+mn-cs"/>
              </a:defRPr>
            </a:lvl1pPr>
            <a:lvl2pPr marL="4068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400">
                <a:solidFill>
                  <a:schemeClr val="tx1"/>
                </a:solidFill>
                <a:latin typeface="+mn-lt"/>
              </a:defRPr>
            </a:lvl2pPr>
            <a:lvl3pPr marL="633600" indent="-216000" algn="l" rtl="0" eaLnBrk="1" fontAlgn="base" hangingPunct="1">
              <a:lnSpc>
                <a:spcPct val="100000"/>
              </a:lnSpc>
              <a:spcBef>
                <a:spcPts val="800"/>
              </a:spcBef>
              <a:spcAft>
                <a:spcPct val="0"/>
              </a:spcAft>
              <a:buClr>
                <a:schemeClr val="tx2"/>
              </a:buClr>
              <a:buSzPct val="100000"/>
              <a:buFont typeface="Arial" panose="020B0604020202020204" pitchFamily="34" charset="0"/>
              <a:buChar char="–"/>
              <a:defRPr sz="1200">
                <a:solidFill>
                  <a:schemeClr val="tx1"/>
                </a:solidFill>
                <a:latin typeface="+mn-lt"/>
              </a:defRPr>
            </a:lvl3pPr>
            <a:lvl4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4pPr>
            <a:lvl5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5pPr>
            <a:lvl6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6pPr>
            <a:lvl7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7pPr>
            <a:lvl8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8pPr>
            <a:lvl9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9pPr>
          </a:lstStyle>
          <a:p>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fld id="{157C43DE-CA4F-44C5-B622-87A343522408}" type="datetime'''''Q2'''''''''''''''''''''''''''''''''''''''''''''">
              <a:rPr kumimoji="0" lang="da-DK" altLang="en-US" sz="1400" b="1" i="0" u="none" strike="noStrike" kern="0" cap="none" spc="0" normalizeH="0" baseline="0" noProof="0" smtClean="0">
                <a:ln>
                  <a:noFill/>
                </a:ln>
                <a:solidFill>
                  <a:srgbClr val="000000"/>
                </a:solidFill>
                <a:effectLst/>
                <a:uLnTx/>
                <a:uFillTx/>
                <a:latin typeface="Arial"/>
                <a:ea typeface="+mn-ea"/>
                <a:cs typeface="+mn-cs"/>
              </a:rPr>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t>Q2</a:t>
            </a:fld>
            <a:endParaRPr kumimoji="0" lang="da-DK" sz="1400" b="1" i="0" u="none" strike="noStrike" kern="0" cap="none" spc="0" normalizeH="0" baseline="0" noProof="0" dirty="0">
              <a:ln>
                <a:noFill/>
              </a:ln>
              <a:solidFill>
                <a:srgbClr val="000000"/>
              </a:solidFill>
              <a:effectLst/>
              <a:uLnTx/>
              <a:uFillTx/>
              <a:latin typeface="Arial"/>
              <a:ea typeface="+mn-ea"/>
              <a:cs typeface="+mn-cs"/>
            </a:endParaRPr>
          </a:p>
        </p:txBody>
      </p:sp>
      <p:sp>
        <p:nvSpPr>
          <p:cNvPr id="98" name="Rectangle 3"/>
          <p:cNvSpPr>
            <a:spLocks noGrp="1" noChangeArrowheads="1"/>
          </p:cNvSpPr>
          <p:nvPr>
            <p:custDataLst>
              <p:tags r:id="rId10"/>
            </p:custDataLst>
          </p:nvPr>
        </p:nvSpPr>
        <p:spPr bwMode="auto">
          <a:xfrm>
            <a:off x="5305425" y="1206500"/>
            <a:ext cx="701675" cy="260350"/>
          </a:xfrm>
          <a:prstGeom prst="rect">
            <a:avLst/>
          </a:prstGeom>
          <a:noFill/>
          <a:ln w="9525" cap="flat" cmpd="sng" algn="ctr">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3813" rIns="0" bIns="23813" numCol="1" spcCol="0" anchor="ctr" anchorCtr="0" compatLnSpc="1">
            <a:prstTxWarp prst="textNoShape">
              <a:avLst/>
            </a:prstTxWarp>
            <a:noAutofit/>
          </a:bodyPr>
          <a:lstStyle>
            <a:lvl1pPr marL="180000" indent="-180000" algn="l" rtl="0" eaLnBrk="1" fontAlgn="base" hangingPunct="1">
              <a:lnSpc>
                <a:spcPct val="100000"/>
              </a:lnSpc>
              <a:spcBef>
                <a:spcPts val="1100"/>
              </a:spcBef>
              <a:spcAft>
                <a:spcPct val="0"/>
              </a:spcAft>
              <a:buClr>
                <a:schemeClr val="tx2"/>
              </a:buClr>
              <a:buFont typeface="Symbol" panose="05050102010706020507" pitchFamily="18" charset="2"/>
              <a:buChar char="·"/>
              <a:defRPr sz="1600" b="0">
                <a:solidFill>
                  <a:schemeClr val="tx1"/>
                </a:solidFill>
                <a:latin typeface="+mn-lt"/>
                <a:ea typeface="+mn-ea"/>
                <a:cs typeface="+mn-cs"/>
              </a:defRPr>
            </a:lvl1pPr>
            <a:lvl2pPr marL="4068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400">
                <a:solidFill>
                  <a:schemeClr val="tx1"/>
                </a:solidFill>
                <a:latin typeface="+mn-lt"/>
              </a:defRPr>
            </a:lvl2pPr>
            <a:lvl3pPr marL="633600" indent="-216000" algn="l" rtl="0" eaLnBrk="1" fontAlgn="base" hangingPunct="1">
              <a:lnSpc>
                <a:spcPct val="100000"/>
              </a:lnSpc>
              <a:spcBef>
                <a:spcPts val="800"/>
              </a:spcBef>
              <a:spcAft>
                <a:spcPct val="0"/>
              </a:spcAft>
              <a:buClr>
                <a:schemeClr val="tx2"/>
              </a:buClr>
              <a:buSzPct val="100000"/>
              <a:buFont typeface="Arial" panose="020B0604020202020204" pitchFamily="34" charset="0"/>
              <a:buChar char="–"/>
              <a:defRPr sz="1200">
                <a:solidFill>
                  <a:schemeClr val="tx1"/>
                </a:solidFill>
                <a:latin typeface="+mn-lt"/>
              </a:defRPr>
            </a:lvl3pPr>
            <a:lvl4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4pPr>
            <a:lvl5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5pPr>
            <a:lvl6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6pPr>
            <a:lvl7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7pPr>
            <a:lvl8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8pPr>
            <a:lvl9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9pPr>
          </a:lstStyle>
          <a:p>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fld id="{00B5AAF3-6B74-496E-8B32-16EE35292885}" type="datetime'''''''''''''''Q''''''''''''''''3'''''''''''''''''">
              <a:rPr kumimoji="0" lang="da-DK" altLang="en-US" sz="1400" b="1" i="0" u="none" strike="noStrike" kern="0" cap="none" spc="0" normalizeH="0" baseline="0" noProof="0" smtClean="0">
                <a:ln>
                  <a:noFill/>
                </a:ln>
                <a:solidFill>
                  <a:srgbClr val="000000"/>
                </a:solidFill>
                <a:effectLst/>
                <a:uLnTx/>
                <a:uFillTx/>
                <a:latin typeface="Arial"/>
                <a:ea typeface="+mn-ea"/>
                <a:cs typeface="+mn-cs"/>
              </a:rPr>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t>Q3</a:t>
            </a:fld>
            <a:endParaRPr kumimoji="0" lang="da-DK" sz="1400" b="1" i="0" u="none" strike="noStrike" kern="0" cap="none" spc="0" normalizeH="0" baseline="0" noProof="0" dirty="0">
              <a:ln>
                <a:noFill/>
              </a:ln>
              <a:solidFill>
                <a:srgbClr val="000000"/>
              </a:solidFill>
              <a:effectLst/>
              <a:uLnTx/>
              <a:uFillTx/>
              <a:latin typeface="Arial"/>
              <a:ea typeface="+mn-ea"/>
              <a:cs typeface="+mn-cs"/>
            </a:endParaRPr>
          </a:p>
        </p:txBody>
      </p:sp>
      <p:sp>
        <p:nvSpPr>
          <p:cNvPr id="100" name="Rectangle 3"/>
          <p:cNvSpPr>
            <a:spLocks noGrp="1" noChangeArrowheads="1"/>
          </p:cNvSpPr>
          <p:nvPr>
            <p:custDataLst>
              <p:tags r:id="rId11"/>
            </p:custDataLst>
          </p:nvPr>
        </p:nvSpPr>
        <p:spPr bwMode="auto">
          <a:xfrm>
            <a:off x="6007100" y="1206500"/>
            <a:ext cx="700088" cy="260350"/>
          </a:xfrm>
          <a:prstGeom prst="rect">
            <a:avLst/>
          </a:prstGeom>
          <a:noFill/>
          <a:ln w="9525" cap="flat" cmpd="sng" algn="ctr">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3813" rIns="0" bIns="23813" numCol="1" spcCol="0" anchor="ctr" anchorCtr="0" compatLnSpc="1">
            <a:prstTxWarp prst="textNoShape">
              <a:avLst/>
            </a:prstTxWarp>
            <a:noAutofit/>
          </a:bodyPr>
          <a:lstStyle>
            <a:lvl1pPr marL="180000" indent="-180000" algn="l" rtl="0" eaLnBrk="1" fontAlgn="base" hangingPunct="1">
              <a:lnSpc>
                <a:spcPct val="100000"/>
              </a:lnSpc>
              <a:spcBef>
                <a:spcPts val="1100"/>
              </a:spcBef>
              <a:spcAft>
                <a:spcPct val="0"/>
              </a:spcAft>
              <a:buClr>
                <a:schemeClr val="tx2"/>
              </a:buClr>
              <a:buFont typeface="Symbol" panose="05050102010706020507" pitchFamily="18" charset="2"/>
              <a:buChar char="·"/>
              <a:defRPr sz="1600" b="0">
                <a:solidFill>
                  <a:schemeClr val="tx1"/>
                </a:solidFill>
                <a:latin typeface="+mn-lt"/>
                <a:ea typeface="+mn-ea"/>
                <a:cs typeface="+mn-cs"/>
              </a:defRPr>
            </a:lvl1pPr>
            <a:lvl2pPr marL="4068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400">
                <a:solidFill>
                  <a:schemeClr val="tx1"/>
                </a:solidFill>
                <a:latin typeface="+mn-lt"/>
              </a:defRPr>
            </a:lvl2pPr>
            <a:lvl3pPr marL="633600" indent="-216000" algn="l" rtl="0" eaLnBrk="1" fontAlgn="base" hangingPunct="1">
              <a:lnSpc>
                <a:spcPct val="100000"/>
              </a:lnSpc>
              <a:spcBef>
                <a:spcPts val="800"/>
              </a:spcBef>
              <a:spcAft>
                <a:spcPct val="0"/>
              </a:spcAft>
              <a:buClr>
                <a:schemeClr val="tx2"/>
              </a:buClr>
              <a:buSzPct val="100000"/>
              <a:buFont typeface="Arial" panose="020B0604020202020204" pitchFamily="34" charset="0"/>
              <a:buChar char="–"/>
              <a:defRPr sz="1200">
                <a:solidFill>
                  <a:schemeClr val="tx1"/>
                </a:solidFill>
                <a:latin typeface="+mn-lt"/>
              </a:defRPr>
            </a:lvl3pPr>
            <a:lvl4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4pPr>
            <a:lvl5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5pPr>
            <a:lvl6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6pPr>
            <a:lvl7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7pPr>
            <a:lvl8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8pPr>
            <a:lvl9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9pPr>
          </a:lstStyle>
          <a:p>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fld id="{1144D11F-D4EB-4D7A-BE80-B4BB6408C51F}" type="datetime'''''''''''''''Q''4'''''''''''''''''''">
              <a:rPr kumimoji="0" lang="da-DK" altLang="en-US" sz="1400" b="1" i="0" u="none" strike="noStrike" kern="0" cap="none" spc="0" normalizeH="0" baseline="0" noProof="0" smtClean="0">
                <a:ln>
                  <a:noFill/>
                </a:ln>
                <a:solidFill>
                  <a:srgbClr val="000000"/>
                </a:solidFill>
                <a:effectLst/>
                <a:uLnTx/>
                <a:uFillTx/>
                <a:latin typeface="Arial"/>
                <a:ea typeface="+mn-ea"/>
                <a:cs typeface="+mn-cs"/>
              </a:rPr>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t>Q4</a:t>
            </a:fld>
            <a:endParaRPr kumimoji="0" lang="da-DK" sz="1400" b="1" i="0" u="none" strike="noStrike" kern="0" cap="none" spc="0" normalizeH="0" baseline="0" noProof="0" dirty="0">
              <a:ln>
                <a:noFill/>
              </a:ln>
              <a:solidFill>
                <a:srgbClr val="000000"/>
              </a:solidFill>
              <a:effectLst/>
              <a:uLnTx/>
              <a:uFillTx/>
              <a:latin typeface="Arial"/>
              <a:ea typeface="+mn-ea"/>
              <a:cs typeface="+mn-cs"/>
            </a:endParaRPr>
          </a:p>
        </p:txBody>
      </p:sp>
      <p:sp>
        <p:nvSpPr>
          <p:cNvPr id="101" name="Rectangle 3"/>
          <p:cNvSpPr>
            <a:spLocks noGrp="1" noChangeArrowheads="1"/>
          </p:cNvSpPr>
          <p:nvPr>
            <p:custDataLst>
              <p:tags r:id="rId12"/>
            </p:custDataLst>
          </p:nvPr>
        </p:nvSpPr>
        <p:spPr bwMode="auto">
          <a:xfrm>
            <a:off x="6707188" y="1206500"/>
            <a:ext cx="685800" cy="260350"/>
          </a:xfrm>
          <a:prstGeom prst="rect">
            <a:avLst/>
          </a:prstGeom>
          <a:noFill/>
          <a:ln w="9525" cap="flat" cmpd="sng" algn="ctr">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3813" rIns="0" bIns="23813" numCol="1" spcCol="0" anchor="ctr" anchorCtr="0" compatLnSpc="1">
            <a:prstTxWarp prst="textNoShape">
              <a:avLst/>
            </a:prstTxWarp>
            <a:noAutofit/>
          </a:bodyPr>
          <a:lstStyle>
            <a:lvl1pPr marL="180000" indent="-180000" algn="l" rtl="0" eaLnBrk="1" fontAlgn="base" hangingPunct="1">
              <a:lnSpc>
                <a:spcPct val="100000"/>
              </a:lnSpc>
              <a:spcBef>
                <a:spcPts val="1100"/>
              </a:spcBef>
              <a:spcAft>
                <a:spcPct val="0"/>
              </a:spcAft>
              <a:buClr>
                <a:schemeClr val="tx2"/>
              </a:buClr>
              <a:buFont typeface="Symbol" panose="05050102010706020507" pitchFamily="18" charset="2"/>
              <a:buChar char="·"/>
              <a:defRPr sz="1600" b="0">
                <a:solidFill>
                  <a:schemeClr val="tx1"/>
                </a:solidFill>
                <a:latin typeface="+mn-lt"/>
                <a:ea typeface="+mn-ea"/>
                <a:cs typeface="+mn-cs"/>
              </a:defRPr>
            </a:lvl1pPr>
            <a:lvl2pPr marL="4068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400">
                <a:solidFill>
                  <a:schemeClr val="tx1"/>
                </a:solidFill>
                <a:latin typeface="+mn-lt"/>
              </a:defRPr>
            </a:lvl2pPr>
            <a:lvl3pPr marL="633600" indent="-216000" algn="l" rtl="0" eaLnBrk="1" fontAlgn="base" hangingPunct="1">
              <a:lnSpc>
                <a:spcPct val="100000"/>
              </a:lnSpc>
              <a:spcBef>
                <a:spcPts val="800"/>
              </a:spcBef>
              <a:spcAft>
                <a:spcPct val="0"/>
              </a:spcAft>
              <a:buClr>
                <a:schemeClr val="tx2"/>
              </a:buClr>
              <a:buSzPct val="100000"/>
              <a:buFont typeface="Arial" panose="020B0604020202020204" pitchFamily="34" charset="0"/>
              <a:buChar char="–"/>
              <a:defRPr sz="1200">
                <a:solidFill>
                  <a:schemeClr val="tx1"/>
                </a:solidFill>
                <a:latin typeface="+mn-lt"/>
              </a:defRPr>
            </a:lvl3pPr>
            <a:lvl4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4pPr>
            <a:lvl5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5pPr>
            <a:lvl6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6pPr>
            <a:lvl7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7pPr>
            <a:lvl8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8pPr>
            <a:lvl9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9pPr>
          </a:lstStyle>
          <a:p>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fld id="{03863161-40FC-4CD4-96FA-DE2E65E836DE}" type="datetime'''''''''''''''''Q''''''''1'''''">
              <a:rPr kumimoji="0" lang="da-DK" altLang="en-US" sz="1400" b="1" i="0" u="none" strike="noStrike" kern="0" cap="none" spc="0" normalizeH="0" baseline="0" noProof="0" smtClean="0">
                <a:ln>
                  <a:noFill/>
                </a:ln>
                <a:solidFill>
                  <a:srgbClr val="000000"/>
                </a:solidFill>
                <a:effectLst/>
                <a:uLnTx/>
                <a:uFillTx/>
                <a:latin typeface="Arial"/>
                <a:ea typeface="+mn-ea"/>
                <a:cs typeface="+mn-cs"/>
              </a:rPr>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t>Q1</a:t>
            </a:fld>
            <a:endParaRPr kumimoji="0" lang="da-DK" sz="1400" b="1" i="0" u="none" strike="noStrike" kern="0" cap="none" spc="0" normalizeH="0" baseline="0" noProof="0" dirty="0">
              <a:ln>
                <a:noFill/>
              </a:ln>
              <a:solidFill>
                <a:srgbClr val="000000"/>
              </a:solidFill>
              <a:effectLst/>
              <a:uLnTx/>
              <a:uFillTx/>
              <a:latin typeface="Arial"/>
              <a:ea typeface="+mn-ea"/>
              <a:cs typeface="+mn-cs"/>
            </a:endParaRPr>
          </a:p>
        </p:txBody>
      </p:sp>
      <p:sp>
        <p:nvSpPr>
          <p:cNvPr id="102" name="Rectangle 3"/>
          <p:cNvSpPr>
            <a:spLocks noGrp="1" noChangeArrowheads="1"/>
          </p:cNvSpPr>
          <p:nvPr>
            <p:custDataLst>
              <p:tags r:id="rId13"/>
            </p:custDataLst>
          </p:nvPr>
        </p:nvSpPr>
        <p:spPr bwMode="auto">
          <a:xfrm>
            <a:off x="7392988" y="1206500"/>
            <a:ext cx="693738" cy="260350"/>
          </a:xfrm>
          <a:prstGeom prst="rect">
            <a:avLst/>
          </a:prstGeom>
          <a:noFill/>
          <a:ln w="9525" cap="flat" cmpd="sng" algn="ctr">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3813" rIns="0" bIns="23813" numCol="1" spcCol="0" anchor="ctr" anchorCtr="0" compatLnSpc="1">
            <a:prstTxWarp prst="textNoShape">
              <a:avLst/>
            </a:prstTxWarp>
            <a:noAutofit/>
          </a:bodyPr>
          <a:lstStyle>
            <a:lvl1pPr marL="180000" indent="-180000" algn="l" rtl="0" eaLnBrk="1" fontAlgn="base" hangingPunct="1">
              <a:lnSpc>
                <a:spcPct val="100000"/>
              </a:lnSpc>
              <a:spcBef>
                <a:spcPts val="1100"/>
              </a:spcBef>
              <a:spcAft>
                <a:spcPct val="0"/>
              </a:spcAft>
              <a:buClr>
                <a:schemeClr val="tx2"/>
              </a:buClr>
              <a:buFont typeface="Symbol" panose="05050102010706020507" pitchFamily="18" charset="2"/>
              <a:buChar char="·"/>
              <a:defRPr sz="1600" b="0">
                <a:solidFill>
                  <a:schemeClr val="tx1"/>
                </a:solidFill>
                <a:latin typeface="+mn-lt"/>
                <a:ea typeface="+mn-ea"/>
                <a:cs typeface="+mn-cs"/>
              </a:defRPr>
            </a:lvl1pPr>
            <a:lvl2pPr marL="4068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400">
                <a:solidFill>
                  <a:schemeClr val="tx1"/>
                </a:solidFill>
                <a:latin typeface="+mn-lt"/>
              </a:defRPr>
            </a:lvl2pPr>
            <a:lvl3pPr marL="633600" indent="-216000" algn="l" rtl="0" eaLnBrk="1" fontAlgn="base" hangingPunct="1">
              <a:lnSpc>
                <a:spcPct val="100000"/>
              </a:lnSpc>
              <a:spcBef>
                <a:spcPts val="800"/>
              </a:spcBef>
              <a:spcAft>
                <a:spcPct val="0"/>
              </a:spcAft>
              <a:buClr>
                <a:schemeClr val="tx2"/>
              </a:buClr>
              <a:buSzPct val="100000"/>
              <a:buFont typeface="Arial" panose="020B0604020202020204" pitchFamily="34" charset="0"/>
              <a:buChar char="–"/>
              <a:defRPr sz="1200">
                <a:solidFill>
                  <a:schemeClr val="tx1"/>
                </a:solidFill>
                <a:latin typeface="+mn-lt"/>
              </a:defRPr>
            </a:lvl3pPr>
            <a:lvl4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4pPr>
            <a:lvl5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5pPr>
            <a:lvl6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6pPr>
            <a:lvl7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7pPr>
            <a:lvl8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8pPr>
            <a:lvl9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9pPr>
          </a:lstStyle>
          <a:p>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fld id="{7AF9D8E5-6E20-4299-9418-8D89E69A9560}" type="datetime'''''''''''''''''''''''Q''''''''''''''''''''''''''''''2'''''''">
              <a:rPr kumimoji="0" lang="da-DK" altLang="en-US" sz="1400" b="1" i="0" u="none" strike="noStrike" kern="0" cap="none" spc="0" normalizeH="0" baseline="0" noProof="0" smtClean="0">
                <a:ln>
                  <a:noFill/>
                </a:ln>
                <a:solidFill>
                  <a:srgbClr val="000000"/>
                </a:solidFill>
                <a:effectLst/>
                <a:uLnTx/>
                <a:uFillTx/>
                <a:latin typeface="Arial"/>
                <a:ea typeface="+mn-ea"/>
                <a:cs typeface="+mn-cs"/>
              </a:rPr>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t>Q2</a:t>
            </a:fld>
            <a:endParaRPr kumimoji="0" lang="da-DK" sz="1400" b="1" i="0" u="none" strike="noStrike" kern="0" cap="none" spc="0" normalizeH="0" baseline="0" noProof="0" dirty="0">
              <a:ln>
                <a:noFill/>
              </a:ln>
              <a:solidFill>
                <a:srgbClr val="000000"/>
              </a:solidFill>
              <a:effectLst/>
              <a:uLnTx/>
              <a:uFillTx/>
              <a:latin typeface="Arial"/>
              <a:ea typeface="+mn-ea"/>
              <a:cs typeface="+mn-cs"/>
            </a:endParaRPr>
          </a:p>
        </p:txBody>
      </p:sp>
      <p:sp>
        <p:nvSpPr>
          <p:cNvPr id="108" name="Rectangle 3"/>
          <p:cNvSpPr>
            <a:spLocks noGrp="1" noChangeArrowheads="1"/>
          </p:cNvSpPr>
          <p:nvPr>
            <p:custDataLst>
              <p:tags r:id="rId14"/>
            </p:custDataLst>
          </p:nvPr>
        </p:nvSpPr>
        <p:spPr bwMode="auto">
          <a:xfrm>
            <a:off x="8086725" y="1206500"/>
            <a:ext cx="700088" cy="260350"/>
          </a:xfrm>
          <a:prstGeom prst="rect">
            <a:avLst/>
          </a:prstGeom>
          <a:noFill/>
          <a:ln w="9525" cap="flat" cmpd="sng" algn="ctr">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3813" rIns="0" bIns="23813" numCol="1" spcCol="0" anchor="ctr" anchorCtr="0" compatLnSpc="1">
            <a:prstTxWarp prst="textNoShape">
              <a:avLst/>
            </a:prstTxWarp>
            <a:noAutofit/>
          </a:bodyPr>
          <a:lstStyle>
            <a:lvl1pPr marL="180000" indent="-180000" algn="l" rtl="0" eaLnBrk="1" fontAlgn="base" hangingPunct="1">
              <a:lnSpc>
                <a:spcPct val="100000"/>
              </a:lnSpc>
              <a:spcBef>
                <a:spcPts val="1100"/>
              </a:spcBef>
              <a:spcAft>
                <a:spcPct val="0"/>
              </a:spcAft>
              <a:buClr>
                <a:schemeClr val="tx2"/>
              </a:buClr>
              <a:buFont typeface="Symbol" panose="05050102010706020507" pitchFamily="18" charset="2"/>
              <a:buChar char="·"/>
              <a:defRPr sz="1600" b="0">
                <a:solidFill>
                  <a:schemeClr val="tx1"/>
                </a:solidFill>
                <a:latin typeface="+mn-lt"/>
                <a:ea typeface="+mn-ea"/>
                <a:cs typeface="+mn-cs"/>
              </a:defRPr>
            </a:lvl1pPr>
            <a:lvl2pPr marL="4068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400">
                <a:solidFill>
                  <a:schemeClr val="tx1"/>
                </a:solidFill>
                <a:latin typeface="+mn-lt"/>
              </a:defRPr>
            </a:lvl2pPr>
            <a:lvl3pPr marL="633600" indent="-216000" algn="l" rtl="0" eaLnBrk="1" fontAlgn="base" hangingPunct="1">
              <a:lnSpc>
                <a:spcPct val="100000"/>
              </a:lnSpc>
              <a:spcBef>
                <a:spcPts val="800"/>
              </a:spcBef>
              <a:spcAft>
                <a:spcPct val="0"/>
              </a:spcAft>
              <a:buClr>
                <a:schemeClr val="tx2"/>
              </a:buClr>
              <a:buSzPct val="100000"/>
              <a:buFont typeface="Arial" panose="020B0604020202020204" pitchFamily="34" charset="0"/>
              <a:buChar char="–"/>
              <a:defRPr sz="1200">
                <a:solidFill>
                  <a:schemeClr val="tx1"/>
                </a:solidFill>
                <a:latin typeface="+mn-lt"/>
              </a:defRPr>
            </a:lvl3pPr>
            <a:lvl4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4pPr>
            <a:lvl5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5pPr>
            <a:lvl6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6pPr>
            <a:lvl7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7pPr>
            <a:lvl8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8pPr>
            <a:lvl9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9pPr>
          </a:lstStyle>
          <a:p>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fld id="{348FCC36-377A-4517-9141-C35DA0646120}" type="datetime'''''''Q''''''''''''''''''''''''''''''''''''''''''3'''''''''">
              <a:rPr kumimoji="0" lang="da-DK" altLang="en-US" sz="1400" b="1" i="0" u="none" strike="noStrike" kern="0" cap="none" spc="0" normalizeH="0" baseline="0" noProof="0" smtClean="0">
                <a:ln>
                  <a:noFill/>
                </a:ln>
                <a:solidFill>
                  <a:srgbClr val="000000"/>
                </a:solidFill>
                <a:effectLst/>
                <a:uLnTx/>
                <a:uFillTx/>
                <a:latin typeface="Arial"/>
                <a:ea typeface="+mn-ea"/>
                <a:cs typeface="+mn-cs"/>
              </a:rPr>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t>Q3</a:t>
            </a:fld>
            <a:endParaRPr kumimoji="0" lang="da-DK" sz="1400" b="1" i="0" u="none" strike="noStrike" kern="0" cap="none" spc="0" normalizeH="0" baseline="0" noProof="0" dirty="0">
              <a:ln>
                <a:noFill/>
              </a:ln>
              <a:solidFill>
                <a:srgbClr val="000000"/>
              </a:solidFill>
              <a:effectLst/>
              <a:uLnTx/>
              <a:uFillTx/>
              <a:latin typeface="Arial"/>
              <a:ea typeface="+mn-ea"/>
              <a:cs typeface="+mn-cs"/>
            </a:endParaRPr>
          </a:p>
        </p:txBody>
      </p:sp>
      <p:sp>
        <p:nvSpPr>
          <p:cNvPr id="110" name="Rectangle 3"/>
          <p:cNvSpPr>
            <a:spLocks noGrp="1" noChangeArrowheads="1"/>
          </p:cNvSpPr>
          <p:nvPr>
            <p:custDataLst>
              <p:tags r:id="rId15"/>
            </p:custDataLst>
          </p:nvPr>
        </p:nvSpPr>
        <p:spPr bwMode="auto">
          <a:xfrm>
            <a:off x="8786813" y="1206500"/>
            <a:ext cx="700088" cy="260350"/>
          </a:xfrm>
          <a:prstGeom prst="rect">
            <a:avLst/>
          </a:prstGeom>
          <a:noFill/>
          <a:ln w="9525" cap="flat" cmpd="sng" algn="ctr">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3813" rIns="0" bIns="23813" numCol="1" spcCol="0" anchor="ctr" anchorCtr="0" compatLnSpc="1">
            <a:prstTxWarp prst="textNoShape">
              <a:avLst/>
            </a:prstTxWarp>
            <a:noAutofit/>
          </a:bodyPr>
          <a:lstStyle>
            <a:lvl1pPr marL="180000" indent="-180000" algn="l" rtl="0" eaLnBrk="1" fontAlgn="base" hangingPunct="1">
              <a:lnSpc>
                <a:spcPct val="100000"/>
              </a:lnSpc>
              <a:spcBef>
                <a:spcPts val="1100"/>
              </a:spcBef>
              <a:spcAft>
                <a:spcPct val="0"/>
              </a:spcAft>
              <a:buClr>
                <a:schemeClr val="tx2"/>
              </a:buClr>
              <a:buFont typeface="Symbol" panose="05050102010706020507" pitchFamily="18" charset="2"/>
              <a:buChar char="·"/>
              <a:defRPr sz="1600" b="0">
                <a:solidFill>
                  <a:schemeClr val="tx1"/>
                </a:solidFill>
                <a:latin typeface="+mn-lt"/>
                <a:ea typeface="+mn-ea"/>
                <a:cs typeface="+mn-cs"/>
              </a:defRPr>
            </a:lvl1pPr>
            <a:lvl2pPr marL="4068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400">
                <a:solidFill>
                  <a:schemeClr val="tx1"/>
                </a:solidFill>
                <a:latin typeface="+mn-lt"/>
              </a:defRPr>
            </a:lvl2pPr>
            <a:lvl3pPr marL="633600" indent="-216000" algn="l" rtl="0" eaLnBrk="1" fontAlgn="base" hangingPunct="1">
              <a:lnSpc>
                <a:spcPct val="100000"/>
              </a:lnSpc>
              <a:spcBef>
                <a:spcPts val="800"/>
              </a:spcBef>
              <a:spcAft>
                <a:spcPct val="0"/>
              </a:spcAft>
              <a:buClr>
                <a:schemeClr val="tx2"/>
              </a:buClr>
              <a:buSzPct val="100000"/>
              <a:buFont typeface="Arial" panose="020B0604020202020204" pitchFamily="34" charset="0"/>
              <a:buChar char="–"/>
              <a:defRPr sz="1200">
                <a:solidFill>
                  <a:schemeClr val="tx1"/>
                </a:solidFill>
                <a:latin typeface="+mn-lt"/>
              </a:defRPr>
            </a:lvl3pPr>
            <a:lvl4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4pPr>
            <a:lvl5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5pPr>
            <a:lvl6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6pPr>
            <a:lvl7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7pPr>
            <a:lvl8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8pPr>
            <a:lvl9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9pPr>
          </a:lstStyle>
          <a:p>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fld id="{BD337ABC-64F5-423F-B0AE-6D8DBF63EE6C}" type="datetime'''''''''''''''''''''''''Q''''''''''4'''''''''''''''''''''''">
              <a:rPr kumimoji="0" lang="da-DK" altLang="en-US" sz="1400" b="1" i="0" u="none" strike="noStrike" kern="0" cap="none" spc="0" normalizeH="0" baseline="0" noProof="0" smtClean="0">
                <a:ln>
                  <a:noFill/>
                </a:ln>
                <a:solidFill>
                  <a:srgbClr val="000000"/>
                </a:solidFill>
                <a:effectLst/>
                <a:uLnTx/>
                <a:uFillTx/>
                <a:latin typeface="Arial"/>
                <a:ea typeface="+mn-ea"/>
                <a:cs typeface="+mn-cs"/>
              </a:rPr>
              <a:pPr marL="0" marR="0" lvl="0" indent="0" algn="ctr"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t>Q4</a:t>
            </a:fld>
            <a:endParaRPr kumimoji="0" lang="da-DK" sz="1400" b="1" i="0" u="none" strike="noStrike" kern="0" cap="none" spc="0" normalizeH="0" baseline="0" noProof="0" dirty="0">
              <a:ln>
                <a:noFill/>
              </a:ln>
              <a:solidFill>
                <a:srgbClr val="000000"/>
              </a:solidFill>
              <a:effectLst/>
              <a:uLnTx/>
              <a:uFillTx/>
              <a:latin typeface="Arial"/>
              <a:ea typeface="+mn-ea"/>
              <a:cs typeface="+mn-cs"/>
            </a:endParaRPr>
          </a:p>
        </p:txBody>
      </p:sp>
      <p:cxnSp>
        <p:nvCxnSpPr>
          <p:cNvPr id="94" name="Lige forbindelse 93"/>
          <p:cNvCxnSpPr/>
          <p:nvPr>
            <p:custDataLst>
              <p:tags r:id="rId16"/>
            </p:custDataLst>
          </p:nvPr>
        </p:nvCxnSpPr>
        <p:spPr bwMode="auto">
          <a:xfrm>
            <a:off x="3919538" y="1466850"/>
            <a:ext cx="0" cy="4616450"/>
          </a:xfrm>
          <a:prstGeom prst="line">
            <a:avLst/>
          </a:prstGeom>
          <a:ln w="3175" cap="flat" cmpd="sng" algn="ctr">
            <a:solidFill>
              <a:schemeClr val="tx1"/>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04" name="Lige forbindelse 103"/>
          <p:cNvCxnSpPr/>
          <p:nvPr>
            <p:custDataLst>
              <p:tags r:id="rId17"/>
            </p:custDataLst>
          </p:nvPr>
        </p:nvCxnSpPr>
        <p:spPr bwMode="auto">
          <a:xfrm>
            <a:off x="6707188" y="1466850"/>
            <a:ext cx="0" cy="4616450"/>
          </a:xfrm>
          <a:prstGeom prst="line">
            <a:avLst/>
          </a:prstGeom>
          <a:ln w="3175" cap="flat" cmpd="sng" algn="ctr">
            <a:solidFill>
              <a:schemeClr val="tx1"/>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63" name="Lige forbindelse 62"/>
          <p:cNvCxnSpPr/>
          <p:nvPr>
            <p:custDataLst>
              <p:tags r:id="rId18"/>
            </p:custDataLst>
          </p:nvPr>
        </p:nvCxnSpPr>
        <p:spPr bwMode="auto">
          <a:xfrm>
            <a:off x="363538" y="1466850"/>
            <a:ext cx="0" cy="4616450"/>
          </a:xfrm>
          <a:prstGeom prst="line">
            <a:avLst/>
          </a:prstGeom>
          <a:ln w="9525" cap="flat" cmpd="sng" algn="ctr">
            <a:solidFill>
              <a:schemeClr val="tx1"/>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61" name="Lige forbindelse 60"/>
          <p:cNvCxnSpPr/>
          <p:nvPr>
            <p:custDataLst>
              <p:tags r:id="rId19"/>
            </p:custDataLst>
          </p:nvPr>
        </p:nvCxnSpPr>
        <p:spPr bwMode="auto">
          <a:xfrm>
            <a:off x="1825625" y="1466850"/>
            <a:ext cx="0" cy="4616450"/>
          </a:xfrm>
          <a:prstGeom prst="line">
            <a:avLst/>
          </a:prstGeom>
          <a:ln w="9525" cap="flat" cmpd="sng" algn="ctr">
            <a:solidFill>
              <a:schemeClr val="tx1"/>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16" name="Lige forbindelse 115"/>
          <p:cNvCxnSpPr/>
          <p:nvPr>
            <p:custDataLst>
              <p:tags r:id="rId20"/>
            </p:custDataLst>
          </p:nvPr>
        </p:nvCxnSpPr>
        <p:spPr bwMode="auto">
          <a:xfrm>
            <a:off x="9486900" y="1466850"/>
            <a:ext cx="2" cy="4616450"/>
          </a:xfrm>
          <a:prstGeom prst="line">
            <a:avLst/>
          </a:prstGeom>
          <a:ln w="3175" cap="flat" cmpd="sng" algn="ctr">
            <a:solidFill>
              <a:schemeClr val="tx1"/>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07" name="Lige forbindelse 106"/>
          <p:cNvCxnSpPr/>
          <p:nvPr>
            <p:custDataLst>
              <p:tags r:id="rId21"/>
            </p:custDataLst>
          </p:nvPr>
        </p:nvCxnSpPr>
        <p:spPr bwMode="auto">
          <a:xfrm>
            <a:off x="7392988" y="1466850"/>
            <a:ext cx="0" cy="4616450"/>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06" name="Lige forbindelse 105"/>
          <p:cNvCxnSpPr/>
          <p:nvPr>
            <p:custDataLst>
              <p:tags r:id="rId22"/>
            </p:custDataLst>
          </p:nvPr>
        </p:nvCxnSpPr>
        <p:spPr bwMode="auto">
          <a:xfrm>
            <a:off x="6007100" y="1466850"/>
            <a:ext cx="0" cy="4616450"/>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95" name="Lige forbindelse 94"/>
          <p:cNvCxnSpPr/>
          <p:nvPr>
            <p:custDataLst>
              <p:tags r:id="rId23"/>
            </p:custDataLst>
          </p:nvPr>
        </p:nvCxnSpPr>
        <p:spPr bwMode="auto">
          <a:xfrm>
            <a:off x="2519363" y="1497428"/>
            <a:ext cx="0" cy="4616450"/>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97" name="Lige forbindelse 96"/>
          <p:cNvCxnSpPr/>
          <p:nvPr>
            <p:custDataLst>
              <p:tags r:id="rId24"/>
            </p:custDataLst>
          </p:nvPr>
        </p:nvCxnSpPr>
        <p:spPr bwMode="auto">
          <a:xfrm>
            <a:off x="4613275" y="1466850"/>
            <a:ext cx="0" cy="4616450"/>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05" name="Lige forbindelse 104"/>
          <p:cNvCxnSpPr/>
          <p:nvPr>
            <p:custDataLst>
              <p:tags r:id="rId25"/>
            </p:custDataLst>
          </p:nvPr>
        </p:nvCxnSpPr>
        <p:spPr bwMode="auto">
          <a:xfrm>
            <a:off x="5305425" y="1466850"/>
            <a:ext cx="0" cy="4616450"/>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11" name="Lige forbindelse 110"/>
          <p:cNvCxnSpPr/>
          <p:nvPr>
            <p:custDataLst>
              <p:tags r:id="rId26"/>
            </p:custDataLst>
          </p:nvPr>
        </p:nvCxnSpPr>
        <p:spPr bwMode="auto">
          <a:xfrm>
            <a:off x="8086725" y="1466850"/>
            <a:ext cx="0" cy="4616450"/>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12" name="Lige forbindelse 111"/>
          <p:cNvCxnSpPr/>
          <p:nvPr>
            <p:custDataLst>
              <p:tags r:id="rId27"/>
            </p:custDataLst>
          </p:nvPr>
        </p:nvCxnSpPr>
        <p:spPr bwMode="auto">
          <a:xfrm>
            <a:off x="8786813" y="1466850"/>
            <a:ext cx="0" cy="4616450"/>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96" name="Lige forbindelse 95"/>
          <p:cNvCxnSpPr/>
          <p:nvPr>
            <p:custDataLst>
              <p:tags r:id="rId28"/>
            </p:custDataLst>
          </p:nvPr>
        </p:nvCxnSpPr>
        <p:spPr bwMode="auto">
          <a:xfrm>
            <a:off x="3219450" y="1466850"/>
            <a:ext cx="0" cy="4616450"/>
          </a:xfrm>
          <a:prstGeom prst="line">
            <a:avLst/>
          </a:prstGeom>
          <a:ln w="3175"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45" name="Lige forbindelse 44"/>
          <p:cNvCxnSpPr/>
          <p:nvPr>
            <p:custDataLst>
              <p:tags r:id="rId29"/>
            </p:custDataLst>
          </p:nvPr>
        </p:nvCxnSpPr>
        <p:spPr bwMode="auto">
          <a:xfrm>
            <a:off x="363538" y="2933700"/>
            <a:ext cx="9123364" cy="0"/>
          </a:xfrm>
          <a:prstGeom prst="line">
            <a:avLst/>
          </a:prstGeom>
          <a:ln w="3175" cap="flat" cmpd="sng" algn="ctr">
            <a:solidFill>
              <a:schemeClr val="tx1"/>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46" name="Lige forbindelse 45"/>
          <p:cNvCxnSpPr/>
          <p:nvPr>
            <p:custDataLst>
              <p:tags r:id="rId30"/>
            </p:custDataLst>
          </p:nvPr>
        </p:nvCxnSpPr>
        <p:spPr bwMode="auto">
          <a:xfrm>
            <a:off x="363538" y="4402138"/>
            <a:ext cx="9110191" cy="0"/>
          </a:xfrm>
          <a:prstGeom prst="line">
            <a:avLst/>
          </a:prstGeom>
          <a:ln w="3175" cap="flat" cmpd="sng" algn="ctr">
            <a:solidFill>
              <a:schemeClr val="tx1"/>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65" name="Lige forbindelse 64"/>
          <p:cNvCxnSpPr/>
          <p:nvPr>
            <p:custDataLst>
              <p:tags r:id="rId31"/>
            </p:custDataLst>
          </p:nvPr>
        </p:nvCxnSpPr>
        <p:spPr bwMode="auto">
          <a:xfrm>
            <a:off x="363538" y="6083300"/>
            <a:ext cx="9110191" cy="0"/>
          </a:xfrm>
          <a:prstGeom prst="line">
            <a:avLst/>
          </a:prstGeom>
          <a:ln w="9525" cap="flat" cmpd="sng" algn="ctr">
            <a:solidFill>
              <a:schemeClr val="tx1"/>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77" name="Rectangle 3"/>
          <p:cNvSpPr>
            <a:spLocks noGrp="1" noChangeArrowheads="1"/>
          </p:cNvSpPr>
          <p:nvPr>
            <p:custDataLst>
              <p:tags r:id="rId32"/>
            </p:custDataLst>
          </p:nvPr>
        </p:nvSpPr>
        <p:spPr bwMode="auto">
          <a:xfrm>
            <a:off x="434975" y="6140450"/>
            <a:ext cx="68103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anchor="t" anchorCtr="0" compatLnSpc="1">
            <a:prstTxWarp prst="textNoShape">
              <a:avLst/>
            </a:prstTxWarp>
            <a:noAutofit/>
          </a:bodyPr>
          <a:lstStyle>
            <a:lvl1pPr marL="180000" indent="-180000" algn="l" rtl="0" eaLnBrk="1" fontAlgn="base" hangingPunct="1">
              <a:lnSpc>
                <a:spcPct val="100000"/>
              </a:lnSpc>
              <a:spcBef>
                <a:spcPts val="1100"/>
              </a:spcBef>
              <a:spcAft>
                <a:spcPct val="0"/>
              </a:spcAft>
              <a:buClr>
                <a:schemeClr val="tx2"/>
              </a:buClr>
              <a:buFont typeface="Symbol" panose="05050102010706020507" pitchFamily="18" charset="2"/>
              <a:buChar char="·"/>
              <a:defRPr sz="1600" b="0">
                <a:solidFill>
                  <a:schemeClr val="tx1"/>
                </a:solidFill>
                <a:latin typeface="+mn-lt"/>
                <a:ea typeface="+mn-ea"/>
                <a:cs typeface="+mn-cs"/>
              </a:defRPr>
            </a:lvl1pPr>
            <a:lvl2pPr marL="4068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400">
                <a:solidFill>
                  <a:schemeClr val="tx1"/>
                </a:solidFill>
                <a:latin typeface="+mn-lt"/>
              </a:defRPr>
            </a:lvl2pPr>
            <a:lvl3pPr marL="633600" indent="-216000" algn="l" rtl="0" eaLnBrk="1" fontAlgn="base" hangingPunct="1">
              <a:lnSpc>
                <a:spcPct val="100000"/>
              </a:lnSpc>
              <a:spcBef>
                <a:spcPts val="800"/>
              </a:spcBef>
              <a:spcAft>
                <a:spcPct val="0"/>
              </a:spcAft>
              <a:buClr>
                <a:schemeClr val="tx2"/>
              </a:buClr>
              <a:buSzPct val="100000"/>
              <a:buFont typeface="Arial" panose="020B0604020202020204" pitchFamily="34" charset="0"/>
              <a:buChar char="–"/>
              <a:defRPr sz="1200">
                <a:solidFill>
                  <a:schemeClr val="tx1"/>
                </a:solidFill>
                <a:latin typeface="+mn-lt"/>
              </a:defRPr>
            </a:lvl3pPr>
            <a:lvl4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4pPr>
            <a:lvl5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5pPr>
            <a:lvl6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6pPr>
            <a:lvl7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7pPr>
            <a:lvl8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8pPr>
            <a:lvl9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9pPr>
          </a:lstStyle>
          <a:p>
            <a:pPr marL="0" lvl="0" indent="0">
              <a:spcBef>
                <a:spcPct val="0"/>
              </a:spcBef>
              <a:buClr>
                <a:srgbClr val="066B43"/>
              </a:buClr>
              <a:buNone/>
              <a:defRPr/>
            </a:pPr>
            <a:r>
              <a:rPr lang="da-DK" sz="1200" dirty="0"/>
              <a:t>Initiativlisten skal desuden være visualiseret i et </a:t>
            </a:r>
            <a:r>
              <a:rPr lang="da-DK" sz="1200" dirty="0" err="1"/>
              <a:t>roadmap</a:t>
            </a:r>
            <a:r>
              <a:rPr lang="da-DK" sz="1200" dirty="0"/>
              <a:t>. Ovenstående er et eksempel.</a:t>
            </a:r>
            <a:endParaRPr kumimoji="0" lang="da-DK" sz="1200" b="0" i="0" u="none" strike="noStrike" kern="0" cap="none" spc="0" normalizeH="0" baseline="0" noProof="0" dirty="0">
              <a:ln>
                <a:noFill/>
              </a:ln>
              <a:solidFill>
                <a:srgbClr val="000000"/>
              </a:solidFill>
              <a:effectLst/>
              <a:uLnTx/>
              <a:uFillTx/>
              <a:latin typeface="Arial"/>
            </a:endParaRPr>
          </a:p>
        </p:txBody>
      </p:sp>
      <p:sp>
        <p:nvSpPr>
          <p:cNvPr id="5" name="Rectangle 3"/>
          <p:cNvSpPr>
            <a:spLocks noGrp="1" noChangeArrowheads="1"/>
          </p:cNvSpPr>
          <p:nvPr>
            <p:custDataLst>
              <p:tags r:id="rId33"/>
            </p:custDataLst>
          </p:nvPr>
        </p:nvSpPr>
        <p:spPr bwMode="auto">
          <a:xfrm>
            <a:off x="434976" y="1987550"/>
            <a:ext cx="995363"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anchor="t" anchorCtr="0" compatLnSpc="1">
            <a:prstTxWarp prst="textNoShape">
              <a:avLst/>
            </a:prstTxWarp>
            <a:noAutofit/>
          </a:bodyPr>
          <a:lstStyle>
            <a:lvl1pPr marL="180000" indent="-180000" algn="l" rtl="0" eaLnBrk="1" fontAlgn="base" hangingPunct="1">
              <a:lnSpc>
                <a:spcPct val="100000"/>
              </a:lnSpc>
              <a:spcBef>
                <a:spcPts val="1100"/>
              </a:spcBef>
              <a:spcAft>
                <a:spcPct val="0"/>
              </a:spcAft>
              <a:buClr>
                <a:schemeClr val="tx2"/>
              </a:buClr>
              <a:buFont typeface="Symbol" panose="05050102010706020507" pitchFamily="18" charset="2"/>
              <a:buChar char="·"/>
              <a:defRPr sz="1600" b="0">
                <a:solidFill>
                  <a:schemeClr val="tx1"/>
                </a:solidFill>
                <a:latin typeface="+mn-lt"/>
                <a:ea typeface="+mn-ea"/>
                <a:cs typeface="+mn-cs"/>
              </a:defRPr>
            </a:lvl1pPr>
            <a:lvl2pPr marL="4068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400">
                <a:solidFill>
                  <a:schemeClr val="tx1"/>
                </a:solidFill>
                <a:latin typeface="+mn-lt"/>
              </a:defRPr>
            </a:lvl2pPr>
            <a:lvl3pPr marL="633600" indent="-216000" algn="l" rtl="0" eaLnBrk="1" fontAlgn="base" hangingPunct="1">
              <a:lnSpc>
                <a:spcPct val="100000"/>
              </a:lnSpc>
              <a:spcBef>
                <a:spcPts val="800"/>
              </a:spcBef>
              <a:spcAft>
                <a:spcPct val="0"/>
              </a:spcAft>
              <a:buClr>
                <a:schemeClr val="tx2"/>
              </a:buClr>
              <a:buSzPct val="100000"/>
              <a:buFont typeface="Arial" panose="020B0604020202020204" pitchFamily="34" charset="0"/>
              <a:buChar char="–"/>
              <a:defRPr sz="1200">
                <a:solidFill>
                  <a:schemeClr val="tx1"/>
                </a:solidFill>
                <a:latin typeface="+mn-lt"/>
              </a:defRPr>
            </a:lvl3pPr>
            <a:lvl4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4pPr>
            <a:lvl5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5pPr>
            <a:lvl6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6pPr>
            <a:lvl7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7pPr>
            <a:lvl8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8pPr>
            <a:lvl9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9pPr>
          </a:lstStyle>
          <a:p>
            <a:pPr marL="0" marR="0" lvl="0" indent="0" algn="l" defTabSz="914400" rtl="0" eaLnBrk="1" fontAlgn="base" latinLnBrk="0" hangingPunct="1">
              <a:lnSpc>
                <a:spcPct val="100000"/>
              </a:lnSpc>
              <a:spcBef>
                <a:spcPct val="0"/>
              </a:spcBef>
              <a:spcAft>
                <a:spcPct val="0"/>
              </a:spcAft>
              <a:buClr>
                <a:srgbClr val="066B43"/>
              </a:buClr>
              <a:buSzTx/>
              <a:buFont typeface="Symbol" panose="05050102010706020507" pitchFamily="18" charset="2"/>
              <a:buNone/>
              <a:tabLst/>
              <a:defRPr/>
            </a:pPr>
            <a:r>
              <a:rPr kumimoji="0" lang="da-DK" altLang="en-US" sz="1400" b="0" i="0" u="none" strike="noStrike" kern="0" cap="none" spc="0" normalizeH="0" baseline="0" noProof="0" dirty="0">
                <a:ln>
                  <a:noFill/>
                </a:ln>
                <a:solidFill>
                  <a:srgbClr val="000000"/>
                </a:solidFill>
                <a:effectLst/>
                <a:uLnTx/>
                <a:uFillTx/>
                <a:latin typeface="Arial"/>
                <a:ea typeface="+mn-ea"/>
                <a:cs typeface="+mn-cs"/>
              </a:rPr>
              <a:t>[Emne </a:t>
            </a:r>
            <a:r>
              <a:rPr kumimoji="0" lang="da-DK" altLang="en-US" sz="1400" b="0" i="0" u="none" strike="noStrike" kern="0" cap="none" spc="0" normalizeH="0" noProof="0" dirty="0">
                <a:ln>
                  <a:noFill/>
                </a:ln>
                <a:solidFill>
                  <a:srgbClr val="000000"/>
                </a:solidFill>
                <a:effectLst/>
                <a:uLnTx/>
                <a:uFillTx/>
                <a:latin typeface="Arial"/>
                <a:ea typeface="+mn-ea"/>
                <a:cs typeface="+mn-cs"/>
              </a:rPr>
              <a:t>1]</a:t>
            </a:r>
            <a:endParaRPr kumimoji="0" lang="da-DK" sz="1400" b="0" i="0" u="none" strike="noStrike" kern="0" cap="none" spc="0" normalizeH="0" baseline="0" noProof="0" dirty="0">
              <a:ln>
                <a:noFill/>
              </a:ln>
              <a:solidFill>
                <a:srgbClr val="000000"/>
              </a:solidFill>
              <a:effectLst/>
              <a:uLnTx/>
              <a:uFillTx/>
              <a:latin typeface="Arial"/>
              <a:ea typeface="+mn-ea"/>
              <a:cs typeface="+mn-cs"/>
            </a:endParaRPr>
          </a:p>
        </p:txBody>
      </p:sp>
      <p:sp>
        <p:nvSpPr>
          <p:cNvPr id="12" name="Rectangle 3"/>
          <p:cNvSpPr>
            <a:spLocks noGrp="1" noChangeArrowheads="1"/>
          </p:cNvSpPr>
          <p:nvPr>
            <p:custDataLst>
              <p:tags r:id="rId34"/>
            </p:custDataLst>
          </p:nvPr>
        </p:nvSpPr>
        <p:spPr bwMode="auto">
          <a:xfrm>
            <a:off x="434975" y="4924425"/>
            <a:ext cx="1319213" cy="63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anchor="t" anchorCtr="0" compatLnSpc="1">
            <a:prstTxWarp prst="textNoShape">
              <a:avLst/>
            </a:prstTxWarp>
            <a:noAutofit/>
          </a:bodyPr>
          <a:lstStyle>
            <a:lvl1pPr marL="180000" indent="-180000" algn="l" rtl="0" eaLnBrk="1" fontAlgn="base" hangingPunct="1">
              <a:lnSpc>
                <a:spcPct val="100000"/>
              </a:lnSpc>
              <a:spcBef>
                <a:spcPts val="1100"/>
              </a:spcBef>
              <a:spcAft>
                <a:spcPct val="0"/>
              </a:spcAft>
              <a:buClr>
                <a:schemeClr val="tx2"/>
              </a:buClr>
              <a:buFont typeface="Symbol" panose="05050102010706020507" pitchFamily="18" charset="2"/>
              <a:buChar char="·"/>
              <a:defRPr sz="1600" b="0">
                <a:solidFill>
                  <a:schemeClr val="tx1"/>
                </a:solidFill>
                <a:latin typeface="+mn-lt"/>
                <a:ea typeface="+mn-ea"/>
                <a:cs typeface="+mn-cs"/>
              </a:defRPr>
            </a:lvl1pPr>
            <a:lvl2pPr marL="4068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400">
                <a:solidFill>
                  <a:schemeClr val="tx1"/>
                </a:solidFill>
                <a:latin typeface="+mn-lt"/>
              </a:defRPr>
            </a:lvl2pPr>
            <a:lvl3pPr marL="633600" indent="-216000" algn="l" rtl="0" eaLnBrk="1" fontAlgn="base" hangingPunct="1">
              <a:lnSpc>
                <a:spcPct val="100000"/>
              </a:lnSpc>
              <a:spcBef>
                <a:spcPts val="800"/>
              </a:spcBef>
              <a:spcAft>
                <a:spcPct val="0"/>
              </a:spcAft>
              <a:buClr>
                <a:schemeClr val="tx2"/>
              </a:buClr>
              <a:buSzPct val="100000"/>
              <a:buFont typeface="Arial" panose="020B0604020202020204" pitchFamily="34" charset="0"/>
              <a:buChar char="–"/>
              <a:defRPr sz="1200">
                <a:solidFill>
                  <a:schemeClr val="tx1"/>
                </a:solidFill>
                <a:latin typeface="+mn-lt"/>
              </a:defRPr>
            </a:lvl3pPr>
            <a:lvl4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4pPr>
            <a:lvl5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5pPr>
            <a:lvl6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6pPr>
            <a:lvl7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7pPr>
            <a:lvl8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8pPr>
            <a:lvl9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9pPr>
          </a:lstStyle>
          <a:p>
            <a:pPr marL="0" lvl="0" indent="0">
              <a:spcBef>
                <a:spcPct val="0"/>
              </a:spcBef>
              <a:buClr>
                <a:srgbClr val="066B43"/>
              </a:buClr>
              <a:buNone/>
              <a:defRPr/>
            </a:pPr>
            <a:r>
              <a:rPr lang="da-DK" altLang="en-US" sz="1400" kern="0" dirty="0">
                <a:solidFill>
                  <a:srgbClr val="000000"/>
                </a:solidFill>
              </a:rPr>
              <a:t>[Emne 3]</a:t>
            </a:r>
            <a:endParaRPr lang="da-DK" sz="1400" kern="0" dirty="0">
              <a:solidFill>
                <a:srgbClr val="000000"/>
              </a:solidFill>
            </a:endParaRPr>
          </a:p>
        </p:txBody>
      </p:sp>
      <p:sp>
        <p:nvSpPr>
          <p:cNvPr id="10" name="Rectangle 3"/>
          <p:cNvSpPr>
            <a:spLocks noGrp="1" noChangeArrowheads="1"/>
          </p:cNvSpPr>
          <p:nvPr>
            <p:custDataLst>
              <p:tags r:id="rId35"/>
            </p:custDataLst>
          </p:nvPr>
        </p:nvSpPr>
        <p:spPr bwMode="auto">
          <a:xfrm>
            <a:off x="434975" y="3455988"/>
            <a:ext cx="896938"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anchor="t" anchorCtr="0" compatLnSpc="1">
            <a:prstTxWarp prst="textNoShape">
              <a:avLst/>
            </a:prstTxWarp>
            <a:noAutofit/>
          </a:bodyPr>
          <a:lstStyle>
            <a:lvl1pPr marL="180000" indent="-180000" algn="l" rtl="0" eaLnBrk="1" fontAlgn="base" hangingPunct="1">
              <a:lnSpc>
                <a:spcPct val="100000"/>
              </a:lnSpc>
              <a:spcBef>
                <a:spcPts val="1100"/>
              </a:spcBef>
              <a:spcAft>
                <a:spcPct val="0"/>
              </a:spcAft>
              <a:buClr>
                <a:schemeClr val="tx2"/>
              </a:buClr>
              <a:buFont typeface="Symbol" panose="05050102010706020507" pitchFamily="18" charset="2"/>
              <a:buChar char="·"/>
              <a:defRPr sz="1600" b="0">
                <a:solidFill>
                  <a:schemeClr val="tx1"/>
                </a:solidFill>
                <a:latin typeface="+mn-lt"/>
                <a:ea typeface="+mn-ea"/>
                <a:cs typeface="+mn-cs"/>
              </a:defRPr>
            </a:lvl1pPr>
            <a:lvl2pPr marL="4068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400">
                <a:solidFill>
                  <a:schemeClr val="tx1"/>
                </a:solidFill>
                <a:latin typeface="+mn-lt"/>
              </a:defRPr>
            </a:lvl2pPr>
            <a:lvl3pPr marL="633600" indent="-216000" algn="l" rtl="0" eaLnBrk="1" fontAlgn="base" hangingPunct="1">
              <a:lnSpc>
                <a:spcPct val="100000"/>
              </a:lnSpc>
              <a:spcBef>
                <a:spcPts val="800"/>
              </a:spcBef>
              <a:spcAft>
                <a:spcPct val="0"/>
              </a:spcAft>
              <a:buClr>
                <a:schemeClr val="tx2"/>
              </a:buClr>
              <a:buSzPct val="100000"/>
              <a:buFont typeface="Arial" panose="020B0604020202020204" pitchFamily="34" charset="0"/>
              <a:buChar char="–"/>
              <a:defRPr sz="1200">
                <a:solidFill>
                  <a:schemeClr val="tx1"/>
                </a:solidFill>
                <a:latin typeface="+mn-lt"/>
              </a:defRPr>
            </a:lvl3pPr>
            <a:lvl4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4pPr>
            <a:lvl5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5pPr>
            <a:lvl6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6pPr>
            <a:lvl7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7pPr>
            <a:lvl8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8pPr>
            <a:lvl9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9pPr>
          </a:lstStyle>
          <a:p>
            <a:pPr marL="0" lvl="0" indent="0">
              <a:spcBef>
                <a:spcPct val="0"/>
              </a:spcBef>
              <a:buClr>
                <a:srgbClr val="066B43"/>
              </a:buClr>
              <a:buNone/>
              <a:defRPr/>
            </a:pPr>
            <a:r>
              <a:rPr lang="da-DK" altLang="en-US" sz="1400" kern="0" dirty="0">
                <a:solidFill>
                  <a:srgbClr val="000000"/>
                </a:solidFill>
              </a:rPr>
              <a:t>[Emne 2]</a:t>
            </a:r>
            <a:endParaRPr lang="da-DK" sz="1400" kern="0" dirty="0">
              <a:solidFill>
                <a:srgbClr val="000000"/>
              </a:solidFill>
            </a:endParaRPr>
          </a:p>
        </p:txBody>
      </p:sp>
      <p:sp>
        <p:nvSpPr>
          <p:cNvPr id="117" name="Rektangel 116"/>
          <p:cNvSpPr/>
          <p:nvPr/>
        </p:nvSpPr>
        <p:spPr bwMode="auto">
          <a:xfrm>
            <a:off x="1991544" y="1719607"/>
            <a:ext cx="3744416" cy="144000"/>
          </a:xfrm>
          <a:prstGeom prst="rect">
            <a:avLst/>
          </a:prstGeom>
          <a:solidFill>
            <a:schemeClr val="accent2">
              <a:lumMod val="75000"/>
            </a:schemeClr>
          </a:solidFill>
          <a:ln w="6350" cap="flat" cmpd="sng" algn="ctr">
            <a:solidFill>
              <a:schemeClr val="accent2">
                <a:lumMod val="75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endParaRPr kumimoji="0" lang="da-DK" sz="2000" b="0" i="0" u="none" strike="noStrike" kern="1200" cap="none" spc="0" normalizeH="0" baseline="0" noProof="0" dirty="0" err="1">
              <a:ln>
                <a:noFill/>
              </a:ln>
              <a:solidFill>
                <a:srgbClr val="FFFFFF"/>
              </a:solidFill>
              <a:effectLst/>
              <a:uLnTx/>
              <a:uFillTx/>
              <a:latin typeface="Arial" charset="0"/>
              <a:ea typeface="+mn-ea"/>
              <a:cs typeface="+mn-cs"/>
            </a:endParaRPr>
          </a:p>
        </p:txBody>
      </p:sp>
      <p:sp>
        <p:nvSpPr>
          <p:cNvPr id="118" name="Rektangel 117"/>
          <p:cNvSpPr/>
          <p:nvPr/>
        </p:nvSpPr>
        <p:spPr bwMode="auto">
          <a:xfrm>
            <a:off x="2809827" y="3210829"/>
            <a:ext cx="2062037" cy="144000"/>
          </a:xfrm>
          <a:prstGeom prst="rect">
            <a:avLst/>
          </a:prstGeom>
          <a:solidFill>
            <a:srgbClr val="B09400"/>
          </a:solidFill>
          <a:ln w="6350" cap="flat" cmpd="sng" algn="ctr">
            <a:solidFill>
              <a:srgbClr val="B09400"/>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endParaRPr kumimoji="0" lang="da-DK" sz="2000" b="0" i="0" u="none" strike="noStrike" kern="1200" cap="none" spc="0" normalizeH="0" baseline="0" noProof="0" dirty="0" err="1">
              <a:ln>
                <a:noFill/>
              </a:ln>
              <a:solidFill>
                <a:srgbClr val="FFFFFF"/>
              </a:solidFill>
              <a:effectLst/>
              <a:uLnTx/>
              <a:uFillTx/>
              <a:latin typeface="Arial" charset="0"/>
              <a:ea typeface="+mn-ea"/>
              <a:cs typeface="+mn-cs"/>
            </a:endParaRPr>
          </a:p>
        </p:txBody>
      </p:sp>
      <p:sp>
        <p:nvSpPr>
          <p:cNvPr id="119" name="Rektangel 118"/>
          <p:cNvSpPr/>
          <p:nvPr/>
        </p:nvSpPr>
        <p:spPr bwMode="auto">
          <a:xfrm>
            <a:off x="1735714" y="4707113"/>
            <a:ext cx="2125087" cy="144000"/>
          </a:xfrm>
          <a:prstGeom prst="rect">
            <a:avLst/>
          </a:prstGeom>
          <a:solidFill>
            <a:srgbClr val="002060"/>
          </a:solidFill>
          <a:ln w="6350" cap="flat" cmpd="sng" algn="ctr">
            <a:solidFill>
              <a:srgbClr val="002060"/>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endParaRPr kumimoji="0" lang="da-DK" sz="2000" b="0" i="0" u="none" strike="noStrike" kern="1200" cap="none" spc="0" normalizeH="0" baseline="0" noProof="0" dirty="0" err="1">
              <a:ln>
                <a:noFill/>
              </a:ln>
              <a:solidFill>
                <a:srgbClr val="FFFFFF"/>
              </a:solidFill>
              <a:effectLst/>
              <a:uLnTx/>
              <a:uFillTx/>
              <a:latin typeface="Arial" charset="0"/>
              <a:ea typeface="+mn-ea"/>
              <a:cs typeface="+mn-cs"/>
            </a:endParaRPr>
          </a:p>
        </p:txBody>
      </p:sp>
      <p:sp>
        <p:nvSpPr>
          <p:cNvPr id="120" name="Rektangel 119"/>
          <p:cNvSpPr/>
          <p:nvPr/>
        </p:nvSpPr>
        <p:spPr bwMode="auto">
          <a:xfrm>
            <a:off x="4904582" y="5184179"/>
            <a:ext cx="4564999" cy="182097"/>
          </a:xfrm>
          <a:prstGeom prst="rect">
            <a:avLst/>
          </a:prstGeom>
          <a:solidFill>
            <a:srgbClr val="002060"/>
          </a:solidFill>
          <a:ln w="6350" cap="flat" cmpd="sng" algn="ctr">
            <a:solidFill>
              <a:srgbClr val="002060"/>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endParaRPr kumimoji="0" lang="da-DK" sz="2000" b="0" i="0" u="none" strike="noStrike" kern="1200" cap="none" spc="0" normalizeH="0" baseline="0" noProof="0" dirty="0" err="1">
              <a:ln>
                <a:noFill/>
              </a:ln>
              <a:solidFill>
                <a:srgbClr val="FFFFFF"/>
              </a:solidFill>
              <a:effectLst/>
              <a:uLnTx/>
              <a:uFillTx/>
              <a:latin typeface="Arial" charset="0"/>
              <a:ea typeface="+mn-ea"/>
              <a:cs typeface="+mn-cs"/>
            </a:endParaRPr>
          </a:p>
        </p:txBody>
      </p:sp>
      <p:sp>
        <p:nvSpPr>
          <p:cNvPr id="121" name="Rektangel 120"/>
          <p:cNvSpPr/>
          <p:nvPr/>
        </p:nvSpPr>
        <p:spPr bwMode="auto">
          <a:xfrm>
            <a:off x="4197710" y="4158527"/>
            <a:ext cx="5276019" cy="160441"/>
          </a:xfrm>
          <a:prstGeom prst="rect">
            <a:avLst/>
          </a:prstGeom>
          <a:solidFill>
            <a:srgbClr val="B09400"/>
          </a:solidFill>
          <a:ln w="6350" cap="flat" cmpd="sng" algn="ctr">
            <a:solidFill>
              <a:srgbClr val="B09400"/>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endParaRPr kumimoji="0" lang="da-DK" sz="2000" b="0" i="0" u="none" strike="noStrike" kern="1200" cap="none" spc="0" normalizeH="0" baseline="0" noProof="0" dirty="0" err="1">
              <a:ln>
                <a:noFill/>
              </a:ln>
              <a:solidFill>
                <a:srgbClr val="FFFFFF"/>
              </a:solidFill>
              <a:effectLst/>
              <a:uLnTx/>
              <a:uFillTx/>
              <a:latin typeface="Arial" charset="0"/>
              <a:ea typeface="+mn-ea"/>
              <a:cs typeface="+mn-cs"/>
            </a:endParaRPr>
          </a:p>
        </p:txBody>
      </p:sp>
      <p:sp>
        <p:nvSpPr>
          <p:cNvPr id="122" name="Rektangel 121"/>
          <p:cNvSpPr/>
          <p:nvPr/>
        </p:nvSpPr>
        <p:spPr bwMode="auto">
          <a:xfrm>
            <a:off x="1729869" y="2564920"/>
            <a:ext cx="1269788" cy="144000"/>
          </a:xfrm>
          <a:prstGeom prst="rect">
            <a:avLst/>
          </a:prstGeom>
          <a:solidFill>
            <a:schemeClr val="accent2">
              <a:lumMod val="75000"/>
            </a:schemeClr>
          </a:solidFill>
          <a:ln w="6350" cap="flat" cmpd="sng" algn="ctr">
            <a:solidFill>
              <a:schemeClr val="accent2">
                <a:lumMod val="75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endParaRPr kumimoji="0" lang="da-DK" sz="2000" b="0" i="0" u="none" strike="noStrike" kern="1200" cap="none" spc="0" normalizeH="0" baseline="0" noProof="0" dirty="0" err="1">
              <a:ln>
                <a:noFill/>
              </a:ln>
              <a:solidFill>
                <a:srgbClr val="FFFFFF"/>
              </a:solidFill>
              <a:effectLst/>
              <a:uLnTx/>
              <a:uFillTx/>
              <a:latin typeface="Arial" charset="0"/>
              <a:ea typeface="+mn-ea"/>
              <a:cs typeface="+mn-cs"/>
            </a:endParaRPr>
          </a:p>
        </p:txBody>
      </p:sp>
      <p:sp>
        <p:nvSpPr>
          <p:cNvPr id="123" name="Rektangel 122"/>
          <p:cNvSpPr/>
          <p:nvPr/>
        </p:nvSpPr>
        <p:spPr bwMode="auto">
          <a:xfrm>
            <a:off x="3429337" y="3679955"/>
            <a:ext cx="3863243" cy="144000"/>
          </a:xfrm>
          <a:prstGeom prst="rect">
            <a:avLst/>
          </a:prstGeom>
          <a:solidFill>
            <a:srgbClr val="B09400"/>
          </a:solidFill>
          <a:ln w="6350" cap="flat" cmpd="sng" algn="ctr">
            <a:solidFill>
              <a:srgbClr val="B09400"/>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endParaRPr kumimoji="0" lang="da-DK" sz="2000" b="0" i="0" u="none" strike="noStrike" kern="1200" cap="none" spc="0" normalizeH="0" baseline="0" noProof="0" dirty="0" err="1">
              <a:ln>
                <a:noFill/>
              </a:ln>
              <a:solidFill>
                <a:srgbClr val="FFFFFF"/>
              </a:solidFill>
              <a:effectLst/>
              <a:uLnTx/>
              <a:uFillTx/>
              <a:latin typeface="Arial" charset="0"/>
              <a:ea typeface="+mn-ea"/>
              <a:cs typeface="+mn-cs"/>
            </a:endParaRPr>
          </a:p>
        </p:txBody>
      </p:sp>
      <p:sp>
        <p:nvSpPr>
          <p:cNvPr id="124" name="Rektangel 123"/>
          <p:cNvSpPr/>
          <p:nvPr/>
        </p:nvSpPr>
        <p:spPr bwMode="auto">
          <a:xfrm>
            <a:off x="5413554" y="2564920"/>
            <a:ext cx="2125087" cy="144000"/>
          </a:xfrm>
          <a:prstGeom prst="rect">
            <a:avLst/>
          </a:prstGeom>
          <a:solidFill>
            <a:schemeClr val="accent2">
              <a:lumMod val="75000"/>
            </a:schemeClr>
          </a:solidFill>
          <a:ln w="6350" cap="flat" cmpd="sng" algn="ctr">
            <a:solidFill>
              <a:schemeClr val="accent2">
                <a:lumMod val="75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endParaRPr kumimoji="0" lang="da-DK" sz="2000" b="0" i="0" u="none" strike="noStrike" kern="1200" cap="none" spc="0" normalizeH="0" baseline="0" noProof="0" dirty="0" err="1">
              <a:ln>
                <a:noFill/>
              </a:ln>
              <a:solidFill>
                <a:srgbClr val="FFFFFF"/>
              </a:solidFill>
              <a:effectLst/>
              <a:uLnTx/>
              <a:uFillTx/>
              <a:latin typeface="Arial" charset="0"/>
              <a:ea typeface="+mn-ea"/>
              <a:cs typeface="+mn-cs"/>
            </a:endParaRPr>
          </a:p>
        </p:txBody>
      </p:sp>
      <p:sp>
        <p:nvSpPr>
          <p:cNvPr id="125" name="Rektangel 124"/>
          <p:cNvSpPr/>
          <p:nvPr/>
        </p:nvSpPr>
        <p:spPr bwMode="auto">
          <a:xfrm>
            <a:off x="8038828" y="4707112"/>
            <a:ext cx="1430754" cy="158135"/>
          </a:xfrm>
          <a:prstGeom prst="rect">
            <a:avLst/>
          </a:prstGeom>
          <a:solidFill>
            <a:srgbClr val="002060"/>
          </a:solidFill>
          <a:ln w="6350" cap="flat" cmpd="sng" algn="ctr">
            <a:solidFill>
              <a:srgbClr val="002060"/>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endParaRPr kumimoji="0" lang="da-DK" sz="2000" b="0" i="0" u="none" strike="noStrike" kern="1200" cap="none" spc="0" normalizeH="0" baseline="0" noProof="0" dirty="0" err="1">
              <a:ln>
                <a:noFill/>
              </a:ln>
              <a:solidFill>
                <a:srgbClr val="FFFFFF"/>
              </a:solidFill>
              <a:effectLst/>
              <a:uLnTx/>
              <a:uFillTx/>
              <a:latin typeface="Arial" charset="0"/>
              <a:ea typeface="+mn-ea"/>
              <a:cs typeface="+mn-cs"/>
            </a:endParaRPr>
          </a:p>
        </p:txBody>
      </p:sp>
      <p:sp>
        <p:nvSpPr>
          <p:cNvPr id="126" name="Rektangel 125"/>
          <p:cNvSpPr/>
          <p:nvPr/>
        </p:nvSpPr>
        <p:spPr bwMode="auto">
          <a:xfrm>
            <a:off x="3563015" y="2142264"/>
            <a:ext cx="4981257" cy="144000"/>
          </a:xfrm>
          <a:prstGeom prst="rect">
            <a:avLst/>
          </a:prstGeom>
          <a:solidFill>
            <a:schemeClr val="accent2">
              <a:lumMod val="75000"/>
            </a:schemeClr>
          </a:solidFill>
          <a:ln w="6350" cap="flat" cmpd="sng" algn="ctr">
            <a:solidFill>
              <a:schemeClr val="accent2">
                <a:lumMod val="75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endParaRPr kumimoji="0" lang="da-DK" sz="2000" b="0" i="0" u="none" strike="noStrike" kern="1200" cap="none" spc="0" normalizeH="0" baseline="0" noProof="0" dirty="0" err="1">
              <a:ln>
                <a:noFill/>
              </a:ln>
              <a:solidFill>
                <a:srgbClr val="FFFFFF"/>
              </a:solidFill>
              <a:effectLst/>
              <a:uLnTx/>
              <a:uFillTx/>
              <a:latin typeface="Arial" charset="0"/>
              <a:ea typeface="+mn-ea"/>
              <a:cs typeface="+mn-cs"/>
            </a:endParaRPr>
          </a:p>
        </p:txBody>
      </p:sp>
      <p:sp>
        <p:nvSpPr>
          <p:cNvPr id="127" name="Rektangel 126"/>
          <p:cNvSpPr/>
          <p:nvPr/>
        </p:nvSpPr>
        <p:spPr bwMode="auto">
          <a:xfrm>
            <a:off x="2318920" y="5661248"/>
            <a:ext cx="5719907" cy="144000"/>
          </a:xfrm>
          <a:prstGeom prst="rect">
            <a:avLst/>
          </a:prstGeom>
          <a:solidFill>
            <a:srgbClr val="002060"/>
          </a:solidFill>
          <a:ln w="6350" cap="flat" cmpd="sng" algn="ctr">
            <a:solidFill>
              <a:srgbClr val="002060"/>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endParaRPr kumimoji="0" lang="da-DK" sz="2000" b="0" i="0" u="none" strike="noStrike" kern="1200" cap="none" spc="0" normalizeH="0" baseline="0" noProof="0" dirty="0" err="1">
              <a:ln>
                <a:noFill/>
              </a:ln>
              <a:solidFill>
                <a:srgbClr val="FFFFFF"/>
              </a:solidFill>
              <a:effectLst/>
              <a:uLnTx/>
              <a:uFillTx/>
              <a:latin typeface="Arial" charset="0"/>
              <a:ea typeface="+mn-ea"/>
              <a:cs typeface="+mn-cs"/>
            </a:endParaRPr>
          </a:p>
        </p:txBody>
      </p:sp>
      <p:sp>
        <p:nvSpPr>
          <p:cNvPr id="147" name="Tåre 146"/>
          <p:cNvSpPr/>
          <p:nvPr/>
        </p:nvSpPr>
        <p:spPr bwMode="auto">
          <a:xfrm>
            <a:off x="5663952" y="1636666"/>
            <a:ext cx="144016" cy="136150"/>
          </a:xfrm>
          <a:prstGeom prst="teardrop">
            <a:avLst/>
          </a:prstGeom>
          <a:solidFill>
            <a:schemeClr val="accent6">
              <a:lumMod val="60000"/>
              <a:lumOff val="40000"/>
            </a:schemeClr>
          </a:solidFill>
          <a:ln w="6350" cap="flat" cmpd="sng" algn="ctr">
            <a:solidFill>
              <a:schemeClr val="accent6">
                <a:lumMod val="60000"/>
                <a:lumOff val="40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endParaRPr kumimoji="0" lang="da-DK" sz="2000" b="0" i="0" u="none" strike="noStrike" kern="1200" cap="none" spc="0" normalizeH="0" baseline="0" noProof="0" dirty="0" err="1">
              <a:ln>
                <a:noFill/>
              </a:ln>
              <a:solidFill>
                <a:srgbClr val="FFFFFF"/>
              </a:solidFill>
              <a:effectLst/>
              <a:uLnTx/>
              <a:uFillTx/>
              <a:latin typeface="Arial" charset="0"/>
              <a:ea typeface="+mn-ea"/>
              <a:cs typeface="+mn-cs"/>
            </a:endParaRPr>
          </a:p>
        </p:txBody>
      </p:sp>
      <p:sp>
        <p:nvSpPr>
          <p:cNvPr id="148" name="Tåre 147"/>
          <p:cNvSpPr/>
          <p:nvPr/>
        </p:nvSpPr>
        <p:spPr bwMode="auto">
          <a:xfrm>
            <a:off x="9325565" y="4058887"/>
            <a:ext cx="144016" cy="136150"/>
          </a:xfrm>
          <a:prstGeom prst="teardrop">
            <a:avLst/>
          </a:prstGeom>
          <a:solidFill>
            <a:schemeClr val="accent6">
              <a:lumMod val="60000"/>
              <a:lumOff val="40000"/>
            </a:schemeClr>
          </a:solidFill>
          <a:ln w="6350" cap="flat" cmpd="sng" algn="ctr">
            <a:solidFill>
              <a:schemeClr val="accent6">
                <a:lumMod val="60000"/>
                <a:lumOff val="40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endParaRPr kumimoji="0" lang="da-DK" sz="2000" b="0" i="0" u="none" strike="noStrike" kern="1200" cap="none" spc="0" normalizeH="0" baseline="0" noProof="0" dirty="0" err="1">
              <a:ln>
                <a:noFill/>
              </a:ln>
              <a:solidFill>
                <a:srgbClr val="FFFFFF"/>
              </a:solidFill>
              <a:effectLst/>
              <a:uLnTx/>
              <a:uFillTx/>
              <a:latin typeface="Arial" charset="0"/>
              <a:ea typeface="+mn-ea"/>
              <a:cs typeface="+mn-cs"/>
            </a:endParaRPr>
          </a:p>
        </p:txBody>
      </p:sp>
      <p:sp>
        <p:nvSpPr>
          <p:cNvPr id="149" name="Tåre 148"/>
          <p:cNvSpPr/>
          <p:nvPr/>
        </p:nvSpPr>
        <p:spPr bwMode="auto">
          <a:xfrm>
            <a:off x="4787437" y="3135510"/>
            <a:ext cx="144016" cy="136150"/>
          </a:xfrm>
          <a:prstGeom prst="teardrop">
            <a:avLst/>
          </a:prstGeom>
          <a:solidFill>
            <a:schemeClr val="accent6">
              <a:lumMod val="60000"/>
              <a:lumOff val="40000"/>
            </a:schemeClr>
          </a:solidFill>
          <a:ln w="6350" cap="flat" cmpd="sng" algn="ctr">
            <a:solidFill>
              <a:schemeClr val="accent6">
                <a:lumMod val="60000"/>
                <a:lumOff val="40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endParaRPr kumimoji="0" lang="da-DK" sz="2000" b="0" i="0" u="none" strike="noStrike" kern="1200" cap="none" spc="0" normalizeH="0" baseline="0" noProof="0" dirty="0" err="1">
              <a:ln>
                <a:noFill/>
              </a:ln>
              <a:solidFill>
                <a:srgbClr val="FFFFFF"/>
              </a:solidFill>
              <a:effectLst/>
              <a:uLnTx/>
              <a:uFillTx/>
              <a:latin typeface="Arial" charset="0"/>
              <a:ea typeface="+mn-ea"/>
              <a:cs typeface="+mn-cs"/>
            </a:endParaRPr>
          </a:p>
        </p:txBody>
      </p:sp>
      <p:sp>
        <p:nvSpPr>
          <p:cNvPr id="150" name="Tåre 149"/>
          <p:cNvSpPr/>
          <p:nvPr/>
        </p:nvSpPr>
        <p:spPr bwMode="auto">
          <a:xfrm>
            <a:off x="7216004" y="3598251"/>
            <a:ext cx="144016" cy="136150"/>
          </a:xfrm>
          <a:prstGeom prst="teardrop">
            <a:avLst/>
          </a:prstGeom>
          <a:solidFill>
            <a:schemeClr val="accent6">
              <a:lumMod val="60000"/>
              <a:lumOff val="40000"/>
            </a:schemeClr>
          </a:solidFill>
          <a:ln w="6350" cap="flat" cmpd="sng" algn="ctr">
            <a:solidFill>
              <a:schemeClr val="accent6">
                <a:lumMod val="60000"/>
                <a:lumOff val="40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endParaRPr kumimoji="0" lang="da-DK" sz="2000" b="0" i="0" u="none" strike="noStrike" kern="1200" cap="none" spc="0" normalizeH="0" baseline="0" noProof="0" dirty="0" err="1">
              <a:ln>
                <a:noFill/>
              </a:ln>
              <a:solidFill>
                <a:srgbClr val="FFFFFF"/>
              </a:solidFill>
              <a:effectLst/>
              <a:uLnTx/>
              <a:uFillTx/>
              <a:latin typeface="Arial" charset="0"/>
              <a:ea typeface="+mn-ea"/>
              <a:cs typeface="+mn-cs"/>
            </a:endParaRPr>
          </a:p>
        </p:txBody>
      </p:sp>
      <p:sp>
        <p:nvSpPr>
          <p:cNvPr id="151" name="Tåre 150"/>
          <p:cNvSpPr/>
          <p:nvPr/>
        </p:nvSpPr>
        <p:spPr bwMode="auto">
          <a:xfrm>
            <a:off x="10454705" y="1507213"/>
            <a:ext cx="144016" cy="136150"/>
          </a:xfrm>
          <a:prstGeom prst="teardrop">
            <a:avLst/>
          </a:prstGeom>
          <a:solidFill>
            <a:schemeClr val="accent6">
              <a:lumMod val="60000"/>
              <a:lumOff val="40000"/>
            </a:schemeClr>
          </a:solidFill>
          <a:ln w="6350" cap="flat" cmpd="sng" algn="ctr">
            <a:solidFill>
              <a:schemeClr val="accent6">
                <a:lumMod val="60000"/>
                <a:lumOff val="40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endParaRPr kumimoji="0" lang="da-DK" sz="2000" b="0" i="0" u="none" strike="noStrike" kern="1200" cap="none" spc="0" normalizeH="0" baseline="0" noProof="0" dirty="0" err="1">
              <a:ln>
                <a:noFill/>
              </a:ln>
              <a:solidFill>
                <a:srgbClr val="FFFFFF"/>
              </a:solidFill>
              <a:effectLst/>
              <a:uLnTx/>
              <a:uFillTx/>
              <a:latin typeface="Arial" charset="0"/>
              <a:ea typeface="+mn-ea"/>
              <a:cs typeface="+mn-cs"/>
            </a:endParaRPr>
          </a:p>
        </p:txBody>
      </p:sp>
      <p:sp>
        <p:nvSpPr>
          <p:cNvPr id="152" name="Tekstfelt 151"/>
          <p:cNvSpPr txBox="1"/>
          <p:nvPr/>
        </p:nvSpPr>
        <p:spPr>
          <a:xfrm>
            <a:off x="10758661" y="1484784"/>
            <a:ext cx="1133983" cy="1020792"/>
          </a:xfrm>
          <a:prstGeom prst="rect">
            <a:avLst/>
          </a:prstGeom>
          <a:noFill/>
        </p:spPr>
        <p:txBody>
          <a:bodyPr wrap="square" lIns="0" tIns="0" rIns="0" bIns="0" rtlCol="0">
            <a:spAutoFit/>
          </a:bodyPr>
          <a:lstStyle/>
          <a:p>
            <a:pPr marL="0" marR="0" lvl="0" indent="0" algn="l" defTabSz="914400" rtl="0" eaLnBrk="1" fontAlgn="base" latinLnBrk="0" hangingPunct="1">
              <a:lnSpc>
                <a:spcPct val="100000"/>
              </a:lnSpc>
              <a:spcBef>
                <a:spcPts val="1100"/>
              </a:spcBef>
              <a:spcAft>
                <a:spcPct val="0"/>
              </a:spcAft>
              <a:buClrTx/>
              <a:buSzTx/>
              <a:buFontTx/>
              <a:buNone/>
              <a:tabLst/>
              <a:defRPr/>
            </a:pPr>
            <a:r>
              <a:rPr kumimoji="0" lang="da-DK" sz="1200" b="0" i="0" u="none" strike="noStrike" kern="1200" cap="none" spc="0" normalizeH="0" baseline="0" noProof="0" dirty="0">
                <a:ln>
                  <a:noFill/>
                </a:ln>
                <a:solidFill>
                  <a:srgbClr val="000000"/>
                </a:solidFill>
                <a:effectLst/>
                <a:uLnTx/>
                <a:uFillTx/>
                <a:latin typeface="Arial" charset="0"/>
                <a:ea typeface="+mn-ea"/>
                <a:cs typeface="+mn-cs"/>
              </a:rPr>
              <a:t>Initiativer med højeste prioritet</a:t>
            </a:r>
          </a:p>
          <a:p>
            <a:pPr marL="0" marR="0" lvl="0" indent="0" algn="l" defTabSz="914400" rtl="0" eaLnBrk="1" fontAlgn="base" latinLnBrk="0" hangingPunct="1">
              <a:lnSpc>
                <a:spcPct val="100000"/>
              </a:lnSpc>
              <a:spcBef>
                <a:spcPts val="1100"/>
              </a:spcBef>
              <a:spcAft>
                <a:spcPct val="0"/>
              </a:spcAft>
              <a:buClrTx/>
              <a:buSzTx/>
              <a:buFontTx/>
              <a:buNone/>
              <a:tabLst/>
              <a:defRPr/>
            </a:pPr>
            <a:endParaRPr kumimoji="0" lang="da-DK" sz="1200" b="0" i="0" u="none" strike="noStrike" kern="1200" cap="none" spc="0" normalizeH="0" baseline="0" noProof="0" dirty="0">
              <a:ln>
                <a:noFill/>
              </a:ln>
              <a:solidFill>
                <a:srgbClr val="000000"/>
              </a:solidFill>
              <a:effectLst/>
              <a:uLnTx/>
              <a:uFillTx/>
              <a:latin typeface="Arial" charset="0"/>
              <a:ea typeface="+mn-ea"/>
              <a:cs typeface="+mn-cs"/>
            </a:endParaRPr>
          </a:p>
          <a:p>
            <a:pPr marL="0" marR="0" lvl="0" indent="0" algn="l" defTabSz="914400" rtl="0" eaLnBrk="1" fontAlgn="base" latinLnBrk="0" hangingPunct="1">
              <a:lnSpc>
                <a:spcPct val="100000"/>
              </a:lnSpc>
              <a:spcBef>
                <a:spcPts val="1100"/>
              </a:spcBef>
              <a:spcAft>
                <a:spcPct val="0"/>
              </a:spcAft>
              <a:buClrTx/>
              <a:buSzTx/>
              <a:buFontTx/>
              <a:buNone/>
              <a:tabLst/>
              <a:defRPr/>
            </a:pPr>
            <a:endParaRPr kumimoji="0" lang="da-DK" sz="1200" b="0" i="0" u="none" strike="noStrike" kern="1200" cap="none" spc="0" normalizeH="0" baseline="0" noProof="0" dirty="0" err="1">
              <a:ln>
                <a:noFill/>
              </a:ln>
              <a:solidFill>
                <a:srgbClr val="000000"/>
              </a:solidFill>
              <a:effectLst/>
              <a:uLnTx/>
              <a:uFillTx/>
              <a:latin typeface="Arial" charset="0"/>
              <a:ea typeface="+mn-ea"/>
              <a:cs typeface="+mn-cs"/>
            </a:endParaRPr>
          </a:p>
        </p:txBody>
      </p:sp>
      <p:sp>
        <p:nvSpPr>
          <p:cNvPr id="131" name="Titel 4"/>
          <p:cNvSpPr>
            <a:spLocks noGrp="1"/>
          </p:cNvSpPr>
          <p:nvPr>
            <p:ph type="title"/>
          </p:nvPr>
        </p:nvSpPr>
        <p:spPr>
          <a:xfrm>
            <a:off x="343222" y="180414"/>
            <a:ext cx="10785475" cy="502750"/>
          </a:xfrm>
        </p:spPr>
        <p:txBody>
          <a:bodyPr vert="horz"/>
          <a:lstStyle/>
          <a:p>
            <a:r>
              <a:rPr lang="da-DK" dirty="0"/>
              <a:t>3</a:t>
            </a:r>
            <a:r>
              <a:rPr lang="da-DK" dirty="0">
                <a:solidFill>
                  <a:schemeClr val="tx1"/>
                </a:solidFill>
              </a:rPr>
              <a:t>.2 </a:t>
            </a:r>
            <a:r>
              <a:rPr lang="da-DK" dirty="0" err="1">
                <a:solidFill>
                  <a:schemeClr val="tx1"/>
                </a:solidFill>
              </a:rPr>
              <a:t>Roadmap</a:t>
            </a:r>
            <a:r>
              <a:rPr lang="da-DK" dirty="0">
                <a:solidFill>
                  <a:schemeClr val="tx1"/>
                </a:solidFill>
              </a:rPr>
              <a:t> for initiativer </a:t>
            </a:r>
          </a:p>
        </p:txBody>
      </p:sp>
      <p:sp>
        <p:nvSpPr>
          <p:cNvPr id="79" name="Tåre 78"/>
          <p:cNvSpPr/>
          <p:nvPr/>
        </p:nvSpPr>
        <p:spPr bwMode="auto">
          <a:xfrm>
            <a:off x="9307621" y="5113112"/>
            <a:ext cx="144016" cy="136150"/>
          </a:xfrm>
          <a:prstGeom prst="teardrop">
            <a:avLst/>
          </a:prstGeom>
          <a:solidFill>
            <a:schemeClr val="accent6">
              <a:lumMod val="60000"/>
              <a:lumOff val="40000"/>
            </a:schemeClr>
          </a:solidFill>
          <a:ln w="6350" cap="flat" cmpd="sng" algn="ctr">
            <a:solidFill>
              <a:schemeClr val="accent6">
                <a:lumMod val="60000"/>
                <a:lumOff val="40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endParaRPr kumimoji="0" lang="da-DK" sz="2000" b="0" i="0" u="none" strike="noStrike" kern="1200" cap="none" spc="0" normalizeH="0" baseline="0" noProof="0" dirty="0" err="1">
              <a:ln>
                <a:noFill/>
              </a:ln>
              <a:solidFill>
                <a:srgbClr val="FFFFFF"/>
              </a:solidFill>
              <a:effectLst/>
              <a:uLnTx/>
              <a:uFillTx/>
              <a:latin typeface="Arial" charset="0"/>
              <a:ea typeface="+mn-ea"/>
              <a:cs typeface="+mn-cs"/>
            </a:endParaRPr>
          </a:p>
        </p:txBody>
      </p:sp>
      <p:sp>
        <p:nvSpPr>
          <p:cNvPr id="4" name="Pladsholder til slidenummer 3"/>
          <p:cNvSpPr>
            <a:spLocks noGrp="1"/>
          </p:cNvSpPr>
          <p:nvPr>
            <p:ph type="sldNum" sz="quarter" idx="12"/>
          </p:nvPr>
        </p:nvSpPr>
        <p:spPr/>
        <p:txBody>
          <a:bodyPr/>
          <a:lstStyle/>
          <a:p>
            <a:fld id="{1E80101F-5742-4645-B1C0-D6AFABF6C92F}" type="slidenum">
              <a:rPr lang="da-DK" smtClean="0"/>
              <a:pPr/>
              <a:t>13</a:t>
            </a:fld>
            <a:endParaRPr lang="da-DK" dirty="0"/>
          </a:p>
        </p:txBody>
      </p:sp>
      <p:cxnSp>
        <p:nvCxnSpPr>
          <p:cNvPr id="16" name="Lige forbindelse 15"/>
          <p:cNvCxnSpPr/>
          <p:nvPr/>
        </p:nvCxnSpPr>
        <p:spPr bwMode="auto">
          <a:xfrm>
            <a:off x="370415" y="1466850"/>
            <a:ext cx="1455211" cy="0"/>
          </a:xfrm>
          <a:prstGeom prst="line">
            <a:avLst/>
          </a:prstGeom>
          <a:solidFill>
            <a:schemeClr val="accent1"/>
          </a:solidFill>
          <a:ln w="63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9" name="Rektangel 58"/>
          <p:cNvSpPr/>
          <p:nvPr/>
        </p:nvSpPr>
        <p:spPr bwMode="auto">
          <a:xfrm>
            <a:off x="9696400" y="177672"/>
            <a:ext cx="2259632" cy="1008112"/>
          </a:xfrm>
          <a:prstGeom prst="rect">
            <a:avLst/>
          </a:prstGeom>
          <a:pattFill prst="pct70">
            <a:fgClr>
              <a:schemeClr val="bg1">
                <a:lumMod val="75000"/>
              </a:schemeClr>
            </a:fgClr>
            <a:bgClr>
              <a:schemeClr val="bg1"/>
            </a:bgClr>
          </a:pattFill>
          <a:ln w="6350" cap="flat" cmpd="sng" algn="ctr">
            <a:solidFill>
              <a:schemeClr val="bg1">
                <a:lumMod val="85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r>
              <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rPr>
              <a:t>Indsæt </a:t>
            </a:r>
            <a:r>
              <a:rPr lang="da-DK" sz="1400" dirty="0">
                <a:solidFill>
                  <a:sysClr val="windowText" lastClr="000000"/>
                </a:solidFill>
              </a:rPr>
              <a:t>dato for seneste opdatering</a:t>
            </a:r>
            <a:endPar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endParaRPr>
          </a:p>
        </p:txBody>
      </p:sp>
    </p:spTree>
    <p:extLst>
      <p:ext uri="{BB962C8B-B14F-4D97-AF65-F5344CB8AC3E}">
        <p14:creationId xmlns:p14="http://schemas.microsoft.com/office/powerpoint/2010/main" val="2980567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4"/>
            </p:custDataLst>
            <p:extLst>
              <p:ext uri="{D42A27DB-BD31-4B8C-83A1-F6EECF244321}">
                <p14:modId xmlns:p14="http://schemas.microsoft.com/office/powerpoint/2010/main" val="105058863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473" imgH="476" progId="TCLayout.ActiveDocument.1">
                  <p:embed/>
                </p:oleObj>
              </mc:Choice>
              <mc:Fallback>
                <p:oleObj name="think-cell Slide" r:id="rId7" imgW="473" imgH="476" progId="TCLayout.ActiveDocument.1">
                  <p:embed/>
                  <p:pic>
                    <p:nvPicPr>
                      <p:cNvPr id="5" name="Objekt 4"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6" name="Title 5">
            <a:extLst>
              <a:ext uri="{FF2B5EF4-FFF2-40B4-BE49-F238E27FC236}">
                <a16:creationId xmlns:a16="http://schemas.microsoft.com/office/drawing/2014/main" id="{BB917CD0-740B-4A59-BEEB-B2D6225B7B98}"/>
              </a:ext>
            </a:extLst>
          </p:cNvPr>
          <p:cNvSpPr>
            <a:spLocks noGrp="1"/>
          </p:cNvSpPr>
          <p:nvPr>
            <p:ph type="title"/>
          </p:nvPr>
        </p:nvSpPr>
        <p:spPr>
          <a:xfrm>
            <a:off x="670517" y="370224"/>
            <a:ext cx="10785475" cy="936000"/>
          </a:xfrm>
        </p:spPr>
        <p:txBody>
          <a:bodyPr vert="horz"/>
          <a:lstStyle/>
          <a:p>
            <a:r>
              <a:rPr lang="da-DK" dirty="0">
                <a:solidFill>
                  <a:srgbClr val="000000"/>
                </a:solidFill>
              </a:rPr>
              <a:t>3.3 One pager: initiativ</a:t>
            </a:r>
            <a:endParaRPr lang="da-DK" dirty="0"/>
          </a:p>
        </p:txBody>
      </p:sp>
      <p:sp>
        <p:nvSpPr>
          <p:cNvPr id="4" name="Slide Number Placeholder 3">
            <a:extLst>
              <a:ext uri="{FF2B5EF4-FFF2-40B4-BE49-F238E27FC236}">
                <a16:creationId xmlns:a16="http://schemas.microsoft.com/office/drawing/2014/main" id="{5CE72377-3210-4AA7-99C3-66CB59BB5A6B}"/>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0AE25ED-097C-4BDC-A7CE-FA97BD9CA3B5}" type="slidenum">
              <a:rPr kumimoji="0" lang="da-DK" sz="899" b="0" i="0" u="none" strike="noStrike" kern="1200" cap="none" spc="0" normalizeH="0" baseline="0" noProof="0">
                <a:ln>
                  <a:noFill/>
                </a:ln>
                <a:no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da-DK" sz="899" b="0" i="0" u="none" strike="noStrike" kern="1200" cap="none" spc="0" normalizeH="0" baseline="0" noProof="0" dirty="0">
              <a:ln>
                <a:noFill/>
              </a:ln>
              <a:noFill/>
              <a:effectLst/>
              <a:uLnTx/>
              <a:uFillTx/>
              <a:latin typeface="Arial"/>
              <a:ea typeface="+mn-ea"/>
              <a:cs typeface="+mn-cs"/>
            </a:endParaRPr>
          </a:p>
        </p:txBody>
      </p:sp>
      <p:sp>
        <p:nvSpPr>
          <p:cNvPr id="11" name="Afrundet rektangel 10"/>
          <p:cNvSpPr/>
          <p:nvPr/>
        </p:nvSpPr>
        <p:spPr bwMode="auto">
          <a:xfrm>
            <a:off x="449182" y="1017668"/>
            <a:ext cx="6438906" cy="2483340"/>
          </a:xfrm>
          <a:prstGeom prst="roundRect">
            <a:avLst>
              <a:gd name="adj" fmla="val 8552"/>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buClr>
                <a:srgbClr val="3B5463"/>
              </a:buClr>
            </a:pPr>
            <a:endParaRPr lang="da-DK" sz="1200" dirty="0"/>
          </a:p>
        </p:txBody>
      </p:sp>
      <p:sp>
        <p:nvSpPr>
          <p:cNvPr id="12" name="Afrundet rektangel 11"/>
          <p:cNvSpPr/>
          <p:nvPr/>
        </p:nvSpPr>
        <p:spPr bwMode="auto">
          <a:xfrm>
            <a:off x="7032104" y="1306224"/>
            <a:ext cx="4423888" cy="2194784"/>
          </a:xfrm>
          <a:prstGeom prst="roundRect">
            <a:avLst>
              <a:gd name="adj" fmla="val 7760"/>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buClr>
                <a:srgbClr val="3B5463"/>
              </a:buClr>
            </a:pPr>
            <a:r>
              <a:rPr lang="da-DK" sz="1200" b="1" dirty="0"/>
              <a:t>Nøgledata om initiativet</a:t>
            </a:r>
          </a:p>
          <a:p>
            <a:pPr marL="171450" indent="-171450">
              <a:buClr>
                <a:srgbClr val="3B5463"/>
              </a:buClr>
              <a:buFont typeface="Arial" panose="020B0604020202020204" pitchFamily="34" charset="0"/>
              <a:buChar char="•"/>
            </a:pPr>
            <a:r>
              <a:rPr lang="da-DK" sz="1200" dirty="0"/>
              <a:t>Økonomi:</a:t>
            </a:r>
          </a:p>
          <a:p>
            <a:pPr marL="171450" indent="-171450">
              <a:buClr>
                <a:srgbClr val="3B5463"/>
              </a:buClr>
              <a:buFont typeface="Arial" panose="020B0604020202020204" pitchFamily="34" charset="0"/>
              <a:buChar char="•"/>
            </a:pPr>
            <a:r>
              <a:rPr lang="da-DK" sz="1200" dirty="0"/>
              <a:t>Ressourceforbrug (internt og eksternt):</a:t>
            </a:r>
          </a:p>
          <a:p>
            <a:pPr marL="171450" indent="-171450">
              <a:buClr>
                <a:srgbClr val="3B5463"/>
              </a:buClr>
              <a:buFont typeface="Arial" panose="020B0604020202020204" pitchFamily="34" charset="0"/>
              <a:buChar char="•"/>
            </a:pPr>
            <a:r>
              <a:rPr lang="da-DK" sz="1200" dirty="0"/>
              <a:t>Succeskriterier: </a:t>
            </a:r>
          </a:p>
          <a:p>
            <a:pPr marL="171450" indent="-171450">
              <a:buClr>
                <a:srgbClr val="3B5463"/>
              </a:buClr>
              <a:buFont typeface="Arial" panose="020B0604020202020204" pitchFamily="34" charset="0"/>
              <a:buChar char="•"/>
            </a:pPr>
            <a:endParaRPr lang="da-DK" sz="1200" dirty="0"/>
          </a:p>
        </p:txBody>
      </p:sp>
      <p:sp>
        <p:nvSpPr>
          <p:cNvPr id="13" name="Afrundet rektangel 12"/>
          <p:cNvSpPr/>
          <p:nvPr/>
        </p:nvSpPr>
        <p:spPr bwMode="auto">
          <a:xfrm>
            <a:off x="449182" y="3653408"/>
            <a:ext cx="11119426" cy="2483340"/>
          </a:xfrm>
          <a:prstGeom prst="roundRect">
            <a:avLst>
              <a:gd name="adj" fmla="val 8552"/>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buClr>
                <a:srgbClr val="3B5463"/>
              </a:buClr>
            </a:pPr>
            <a:r>
              <a:rPr lang="da-DK" sz="1200" b="1" dirty="0"/>
              <a:t>Initiativets formål</a:t>
            </a:r>
          </a:p>
          <a:p>
            <a:pPr marL="171450" indent="-171450">
              <a:buClr>
                <a:srgbClr val="3B5463"/>
              </a:buClr>
              <a:buFont typeface="Arial" panose="020B0604020202020204" pitchFamily="34" charset="0"/>
              <a:buChar char="•"/>
            </a:pPr>
            <a:r>
              <a:rPr lang="da-DK" sz="1200" dirty="0"/>
              <a:t>Beskriv formålet med initiativet, herunder relevante nøgleoplysninger såsom </a:t>
            </a:r>
            <a:r>
              <a:rPr lang="da-DK" sz="1200" dirty="0" err="1"/>
              <a:t>kritikalitet</a:t>
            </a:r>
            <a:r>
              <a:rPr lang="da-DK" sz="1200" dirty="0"/>
              <a:t>, risikobillede og afhængigheder.</a:t>
            </a:r>
          </a:p>
        </p:txBody>
      </p:sp>
      <p:sp>
        <p:nvSpPr>
          <p:cNvPr id="14" name="Tekstfelt 13"/>
          <p:cNvSpPr txBox="1"/>
          <p:nvPr/>
        </p:nvSpPr>
        <p:spPr>
          <a:xfrm>
            <a:off x="927150" y="6199326"/>
            <a:ext cx="10785474" cy="553998"/>
          </a:xfrm>
          <a:prstGeom prst="rect">
            <a:avLst/>
          </a:prstGeom>
          <a:noFill/>
        </p:spPr>
        <p:txBody>
          <a:bodyPr wrap="square" lIns="0" tIns="0" rIns="0" bIns="0" rtlCol="0">
            <a:spAutoFit/>
          </a:bodyPr>
          <a:lstStyle/>
          <a:p>
            <a:pPr>
              <a:lnSpc>
                <a:spcPct val="100000"/>
              </a:lnSpc>
              <a:spcBef>
                <a:spcPts val="1100"/>
              </a:spcBef>
            </a:pPr>
            <a:r>
              <a:rPr lang="da-DK" sz="1200" dirty="0"/>
              <a:t>*One pagers bør udarbejdes for myndighedens initiativer, som minimum for de mest kritiske. En </a:t>
            </a:r>
            <a:r>
              <a:rPr lang="da-DK" sz="1200" dirty="0" err="1"/>
              <a:t>one</a:t>
            </a:r>
            <a:r>
              <a:rPr lang="da-DK" sz="1200" dirty="0"/>
              <a:t> pager pr. initiativ. Hvis myndigheden helt eller delvist kan udfylde </a:t>
            </a:r>
            <a:r>
              <a:rPr lang="da-DK" sz="1200" dirty="0" err="1"/>
              <a:t>one</a:t>
            </a:r>
            <a:r>
              <a:rPr lang="da-DK" sz="1200" dirty="0"/>
              <a:t> </a:t>
            </a:r>
            <a:r>
              <a:rPr lang="da-DK" sz="1200" dirty="0" err="1"/>
              <a:t>pagere</a:t>
            </a:r>
            <a:r>
              <a:rPr lang="da-DK" sz="1200" dirty="0"/>
              <a:t> for kommende kritiske initiativer fx projekter som forventes at skulle risikovurderes, skal dette gøres. </a:t>
            </a:r>
            <a:br>
              <a:rPr lang="da-DK" sz="1200" dirty="0"/>
            </a:br>
            <a:r>
              <a:rPr lang="da-DK" sz="1200" dirty="0"/>
              <a:t>Såfremt myndigheden har risikovurderede projekter anvendes i stedet </a:t>
            </a:r>
            <a:r>
              <a:rPr lang="da-DK" sz="1200" dirty="0" err="1"/>
              <a:t>one</a:t>
            </a:r>
            <a:r>
              <a:rPr lang="da-DK" sz="1200" dirty="0"/>
              <a:t> </a:t>
            </a:r>
            <a:r>
              <a:rPr lang="da-DK" sz="1200" dirty="0" err="1"/>
              <a:t>pageren</a:t>
            </a:r>
            <a:r>
              <a:rPr lang="da-DK" sz="1200" dirty="0"/>
              <a:t> på næste slide til udfyldning af information om disse.  </a:t>
            </a:r>
          </a:p>
        </p:txBody>
      </p:sp>
      <p:sp>
        <p:nvSpPr>
          <p:cNvPr id="9" name="Rektangel 8"/>
          <p:cNvSpPr/>
          <p:nvPr/>
        </p:nvSpPr>
        <p:spPr bwMode="auto">
          <a:xfrm>
            <a:off x="9696400" y="189299"/>
            <a:ext cx="2259632" cy="1008112"/>
          </a:xfrm>
          <a:prstGeom prst="rect">
            <a:avLst/>
          </a:prstGeom>
          <a:pattFill prst="pct70">
            <a:fgClr>
              <a:schemeClr val="bg1">
                <a:lumMod val="75000"/>
              </a:schemeClr>
            </a:fgClr>
            <a:bgClr>
              <a:schemeClr val="bg1"/>
            </a:bgClr>
          </a:pattFill>
          <a:ln w="6350" cap="flat" cmpd="sng" algn="ctr">
            <a:solidFill>
              <a:schemeClr val="bg1">
                <a:lumMod val="85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r>
              <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rPr>
              <a:t>Indsæt </a:t>
            </a:r>
            <a:r>
              <a:rPr lang="da-DK" sz="1400" dirty="0">
                <a:solidFill>
                  <a:sysClr val="windowText" lastClr="000000"/>
                </a:solidFill>
              </a:rPr>
              <a:t>dato for seneste opdatering</a:t>
            </a:r>
            <a:endPar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endParaRPr>
          </a:p>
        </p:txBody>
      </p:sp>
      <p:sp>
        <p:nvSpPr>
          <p:cNvPr id="2" name="Tekstfelt 1"/>
          <p:cNvSpPr txBox="1"/>
          <p:nvPr/>
        </p:nvSpPr>
        <p:spPr>
          <a:xfrm>
            <a:off x="670517" y="1184136"/>
            <a:ext cx="5785523" cy="697948"/>
          </a:xfrm>
          <a:prstGeom prst="rect">
            <a:avLst/>
          </a:prstGeom>
          <a:noFill/>
        </p:spPr>
        <p:txBody>
          <a:bodyPr wrap="square" lIns="0" tIns="0" rIns="0" bIns="0" rtlCol="0">
            <a:spAutoFit/>
          </a:bodyPr>
          <a:lstStyle/>
          <a:p>
            <a:pPr>
              <a:buClr>
                <a:srgbClr val="3B5463"/>
              </a:buClr>
            </a:pPr>
            <a:r>
              <a:rPr lang="da-DK" sz="1200" b="1" dirty="0"/>
              <a:t>Initiativets kontekst</a:t>
            </a:r>
          </a:p>
          <a:p>
            <a:pPr marL="171450" indent="-171450">
              <a:buClr>
                <a:srgbClr val="3B5463"/>
              </a:buClr>
              <a:buFont typeface="Arial" panose="020B0604020202020204" pitchFamily="34" charset="0"/>
              <a:buChar char="•"/>
            </a:pPr>
            <a:r>
              <a:rPr lang="da-DK" sz="1200" dirty="0"/>
              <a:t>Beskriv hvor initiativet udspringer fra fx kortlægningsresultaterne eller en digital strategi. </a:t>
            </a:r>
          </a:p>
        </p:txBody>
      </p:sp>
    </p:spTree>
    <p:custDataLst>
      <p:custData r:id="rId1"/>
      <p:custData r:id="rId2"/>
      <p:tags r:id="rId3"/>
    </p:custDataLst>
    <p:extLst>
      <p:ext uri="{BB962C8B-B14F-4D97-AF65-F5344CB8AC3E}">
        <p14:creationId xmlns:p14="http://schemas.microsoft.com/office/powerpoint/2010/main" val="29080600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71364" y="240900"/>
            <a:ext cx="6876764" cy="258848"/>
          </a:xfrm>
        </p:spPr>
        <p:txBody>
          <a:bodyPr/>
          <a:lstStyle/>
          <a:p>
            <a:r>
              <a:rPr lang="da-DK" sz="1800" b="1" dirty="0">
                <a:latin typeface="Calibri Light" panose="020F0302020204030204" pitchFamily="34" charset="0"/>
                <a:cs typeface="Calibri Light" panose="020F0302020204030204" pitchFamily="34" charset="0"/>
              </a:rPr>
              <a:t>3.3. Projektoverblik for [projektnavn] (kun for risikovurderede projekter)</a:t>
            </a:r>
          </a:p>
        </p:txBody>
      </p:sp>
      <p:sp>
        <p:nvSpPr>
          <p:cNvPr id="3" name="Pladsholder til slidenummer 2"/>
          <p:cNvSpPr>
            <a:spLocks noGrp="1"/>
          </p:cNvSpPr>
          <p:nvPr>
            <p:ph type="sldNum" sz="quarter" idx="12"/>
          </p:nvPr>
        </p:nvSpPr>
        <p:spPr>
          <a:xfrm>
            <a:off x="0" y="7029400"/>
            <a:ext cx="0" cy="0"/>
          </a:xfrm>
        </p:spPr>
        <p:txBody>
          <a:bodyPr/>
          <a:lstStyle/>
          <a:p>
            <a:fld id="{1E80101F-5742-4645-B1C0-D6AFABF6C92F}" type="slidenum">
              <a:rPr lang="da-DK" smtClean="0"/>
              <a:pPr/>
              <a:t>15</a:t>
            </a:fld>
            <a:endParaRPr lang="da-DK" dirty="0"/>
          </a:p>
        </p:txBody>
      </p:sp>
      <p:sp>
        <p:nvSpPr>
          <p:cNvPr id="5" name="Tekstfelt 4"/>
          <p:cNvSpPr txBox="1"/>
          <p:nvPr/>
        </p:nvSpPr>
        <p:spPr>
          <a:xfrm>
            <a:off x="371364" y="543614"/>
            <a:ext cx="11197244" cy="698140"/>
          </a:xfrm>
          <a:prstGeom prst="rect">
            <a:avLst/>
          </a:prstGeom>
          <a:solidFill>
            <a:schemeClr val="bg1"/>
          </a:solidFill>
        </p:spPr>
        <p:txBody>
          <a:bodyPr wrap="square" lIns="0" tIns="0" rIns="0" bIns="0" rtlCol="0">
            <a:spAutoFit/>
          </a:bodyPr>
          <a:lstStyle/>
          <a:p>
            <a:pPr lvl="0">
              <a:spcBef>
                <a:spcPts val="0"/>
              </a:spcBef>
            </a:pPr>
            <a:r>
              <a:rPr lang="da-DK" sz="1050" b="1" kern="0" dirty="0">
                <a:solidFill>
                  <a:srgbClr val="000000"/>
                </a:solidFill>
                <a:latin typeface="Calibri" panose="020F0502020204030204" pitchFamily="34" charset="0"/>
                <a:cs typeface="Calibri" panose="020F0502020204030204" pitchFamily="34" charset="0"/>
              </a:rPr>
              <a:t>Dato for udfyldelse: </a:t>
            </a:r>
          </a:p>
          <a:p>
            <a:pPr lvl="0">
              <a:spcBef>
                <a:spcPts val="0"/>
              </a:spcBef>
            </a:pPr>
            <a:r>
              <a:rPr lang="da-DK" sz="1050" b="1" kern="0" dirty="0">
                <a:solidFill>
                  <a:srgbClr val="000000"/>
                </a:solidFill>
                <a:latin typeface="Calibri" panose="020F0502020204030204" pitchFamily="34" charset="0"/>
                <a:cs typeface="Calibri" panose="020F0502020204030204" pitchFamily="34" charset="0"/>
              </a:rPr>
              <a:t>Projektårsag</a:t>
            </a:r>
            <a:r>
              <a:rPr lang="da-DK" sz="1050" kern="0" dirty="0">
                <a:solidFill>
                  <a:srgbClr val="000000"/>
                </a:solidFill>
                <a:latin typeface="Calibri" panose="020F0502020204030204" pitchFamily="34" charset="0"/>
                <a:cs typeface="Calibri" panose="020F0502020204030204" pitchFamily="34" charset="0"/>
              </a:rPr>
              <a:t>: [National lovgivning og politiske aftaler/EU-lovgivning/Teknologinære eller juridiske forhold/Forretningsbehov]</a:t>
            </a:r>
          </a:p>
          <a:p>
            <a:pPr lvl="0">
              <a:spcBef>
                <a:spcPts val="0"/>
              </a:spcBef>
            </a:pPr>
            <a:r>
              <a:rPr lang="da-DK" sz="1050" b="1" kern="0" dirty="0">
                <a:solidFill>
                  <a:srgbClr val="000000"/>
                </a:solidFill>
                <a:latin typeface="Calibri" panose="020F0502020204030204" pitchFamily="34" charset="0"/>
                <a:cs typeface="Calibri" panose="020F0502020204030204" pitchFamily="34" charset="0"/>
              </a:rPr>
              <a:t>Myndighed:</a:t>
            </a:r>
            <a:endParaRPr lang="da-DK" sz="1050" kern="0" dirty="0">
              <a:solidFill>
                <a:srgbClr val="FF0000"/>
              </a:solidFill>
              <a:latin typeface="Calibri" panose="020F0502020204030204" pitchFamily="34" charset="0"/>
              <a:cs typeface="Calibri" panose="020F0502020204030204" pitchFamily="34" charset="0"/>
            </a:endParaRPr>
          </a:p>
          <a:p>
            <a:pPr lvl="0">
              <a:spcBef>
                <a:spcPts val="0"/>
              </a:spcBef>
            </a:pPr>
            <a:r>
              <a:rPr lang="da-DK" sz="1050" b="1" kern="0" dirty="0">
                <a:solidFill>
                  <a:srgbClr val="000000"/>
                </a:solidFill>
                <a:latin typeface="Calibri" panose="020F0502020204030204" pitchFamily="34" charset="0"/>
                <a:cs typeface="Calibri" panose="020F0502020204030204" pitchFamily="34" charset="0"/>
              </a:rPr>
              <a:t>Porteføljeprioritering</a:t>
            </a:r>
            <a:r>
              <a:rPr lang="da-DK" sz="1050" kern="0" dirty="0">
                <a:solidFill>
                  <a:srgbClr val="000000"/>
                </a:solidFill>
                <a:latin typeface="Calibri" panose="020F0502020204030204" pitchFamily="34" charset="0"/>
                <a:cs typeface="Calibri" panose="020F0502020204030204" pitchFamily="34" charset="0"/>
              </a:rPr>
              <a:t>: [Benyt gerne høj, mellem eller lav prioritering]</a:t>
            </a:r>
          </a:p>
        </p:txBody>
      </p:sp>
      <p:graphicFrame>
        <p:nvGraphicFramePr>
          <p:cNvPr id="49" name="Tabel 48" descr="Projektets overordnede tidsplan"/>
          <p:cNvGraphicFramePr>
            <a:graphicFrameLocks noGrp="1"/>
          </p:cNvGraphicFramePr>
          <p:nvPr/>
        </p:nvGraphicFramePr>
        <p:xfrm>
          <a:off x="4322183" y="5461700"/>
          <a:ext cx="3460948" cy="762981"/>
        </p:xfrm>
        <a:graphic>
          <a:graphicData uri="http://schemas.openxmlformats.org/drawingml/2006/table">
            <a:tbl>
              <a:tblPr bandRow="1">
                <a:tableStyleId>{5C22544A-7EE6-4342-B048-85BDC9FD1C3A}</a:tableStyleId>
              </a:tblPr>
              <a:tblGrid>
                <a:gridCol w="1769574">
                  <a:extLst>
                    <a:ext uri="{9D8B030D-6E8A-4147-A177-3AD203B41FA5}">
                      <a16:colId xmlns:a16="http://schemas.microsoft.com/office/drawing/2014/main" val="937879407"/>
                    </a:ext>
                  </a:extLst>
                </a:gridCol>
                <a:gridCol w="1691374">
                  <a:extLst>
                    <a:ext uri="{9D8B030D-6E8A-4147-A177-3AD203B41FA5}">
                      <a16:colId xmlns:a16="http://schemas.microsoft.com/office/drawing/2014/main" val="3435624379"/>
                    </a:ext>
                  </a:extLst>
                </a:gridCol>
              </a:tblGrid>
              <a:tr h="260061">
                <a:tc>
                  <a:txBody>
                    <a:bodyPr/>
                    <a:lstStyle/>
                    <a:p>
                      <a:r>
                        <a:rPr lang="da-DK" sz="1050" kern="0" dirty="0">
                          <a:latin typeface="Calibri" panose="020F0502020204030204" pitchFamily="34" charset="0"/>
                          <a:cs typeface="Calibri" panose="020F0502020204030204" pitchFamily="34" charset="0"/>
                        </a:rPr>
                        <a:t>Start</a:t>
                      </a:r>
                      <a:r>
                        <a:rPr lang="da-DK" sz="1050" kern="0" baseline="0" dirty="0">
                          <a:latin typeface="Calibri" panose="020F0502020204030204" pitchFamily="34" charset="0"/>
                          <a:cs typeface="Calibri" panose="020F0502020204030204" pitchFamily="34" charset="0"/>
                        </a:rPr>
                        <a:t> for analysefase</a:t>
                      </a:r>
                      <a:endParaRPr lang="da-DK" sz="1050" dirty="0">
                        <a:latin typeface="Calibri" panose="020F0502020204030204" pitchFamily="34" charset="0"/>
                        <a:cs typeface="Calibri" panose="020F0502020204030204" pitchFamily="34" charset="0"/>
                      </a:endParaRPr>
                    </a:p>
                  </a:txBody>
                  <a:tcPr>
                    <a:lnR w="3175" cap="flat" cmpd="sng" algn="ctr">
                      <a:solidFill>
                        <a:schemeClr val="accent3">
                          <a:lumMod val="60000"/>
                          <a:lumOff val="40000"/>
                        </a:schemeClr>
                      </a:solidFill>
                      <a:prstDash val="solid"/>
                      <a:round/>
                      <a:headEnd type="none" w="med" len="med"/>
                      <a:tailEnd type="none" w="med" len="med"/>
                    </a:lnR>
                    <a:lnB w="3175" cap="flat" cmpd="sng" algn="ctr">
                      <a:solidFill>
                        <a:schemeClr val="accent3">
                          <a:lumMod val="60000"/>
                          <a:lumOff val="40000"/>
                        </a:schemeClr>
                      </a:solidFill>
                      <a:prstDash val="solid"/>
                      <a:round/>
                      <a:headEnd type="none" w="med" len="med"/>
                      <a:tailEnd type="none" w="med" len="med"/>
                    </a:lnB>
                    <a:solidFill>
                      <a:schemeClr val="bg1"/>
                    </a:solidFill>
                  </a:tcPr>
                </a:tc>
                <a:tc>
                  <a:txBody>
                    <a:bodyPr/>
                    <a:lstStyle/>
                    <a:p>
                      <a:pPr algn="ctr"/>
                      <a:endParaRPr lang="da-DK" sz="1050" dirty="0">
                        <a:latin typeface="Calibri" panose="020F0502020204030204" pitchFamily="34" charset="0"/>
                        <a:cs typeface="Calibri" panose="020F0502020204030204" pitchFamily="34" charset="0"/>
                      </a:endParaRPr>
                    </a:p>
                  </a:txBody>
                  <a:tcPr>
                    <a:lnL w="3175" cap="flat" cmpd="sng" algn="ctr">
                      <a:solidFill>
                        <a:schemeClr val="accent3">
                          <a:lumMod val="60000"/>
                          <a:lumOff val="40000"/>
                        </a:schemeClr>
                      </a:solidFill>
                      <a:prstDash val="solid"/>
                      <a:round/>
                      <a:headEnd type="none" w="med" len="med"/>
                      <a:tailEnd type="none" w="med" len="med"/>
                    </a:lnL>
                    <a:lnB w="3175" cap="flat" cmpd="sng" algn="ctr">
                      <a:solidFill>
                        <a:schemeClr val="accent3">
                          <a:lumMod val="60000"/>
                          <a:lumOff val="4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00526447"/>
                  </a:ext>
                </a:extLst>
              </a:tr>
              <a:tr h="200526">
                <a:tc>
                  <a:txBody>
                    <a:bodyPr/>
                    <a:lstStyle/>
                    <a:p>
                      <a:r>
                        <a:rPr lang="da-DK" sz="1050" kern="0" dirty="0">
                          <a:latin typeface="Calibri" panose="020F0502020204030204" pitchFamily="34" charset="0"/>
                          <a:cs typeface="Calibri" panose="020F0502020204030204" pitchFamily="34" charset="0"/>
                        </a:rPr>
                        <a:t>Start for gennemførelsesfase</a:t>
                      </a:r>
                      <a:endParaRPr lang="da-DK" sz="1050" dirty="0">
                        <a:latin typeface="Calibri" panose="020F0502020204030204" pitchFamily="34" charset="0"/>
                        <a:cs typeface="Calibri" panose="020F0502020204030204" pitchFamily="34" charset="0"/>
                      </a:endParaRPr>
                    </a:p>
                  </a:txBody>
                  <a:tcPr>
                    <a:lnR w="3175" cap="flat" cmpd="sng" algn="ctr">
                      <a:solidFill>
                        <a:schemeClr val="accent3">
                          <a:lumMod val="60000"/>
                          <a:lumOff val="40000"/>
                        </a:schemeClr>
                      </a:solidFill>
                      <a:prstDash val="solid"/>
                      <a:round/>
                      <a:headEnd type="none" w="med" len="med"/>
                      <a:tailEnd type="none" w="med" len="med"/>
                    </a:lnR>
                    <a:lnT w="3175" cap="flat" cmpd="sng" algn="ctr">
                      <a:solidFill>
                        <a:schemeClr val="accent3">
                          <a:lumMod val="60000"/>
                          <a:lumOff val="40000"/>
                        </a:schemeClr>
                      </a:solidFill>
                      <a:prstDash val="solid"/>
                      <a:round/>
                      <a:headEnd type="none" w="med" len="med"/>
                      <a:tailEnd type="none" w="med" len="med"/>
                    </a:lnT>
                    <a:lnB w="3175" cap="flat" cmpd="sng" algn="ctr">
                      <a:solidFill>
                        <a:schemeClr val="accent3">
                          <a:lumMod val="60000"/>
                          <a:lumOff val="40000"/>
                        </a:schemeClr>
                      </a:solidFill>
                      <a:prstDash val="solid"/>
                      <a:round/>
                      <a:headEnd type="none" w="med" len="med"/>
                      <a:tailEnd type="none" w="med" len="med"/>
                    </a:lnB>
                    <a:solidFill>
                      <a:schemeClr val="bg1"/>
                    </a:solidFill>
                  </a:tcPr>
                </a:tc>
                <a:tc>
                  <a:txBody>
                    <a:bodyPr/>
                    <a:lstStyle/>
                    <a:p>
                      <a:pPr algn="ctr"/>
                      <a:endParaRPr lang="da-DK" sz="1050" dirty="0">
                        <a:latin typeface="Calibri" panose="020F0502020204030204" pitchFamily="34" charset="0"/>
                        <a:cs typeface="Calibri" panose="020F0502020204030204" pitchFamily="34" charset="0"/>
                      </a:endParaRPr>
                    </a:p>
                  </a:txBody>
                  <a:tcPr>
                    <a:lnL w="3175" cap="flat" cmpd="sng" algn="ctr">
                      <a:solidFill>
                        <a:schemeClr val="accent3">
                          <a:lumMod val="60000"/>
                          <a:lumOff val="40000"/>
                        </a:schemeClr>
                      </a:solidFill>
                      <a:prstDash val="solid"/>
                      <a:round/>
                      <a:headEnd type="none" w="med" len="med"/>
                      <a:tailEnd type="none" w="med" len="med"/>
                    </a:lnL>
                    <a:lnT w="3175" cap="flat" cmpd="sng" algn="ctr">
                      <a:solidFill>
                        <a:schemeClr val="accent3">
                          <a:lumMod val="60000"/>
                          <a:lumOff val="40000"/>
                        </a:schemeClr>
                      </a:solidFill>
                      <a:prstDash val="solid"/>
                      <a:round/>
                      <a:headEnd type="none" w="med" len="med"/>
                      <a:tailEnd type="none" w="med" len="med"/>
                    </a:lnT>
                    <a:lnB w="3175" cap="flat" cmpd="sng" algn="ctr">
                      <a:solidFill>
                        <a:schemeClr val="accent3">
                          <a:lumMod val="60000"/>
                          <a:lumOff val="4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0399268"/>
                  </a:ext>
                </a:extLst>
              </a:tr>
              <a:tr h="200526">
                <a:tc>
                  <a:txBody>
                    <a:bodyPr/>
                    <a:lstStyle/>
                    <a:p>
                      <a:r>
                        <a:rPr lang="da-DK" sz="1050" kern="0" dirty="0">
                          <a:latin typeface="Calibri" panose="020F0502020204030204" pitchFamily="34" charset="0"/>
                          <a:cs typeface="Calibri" panose="020F0502020204030204" pitchFamily="34" charset="0"/>
                        </a:rPr>
                        <a:t>Start</a:t>
                      </a:r>
                      <a:r>
                        <a:rPr lang="da-DK" sz="1050" kern="0" baseline="0" dirty="0">
                          <a:latin typeface="Calibri" panose="020F0502020204030204" pitchFamily="34" charset="0"/>
                          <a:cs typeface="Calibri" panose="020F0502020204030204" pitchFamily="34" charset="0"/>
                        </a:rPr>
                        <a:t> for realiseringsfase</a:t>
                      </a:r>
                      <a:endParaRPr lang="da-DK" sz="1050" dirty="0">
                        <a:latin typeface="Calibri" panose="020F0502020204030204" pitchFamily="34" charset="0"/>
                        <a:cs typeface="Calibri" panose="020F0502020204030204" pitchFamily="34" charset="0"/>
                      </a:endParaRPr>
                    </a:p>
                  </a:txBody>
                  <a:tcPr>
                    <a:lnR w="3175" cap="flat" cmpd="sng" algn="ctr">
                      <a:solidFill>
                        <a:schemeClr val="accent3">
                          <a:lumMod val="60000"/>
                          <a:lumOff val="40000"/>
                        </a:schemeClr>
                      </a:solidFill>
                      <a:prstDash val="solid"/>
                      <a:round/>
                      <a:headEnd type="none" w="med" len="med"/>
                      <a:tailEnd type="none" w="med" len="med"/>
                    </a:lnR>
                    <a:lnT w="3175" cap="flat" cmpd="sng" algn="ctr">
                      <a:solidFill>
                        <a:schemeClr val="accent3">
                          <a:lumMod val="60000"/>
                          <a:lumOff val="40000"/>
                        </a:schemeClr>
                      </a:solidFill>
                      <a:prstDash val="solid"/>
                      <a:round/>
                      <a:headEnd type="none" w="med" len="med"/>
                      <a:tailEnd type="none" w="med" len="med"/>
                    </a:lnT>
                    <a:solidFill>
                      <a:schemeClr val="bg1"/>
                    </a:solidFill>
                  </a:tcPr>
                </a:tc>
                <a:tc>
                  <a:txBody>
                    <a:bodyPr/>
                    <a:lstStyle/>
                    <a:p>
                      <a:pPr algn="ctr"/>
                      <a:endParaRPr lang="da-DK" sz="1050" dirty="0">
                        <a:latin typeface="Calibri" panose="020F0502020204030204" pitchFamily="34" charset="0"/>
                        <a:cs typeface="Calibri" panose="020F0502020204030204" pitchFamily="34" charset="0"/>
                      </a:endParaRPr>
                    </a:p>
                  </a:txBody>
                  <a:tcPr>
                    <a:lnL w="3175" cap="flat" cmpd="sng" algn="ctr">
                      <a:solidFill>
                        <a:schemeClr val="accent3">
                          <a:lumMod val="60000"/>
                          <a:lumOff val="40000"/>
                        </a:schemeClr>
                      </a:solidFill>
                      <a:prstDash val="solid"/>
                      <a:round/>
                      <a:headEnd type="none" w="med" len="med"/>
                      <a:tailEnd type="none" w="med" len="med"/>
                    </a:lnL>
                    <a:lnT w="3175" cap="flat" cmpd="sng" algn="ctr">
                      <a:solidFill>
                        <a:schemeClr val="accent3">
                          <a:lumMod val="60000"/>
                          <a:lumOff val="40000"/>
                        </a:schemeClr>
                      </a:solidFill>
                      <a:prstDash val="solid"/>
                      <a:round/>
                      <a:headEnd type="none" w="med" len="med"/>
                      <a:tailEnd type="none" w="med" len="med"/>
                    </a:lnT>
                    <a:solidFill>
                      <a:schemeClr val="bg1"/>
                    </a:solidFill>
                  </a:tcPr>
                </a:tc>
                <a:extLst>
                  <a:ext uri="{0D108BD9-81ED-4DB2-BD59-A6C34878D82A}">
                    <a16:rowId xmlns:a16="http://schemas.microsoft.com/office/drawing/2014/main" val="1608702245"/>
                  </a:ext>
                </a:extLst>
              </a:tr>
            </a:tbl>
          </a:graphicData>
        </a:graphic>
      </p:graphicFrame>
      <p:graphicFrame>
        <p:nvGraphicFramePr>
          <p:cNvPr id="78" name="Tabel 77" descr="Projektets overordnede økonomi"/>
          <p:cNvGraphicFramePr>
            <a:graphicFrameLocks noGrp="1"/>
          </p:cNvGraphicFramePr>
          <p:nvPr/>
        </p:nvGraphicFramePr>
        <p:xfrm>
          <a:off x="8225513" y="5331670"/>
          <a:ext cx="3466898" cy="1023042"/>
        </p:xfrm>
        <a:graphic>
          <a:graphicData uri="http://schemas.openxmlformats.org/drawingml/2006/table">
            <a:tbl>
              <a:tblPr bandRow="1">
                <a:tableStyleId>{5C22544A-7EE6-4342-B048-85BDC9FD1C3A}</a:tableStyleId>
              </a:tblPr>
              <a:tblGrid>
                <a:gridCol w="2362623">
                  <a:extLst>
                    <a:ext uri="{9D8B030D-6E8A-4147-A177-3AD203B41FA5}">
                      <a16:colId xmlns:a16="http://schemas.microsoft.com/office/drawing/2014/main" val="937879407"/>
                    </a:ext>
                  </a:extLst>
                </a:gridCol>
                <a:gridCol w="1104275">
                  <a:extLst>
                    <a:ext uri="{9D8B030D-6E8A-4147-A177-3AD203B41FA5}">
                      <a16:colId xmlns:a16="http://schemas.microsoft.com/office/drawing/2014/main" val="3435624379"/>
                    </a:ext>
                  </a:extLst>
                </a:gridCol>
              </a:tblGrid>
              <a:tr h="260061">
                <a:tc>
                  <a:txBody>
                    <a:bodyPr/>
                    <a:lstStyle/>
                    <a:p>
                      <a:r>
                        <a:rPr lang="da-DK" sz="1050" dirty="0">
                          <a:latin typeface="Calibri" panose="020F0502020204030204" pitchFamily="34" charset="0"/>
                          <a:cs typeface="Calibri" panose="020F0502020204030204" pitchFamily="34" charset="0"/>
                        </a:rPr>
                        <a:t>Mio. kr.,</a:t>
                      </a:r>
                      <a:r>
                        <a:rPr lang="da-DK" sz="1050" baseline="0" dirty="0">
                          <a:latin typeface="Calibri" panose="020F0502020204030204" pitchFamily="34" charset="0"/>
                          <a:cs typeface="Calibri" panose="020F0502020204030204" pitchFamily="34" charset="0"/>
                        </a:rPr>
                        <a:t> [20xx-PL]</a:t>
                      </a:r>
                      <a:endParaRPr lang="da-DK" sz="1050" dirty="0">
                        <a:latin typeface="Calibri" panose="020F0502020204030204" pitchFamily="34" charset="0"/>
                        <a:cs typeface="Calibri" panose="020F0502020204030204" pitchFamily="34" charset="0"/>
                      </a:endParaRPr>
                    </a:p>
                  </a:txBody>
                  <a:tcPr>
                    <a:lnR w="3175" cap="flat" cmpd="sng" algn="ctr">
                      <a:solidFill>
                        <a:schemeClr val="accent3">
                          <a:lumMod val="60000"/>
                          <a:lumOff val="40000"/>
                        </a:schemeClr>
                      </a:solidFill>
                      <a:prstDash val="solid"/>
                      <a:round/>
                      <a:headEnd type="none" w="med" len="med"/>
                      <a:tailEnd type="none" w="med" len="med"/>
                    </a:lnR>
                    <a:lnB w="3175" cap="flat" cmpd="sng" algn="ctr">
                      <a:solidFill>
                        <a:schemeClr val="accent3">
                          <a:lumMod val="60000"/>
                          <a:lumOff val="40000"/>
                        </a:schemeClr>
                      </a:solidFill>
                      <a:prstDash val="solid"/>
                      <a:round/>
                      <a:headEnd type="none" w="med" len="med"/>
                      <a:tailEnd type="none" w="med" len="med"/>
                    </a:lnB>
                    <a:solidFill>
                      <a:schemeClr val="bg1"/>
                    </a:solidFill>
                  </a:tcPr>
                </a:tc>
                <a:tc>
                  <a:txBody>
                    <a:bodyPr/>
                    <a:lstStyle/>
                    <a:p>
                      <a:pPr algn="ctr"/>
                      <a:r>
                        <a:rPr lang="da-DK" sz="1050" dirty="0">
                          <a:latin typeface="Calibri" panose="020F0502020204030204" pitchFamily="34" charset="0"/>
                          <a:cs typeface="Calibri" panose="020F0502020204030204" pitchFamily="34" charset="0"/>
                        </a:rPr>
                        <a:t>Total</a:t>
                      </a:r>
                    </a:p>
                  </a:txBody>
                  <a:tcPr>
                    <a:lnL w="3175" cap="flat" cmpd="sng" algn="ctr">
                      <a:solidFill>
                        <a:schemeClr val="accent3">
                          <a:lumMod val="60000"/>
                          <a:lumOff val="40000"/>
                        </a:schemeClr>
                      </a:solidFill>
                      <a:prstDash val="solid"/>
                      <a:round/>
                      <a:headEnd type="none" w="med" len="med"/>
                      <a:tailEnd type="none" w="med" len="med"/>
                    </a:lnL>
                    <a:lnB w="3175" cap="flat" cmpd="sng" algn="ctr">
                      <a:solidFill>
                        <a:schemeClr val="accent3">
                          <a:lumMod val="60000"/>
                          <a:lumOff val="4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29163935"/>
                  </a:ext>
                </a:extLst>
              </a:tr>
              <a:tr h="260061">
                <a:tc>
                  <a:txBody>
                    <a:bodyPr/>
                    <a:lstStyle/>
                    <a:p>
                      <a:r>
                        <a:rPr lang="da-DK" sz="1050" kern="0" dirty="0">
                          <a:latin typeface="Calibri" panose="020F0502020204030204" pitchFamily="34" charset="0"/>
                          <a:cs typeface="Calibri" panose="020F0502020204030204" pitchFamily="34" charset="0"/>
                        </a:rPr>
                        <a:t>Samlede projektudgifter</a:t>
                      </a:r>
                      <a:r>
                        <a:rPr lang="da-DK" sz="1050" kern="0" baseline="0" dirty="0">
                          <a:latin typeface="Calibri" panose="020F0502020204030204" pitchFamily="34" charset="0"/>
                          <a:cs typeface="Calibri" panose="020F0502020204030204" pitchFamily="34" charset="0"/>
                        </a:rPr>
                        <a:t> (ekskl. renter)</a:t>
                      </a:r>
                      <a:endParaRPr lang="da-DK" sz="1050" dirty="0">
                        <a:latin typeface="Calibri" panose="020F0502020204030204" pitchFamily="34" charset="0"/>
                        <a:cs typeface="Calibri" panose="020F0502020204030204" pitchFamily="34" charset="0"/>
                      </a:endParaRPr>
                    </a:p>
                  </a:txBody>
                  <a:tcPr>
                    <a:lnR w="3175" cap="flat" cmpd="sng" algn="ctr">
                      <a:solidFill>
                        <a:schemeClr val="accent3">
                          <a:lumMod val="60000"/>
                          <a:lumOff val="40000"/>
                        </a:schemeClr>
                      </a:solidFill>
                      <a:prstDash val="solid"/>
                      <a:round/>
                      <a:headEnd type="none" w="med" len="med"/>
                      <a:tailEnd type="none" w="med" len="med"/>
                    </a:lnR>
                    <a:lnT w="3175" cap="flat" cmpd="sng" algn="ctr">
                      <a:solidFill>
                        <a:schemeClr val="accent3">
                          <a:lumMod val="60000"/>
                          <a:lumOff val="40000"/>
                        </a:schemeClr>
                      </a:solidFill>
                      <a:prstDash val="solid"/>
                      <a:round/>
                      <a:headEnd type="none" w="med" len="med"/>
                      <a:tailEnd type="none" w="med" len="med"/>
                    </a:lnT>
                    <a:lnB w="3175" cap="flat" cmpd="sng" algn="ctr">
                      <a:solidFill>
                        <a:schemeClr val="accent3">
                          <a:lumMod val="60000"/>
                          <a:lumOff val="40000"/>
                        </a:schemeClr>
                      </a:solidFill>
                      <a:prstDash val="solid"/>
                      <a:round/>
                      <a:headEnd type="none" w="med" len="med"/>
                      <a:tailEnd type="none" w="med" len="med"/>
                    </a:lnB>
                    <a:solidFill>
                      <a:schemeClr val="bg1"/>
                    </a:solidFill>
                  </a:tcPr>
                </a:tc>
                <a:tc>
                  <a:txBody>
                    <a:bodyPr/>
                    <a:lstStyle/>
                    <a:p>
                      <a:pPr algn="ctr"/>
                      <a:endParaRPr lang="da-DK" sz="1050" dirty="0">
                        <a:latin typeface="Calibri" panose="020F0502020204030204" pitchFamily="34" charset="0"/>
                        <a:cs typeface="Calibri" panose="020F0502020204030204" pitchFamily="34" charset="0"/>
                      </a:endParaRPr>
                    </a:p>
                  </a:txBody>
                  <a:tcPr>
                    <a:lnL w="3175" cap="flat" cmpd="sng" algn="ctr">
                      <a:solidFill>
                        <a:schemeClr val="accent3">
                          <a:lumMod val="60000"/>
                          <a:lumOff val="40000"/>
                        </a:schemeClr>
                      </a:solidFill>
                      <a:prstDash val="solid"/>
                      <a:round/>
                      <a:headEnd type="none" w="med" len="med"/>
                      <a:tailEnd type="none" w="med" len="med"/>
                    </a:lnL>
                    <a:lnT w="3175" cap="flat" cmpd="sng" algn="ctr">
                      <a:solidFill>
                        <a:schemeClr val="accent3">
                          <a:lumMod val="60000"/>
                          <a:lumOff val="40000"/>
                        </a:schemeClr>
                      </a:solidFill>
                      <a:prstDash val="solid"/>
                      <a:round/>
                      <a:headEnd type="none" w="med" len="med"/>
                      <a:tailEnd type="none" w="med" len="med"/>
                    </a:lnT>
                    <a:lnB w="3175" cap="flat" cmpd="sng" algn="ctr">
                      <a:solidFill>
                        <a:schemeClr val="accent3">
                          <a:lumMod val="60000"/>
                          <a:lumOff val="4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00526447"/>
                  </a:ext>
                </a:extLst>
              </a:tr>
              <a:tr h="200526">
                <a:tc>
                  <a:txBody>
                    <a:bodyPr/>
                    <a:lstStyle/>
                    <a:p>
                      <a:r>
                        <a:rPr lang="da-DK" sz="1050" kern="0" dirty="0">
                          <a:latin typeface="Calibri" panose="020F0502020204030204" pitchFamily="34" charset="0"/>
                          <a:cs typeface="Calibri" panose="020F0502020204030204" pitchFamily="34" charset="0"/>
                        </a:rPr>
                        <a:t>Samlede</a:t>
                      </a:r>
                      <a:r>
                        <a:rPr lang="da-DK" sz="1050" kern="0" baseline="0" dirty="0">
                          <a:latin typeface="Calibri" panose="020F0502020204030204" pitchFamily="34" charset="0"/>
                          <a:cs typeface="Calibri" panose="020F0502020204030204" pitchFamily="34" charset="0"/>
                        </a:rPr>
                        <a:t> driftseffekter</a:t>
                      </a:r>
                      <a:endParaRPr lang="da-DK" sz="1050" dirty="0">
                        <a:latin typeface="Calibri" panose="020F0502020204030204" pitchFamily="34" charset="0"/>
                        <a:cs typeface="Calibri" panose="020F0502020204030204" pitchFamily="34" charset="0"/>
                      </a:endParaRPr>
                    </a:p>
                  </a:txBody>
                  <a:tcPr>
                    <a:lnR w="3175" cap="flat" cmpd="sng" algn="ctr">
                      <a:solidFill>
                        <a:schemeClr val="accent3">
                          <a:lumMod val="60000"/>
                          <a:lumOff val="40000"/>
                        </a:schemeClr>
                      </a:solidFill>
                      <a:prstDash val="solid"/>
                      <a:round/>
                      <a:headEnd type="none" w="med" len="med"/>
                      <a:tailEnd type="none" w="med" len="med"/>
                    </a:lnR>
                    <a:lnT w="3175" cap="flat" cmpd="sng" algn="ctr">
                      <a:solidFill>
                        <a:schemeClr val="accent3">
                          <a:lumMod val="60000"/>
                          <a:lumOff val="40000"/>
                        </a:schemeClr>
                      </a:solidFill>
                      <a:prstDash val="solid"/>
                      <a:round/>
                      <a:headEnd type="none" w="med" len="med"/>
                      <a:tailEnd type="none" w="med" len="med"/>
                    </a:lnT>
                    <a:lnB w="3175" cap="flat" cmpd="sng" algn="ctr">
                      <a:solidFill>
                        <a:schemeClr val="accent3">
                          <a:lumMod val="60000"/>
                          <a:lumOff val="40000"/>
                        </a:schemeClr>
                      </a:solidFill>
                      <a:prstDash val="solid"/>
                      <a:round/>
                      <a:headEnd type="none" w="med" len="med"/>
                      <a:tailEnd type="none" w="med" len="med"/>
                    </a:lnB>
                    <a:solidFill>
                      <a:schemeClr val="bg1"/>
                    </a:solidFill>
                  </a:tcPr>
                </a:tc>
                <a:tc>
                  <a:txBody>
                    <a:bodyPr/>
                    <a:lstStyle/>
                    <a:p>
                      <a:pPr algn="ctr"/>
                      <a:endParaRPr lang="da-DK" sz="1050" dirty="0">
                        <a:latin typeface="Calibri" panose="020F0502020204030204" pitchFamily="34" charset="0"/>
                        <a:cs typeface="Calibri" panose="020F0502020204030204" pitchFamily="34" charset="0"/>
                      </a:endParaRPr>
                    </a:p>
                  </a:txBody>
                  <a:tcPr>
                    <a:lnL w="3175" cap="flat" cmpd="sng" algn="ctr">
                      <a:solidFill>
                        <a:schemeClr val="accent3">
                          <a:lumMod val="60000"/>
                          <a:lumOff val="40000"/>
                        </a:schemeClr>
                      </a:solidFill>
                      <a:prstDash val="solid"/>
                      <a:round/>
                      <a:headEnd type="none" w="med" len="med"/>
                      <a:tailEnd type="none" w="med" len="med"/>
                    </a:lnL>
                    <a:lnT w="3175" cap="flat" cmpd="sng" algn="ctr">
                      <a:solidFill>
                        <a:schemeClr val="accent3">
                          <a:lumMod val="60000"/>
                          <a:lumOff val="40000"/>
                        </a:schemeClr>
                      </a:solidFill>
                      <a:prstDash val="solid"/>
                      <a:round/>
                      <a:headEnd type="none" w="med" len="med"/>
                      <a:tailEnd type="none" w="med" len="med"/>
                    </a:lnT>
                    <a:lnB w="3175" cap="flat" cmpd="sng" algn="ctr">
                      <a:solidFill>
                        <a:schemeClr val="accent3">
                          <a:lumMod val="60000"/>
                          <a:lumOff val="4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0399268"/>
                  </a:ext>
                </a:extLst>
              </a:tr>
              <a:tr h="200526">
                <a:tc>
                  <a:txBody>
                    <a:bodyPr/>
                    <a:lstStyle/>
                    <a:p>
                      <a:r>
                        <a:rPr lang="da-DK" sz="1050" dirty="0">
                          <a:latin typeface="Calibri" panose="020F0502020204030204" pitchFamily="34" charset="0"/>
                          <a:cs typeface="Calibri" panose="020F0502020204030204" pitchFamily="34" charset="0"/>
                        </a:rPr>
                        <a:t>Samlede effekter</a:t>
                      </a:r>
                    </a:p>
                  </a:txBody>
                  <a:tcPr>
                    <a:lnR w="3175" cap="flat" cmpd="sng" algn="ctr">
                      <a:solidFill>
                        <a:schemeClr val="accent3">
                          <a:lumMod val="60000"/>
                          <a:lumOff val="40000"/>
                        </a:schemeClr>
                      </a:solidFill>
                      <a:prstDash val="solid"/>
                      <a:round/>
                      <a:headEnd type="none" w="med" len="med"/>
                      <a:tailEnd type="none" w="med" len="med"/>
                    </a:lnR>
                    <a:lnT w="3175" cap="flat" cmpd="sng" algn="ctr">
                      <a:solidFill>
                        <a:schemeClr val="accent3">
                          <a:lumMod val="60000"/>
                          <a:lumOff val="40000"/>
                        </a:schemeClr>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solidFill>
                  </a:tcPr>
                </a:tc>
                <a:tc>
                  <a:txBody>
                    <a:bodyPr/>
                    <a:lstStyle/>
                    <a:p>
                      <a:pPr algn="ctr"/>
                      <a:endParaRPr lang="da-DK" sz="1050" dirty="0">
                        <a:latin typeface="Calibri" panose="020F0502020204030204" pitchFamily="34" charset="0"/>
                        <a:cs typeface="Calibri" panose="020F0502020204030204" pitchFamily="34" charset="0"/>
                      </a:endParaRPr>
                    </a:p>
                  </a:txBody>
                  <a:tcPr>
                    <a:lnL w="3175" cap="flat" cmpd="sng" algn="ctr">
                      <a:solidFill>
                        <a:schemeClr val="accent3">
                          <a:lumMod val="60000"/>
                          <a:lumOff val="40000"/>
                        </a:schemeClr>
                      </a:solidFill>
                      <a:prstDash val="solid"/>
                      <a:round/>
                      <a:headEnd type="none" w="med" len="med"/>
                      <a:tailEnd type="none" w="med" len="med"/>
                    </a:lnL>
                    <a:lnT w="3175" cap="flat" cmpd="sng" algn="ctr">
                      <a:solidFill>
                        <a:schemeClr val="accent3">
                          <a:lumMod val="60000"/>
                          <a:lumOff val="40000"/>
                        </a:schemeClr>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solidFill>
                  </a:tcPr>
                </a:tc>
                <a:extLst>
                  <a:ext uri="{0D108BD9-81ED-4DB2-BD59-A6C34878D82A}">
                    <a16:rowId xmlns:a16="http://schemas.microsoft.com/office/drawing/2014/main" val="2119561744"/>
                  </a:ext>
                </a:extLst>
              </a:tr>
            </a:tbl>
          </a:graphicData>
        </a:graphic>
      </p:graphicFrame>
      <p:sp>
        <p:nvSpPr>
          <p:cNvPr id="4" name="Rektangel 3"/>
          <p:cNvSpPr/>
          <p:nvPr/>
        </p:nvSpPr>
        <p:spPr bwMode="auto">
          <a:xfrm>
            <a:off x="4252657" y="5249658"/>
            <a:ext cx="3600000" cy="1130400"/>
          </a:xfrm>
          <a:prstGeom prst="rect">
            <a:avLst/>
          </a:prstGeom>
          <a:noFill/>
          <a:ln w="6350" cap="flat" cmpd="sng" algn="ctr">
            <a:solidFill>
              <a:schemeClr val="tx1"/>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1100"/>
              </a:spcBef>
              <a:spcAft>
                <a:spcPct val="0"/>
              </a:spcAft>
              <a:buClrTx/>
              <a:buSzTx/>
              <a:buFontTx/>
              <a:buNone/>
              <a:tabLst/>
            </a:pPr>
            <a:endParaRPr kumimoji="0" lang="da-DK" sz="2000" b="0" i="0" u="none" strike="noStrike" cap="none" normalizeH="0" baseline="0" dirty="0" err="1">
              <a:ln>
                <a:noFill/>
              </a:ln>
              <a:solidFill>
                <a:schemeClr val="bg1"/>
              </a:solidFill>
              <a:effectLst/>
              <a:latin typeface="Arial" charset="0"/>
            </a:endParaRPr>
          </a:p>
        </p:txBody>
      </p:sp>
      <p:sp>
        <p:nvSpPr>
          <p:cNvPr id="6" name="Rektangel 5"/>
          <p:cNvSpPr/>
          <p:nvPr/>
        </p:nvSpPr>
        <p:spPr bwMode="auto">
          <a:xfrm>
            <a:off x="4472883" y="5141646"/>
            <a:ext cx="785411" cy="216023"/>
          </a:xfrm>
          <a:prstGeom prst="rect">
            <a:avLst/>
          </a:prstGeom>
          <a:solidFill>
            <a:srgbClr val="FFFFFF"/>
          </a:solidFill>
          <a:ln w="63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1100"/>
              </a:spcBef>
              <a:spcAft>
                <a:spcPct val="0"/>
              </a:spcAft>
              <a:buClrTx/>
              <a:buSzTx/>
              <a:buFontTx/>
              <a:buNone/>
              <a:tabLst/>
            </a:pPr>
            <a:r>
              <a:rPr lang="da-DK" sz="1400" b="1" dirty="0">
                <a:solidFill>
                  <a:srgbClr val="3B5463"/>
                </a:solidFill>
                <a:latin typeface="Calibri Light" panose="020F0302020204030204" pitchFamily="34" charset="0"/>
                <a:ea typeface="+mj-ea"/>
                <a:cs typeface="Calibri Light" panose="020F0302020204030204" pitchFamily="34" charset="0"/>
              </a:rPr>
              <a:t>Tidsplan</a:t>
            </a:r>
          </a:p>
        </p:txBody>
      </p:sp>
      <p:sp>
        <p:nvSpPr>
          <p:cNvPr id="7" name="Rektangel 6"/>
          <p:cNvSpPr/>
          <p:nvPr/>
        </p:nvSpPr>
        <p:spPr bwMode="auto">
          <a:xfrm>
            <a:off x="371364" y="1533255"/>
            <a:ext cx="5580620" cy="2459414"/>
          </a:xfrm>
          <a:prstGeom prst="rect">
            <a:avLst/>
          </a:prstGeom>
          <a:noFill/>
          <a:ln w="6350" cap="flat" cmpd="sng" algn="ctr">
            <a:solidFill>
              <a:schemeClr val="tx1"/>
            </a:solidFill>
            <a:prstDash val="solid"/>
            <a:round/>
            <a:headEnd type="none" w="med" len="med"/>
            <a:tailEnd type="none" w="med" len="med"/>
          </a:ln>
          <a:effectLst/>
        </p:spPr>
        <p:txBody>
          <a:bodyPr vert="horz" wrap="square" lIns="90000" tIns="108000" rIns="90000" bIns="46800" numCol="1" rtlCol="0" anchor="t" anchorCtr="0" compatLnSpc="1">
            <a:prstTxWarp prst="textNoShape">
              <a:avLst/>
            </a:prstTxWarp>
          </a:bodyPr>
          <a:lstStyle/>
          <a:p>
            <a:pPr lvl="0">
              <a:spcBef>
                <a:spcPts val="0"/>
              </a:spcBef>
              <a:spcAft>
                <a:spcPts val="0"/>
              </a:spcAft>
            </a:pPr>
            <a:r>
              <a:rPr lang="da-DK" sz="1050" kern="0" dirty="0">
                <a:solidFill>
                  <a:srgbClr val="000000"/>
                </a:solidFill>
                <a:latin typeface="Calibri" panose="020F0502020204030204" pitchFamily="34" charset="0"/>
                <a:cs typeface="Calibri" panose="020F0502020204030204" pitchFamily="34" charset="0"/>
              </a:rPr>
              <a:t>[Beskriv kort projektets overordnede formål. Projektets HVORFOR.]</a:t>
            </a:r>
          </a:p>
        </p:txBody>
      </p:sp>
      <p:sp>
        <p:nvSpPr>
          <p:cNvPr id="8" name="Rektangel 7"/>
          <p:cNvSpPr/>
          <p:nvPr/>
        </p:nvSpPr>
        <p:spPr bwMode="auto">
          <a:xfrm>
            <a:off x="593429" y="1432895"/>
            <a:ext cx="676200" cy="233295"/>
          </a:xfrm>
          <a:prstGeom prst="rect">
            <a:avLst/>
          </a:prstGeom>
          <a:solidFill>
            <a:schemeClr val="bg1"/>
          </a:solidFill>
          <a:ln w="63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defTabSz="914400" rtl="0" eaLnBrk="1" fontAlgn="base" latinLnBrk="0" hangingPunct="1">
              <a:lnSpc>
                <a:spcPct val="100000"/>
              </a:lnSpc>
              <a:spcBef>
                <a:spcPts val="1100"/>
              </a:spcBef>
              <a:spcAft>
                <a:spcPct val="0"/>
              </a:spcAft>
              <a:buClrTx/>
              <a:buSzTx/>
              <a:buFontTx/>
              <a:buNone/>
              <a:tabLst/>
            </a:pPr>
            <a:r>
              <a:rPr lang="da-DK" sz="1400" b="1" dirty="0">
                <a:solidFill>
                  <a:srgbClr val="3B5463"/>
                </a:solidFill>
                <a:latin typeface="Calibri Light" panose="020F0302020204030204" pitchFamily="34" charset="0"/>
                <a:ea typeface="+mj-ea"/>
                <a:cs typeface="Calibri Light" panose="020F0302020204030204" pitchFamily="34" charset="0"/>
              </a:rPr>
              <a:t>Formål</a:t>
            </a:r>
          </a:p>
        </p:txBody>
      </p:sp>
      <p:sp>
        <p:nvSpPr>
          <p:cNvPr id="63" name="Rektangel 62"/>
          <p:cNvSpPr/>
          <p:nvPr/>
        </p:nvSpPr>
        <p:spPr bwMode="auto">
          <a:xfrm>
            <a:off x="6211888" y="1533255"/>
            <a:ext cx="5558067" cy="2456030"/>
          </a:xfrm>
          <a:prstGeom prst="rect">
            <a:avLst/>
          </a:prstGeom>
          <a:noFill/>
          <a:ln w="6350" cap="flat" cmpd="sng" algn="ctr">
            <a:solidFill>
              <a:schemeClr val="tx1"/>
            </a:solidFill>
            <a:prstDash val="solid"/>
            <a:round/>
            <a:headEnd type="none" w="med" len="med"/>
            <a:tailEnd type="none" w="med" len="med"/>
          </a:ln>
          <a:effectLst/>
        </p:spPr>
        <p:txBody>
          <a:bodyPr vert="horz" wrap="square" lIns="90000" tIns="108000" rIns="90000" bIns="46800" numCol="1" rtlCol="0" anchor="t" anchorCtr="0" compatLnSpc="1">
            <a:prstTxWarp prst="textNoShape">
              <a:avLst/>
            </a:prstTxWarp>
          </a:bodyPr>
          <a:lstStyle/>
          <a:p>
            <a:pPr>
              <a:spcBef>
                <a:spcPts val="0"/>
              </a:spcBef>
              <a:spcAft>
                <a:spcPts val="0"/>
              </a:spcAft>
            </a:pPr>
            <a:r>
              <a:rPr lang="da-DK" sz="1050" dirty="0">
                <a:latin typeface="Calibri" panose="020F0502020204030204" pitchFamily="34" charset="0"/>
                <a:ea typeface="Times New Roman" panose="02020603050405020304" pitchFamily="18" charset="0"/>
                <a:cs typeface="Times New Roman" panose="02020603050405020304" pitchFamily="18" charset="0"/>
              </a:rPr>
              <a:t>[Beskriv den forventede indfrielse af projektets formål. Giv her en kort beskrivelse af projektets scope/leverancer/releases. Projektets HVORDAN. Indsæt gerne mindre tabel med leveranceoversigt.]</a:t>
            </a:r>
            <a:endParaRPr lang="da-DK" sz="1050" kern="0" dirty="0">
              <a:solidFill>
                <a:srgbClr val="000000"/>
              </a:solidFill>
              <a:latin typeface="Calibri" panose="020F0502020204030204" pitchFamily="34" charset="0"/>
              <a:cs typeface="Calibri" panose="020F0502020204030204" pitchFamily="34" charset="0"/>
            </a:endParaRPr>
          </a:p>
          <a:p>
            <a:pPr lvl="0">
              <a:spcBef>
                <a:spcPts val="0"/>
              </a:spcBef>
              <a:spcAft>
                <a:spcPts val="0"/>
              </a:spcAft>
            </a:pPr>
            <a:endParaRPr lang="da-DK" sz="1050" kern="0" dirty="0">
              <a:solidFill>
                <a:srgbClr val="000000"/>
              </a:solidFill>
            </a:endParaRPr>
          </a:p>
        </p:txBody>
      </p:sp>
      <p:sp>
        <p:nvSpPr>
          <p:cNvPr id="65" name="Rektangel 64"/>
          <p:cNvSpPr/>
          <p:nvPr/>
        </p:nvSpPr>
        <p:spPr bwMode="auto">
          <a:xfrm>
            <a:off x="371364" y="4224704"/>
            <a:ext cx="5580620" cy="781700"/>
          </a:xfrm>
          <a:prstGeom prst="rect">
            <a:avLst/>
          </a:prstGeom>
          <a:noFill/>
          <a:ln w="6350" cap="flat" cmpd="sng" algn="ctr">
            <a:solidFill>
              <a:schemeClr val="tx1"/>
            </a:solidFill>
            <a:prstDash val="solid"/>
            <a:round/>
            <a:headEnd type="none" w="med" len="med"/>
            <a:tailEnd type="none" w="med" len="med"/>
          </a:ln>
          <a:effectLst/>
        </p:spPr>
        <p:txBody>
          <a:bodyPr vert="horz" wrap="square" lIns="90000" tIns="108000" rIns="90000" bIns="46800" numCol="1" rtlCol="0" anchor="t" anchorCtr="0" compatLnSpc="1">
            <a:prstTxWarp prst="textNoShape">
              <a:avLst/>
            </a:prstTxWarp>
          </a:bodyPr>
          <a:lstStyle/>
          <a:p>
            <a:pPr>
              <a:spcBef>
                <a:spcPts val="0"/>
              </a:spcBef>
              <a:spcAft>
                <a:spcPts val="0"/>
              </a:spcAft>
            </a:pPr>
            <a:r>
              <a:rPr lang="da-DK" sz="1050" kern="0" dirty="0">
                <a:solidFill>
                  <a:srgbClr val="000000"/>
                </a:solidFill>
              </a:rPr>
              <a:t>[</a:t>
            </a:r>
            <a:r>
              <a:rPr lang="da-DK" sz="1050">
                <a:latin typeface="Calibri" panose="020F0502020204030204" pitchFamily="34" charset="0"/>
                <a:cs typeface="Times New Roman" panose="02020603050405020304" pitchFamily="18" charset="0"/>
              </a:rPr>
              <a:t>List</a:t>
            </a:r>
            <a:r>
              <a:rPr lang="da-DK" sz="1050">
                <a:latin typeface="Calibri" panose="020F0502020204030204" pitchFamily="34" charset="0"/>
                <a:ea typeface="Times New Roman" panose="02020603050405020304" pitchFamily="18" charset="0"/>
                <a:cs typeface="Times New Roman" panose="02020603050405020304" pitchFamily="18" charset="0"/>
              </a:rPr>
              <a:t> projektets 1-4 </a:t>
            </a:r>
            <a:r>
              <a:rPr lang="da-DK" sz="1050" dirty="0">
                <a:latin typeface="Calibri" panose="020F0502020204030204" pitchFamily="34" charset="0"/>
                <a:ea typeface="Times New Roman" panose="02020603050405020304" pitchFamily="18" charset="0"/>
                <a:cs typeface="Times New Roman" panose="02020603050405020304" pitchFamily="18" charset="0"/>
              </a:rPr>
              <a:t>styrende gevinster – både økonomiske og ikke-økonomiske – i punktform.</a:t>
            </a:r>
            <a:r>
              <a:rPr lang="da-DK" sz="1050" kern="0" dirty="0">
                <a:solidFill>
                  <a:srgbClr val="000000"/>
                </a:solidFill>
              </a:rPr>
              <a:t>]</a:t>
            </a:r>
          </a:p>
          <a:p>
            <a:pPr>
              <a:spcBef>
                <a:spcPts val="0"/>
              </a:spcBef>
              <a:spcAft>
                <a:spcPts val="0"/>
              </a:spcAft>
            </a:pPr>
            <a:endParaRPr lang="da-DK" sz="1050" kern="0" dirty="0">
              <a:solidFill>
                <a:srgbClr val="000000"/>
              </a:solidFill>
            </a:endParaRPr>
          </a:p>
        </p:txBody>
      </p:sp>
      <p:sp>
        <p:nvSpPr>
          <p:cNvPr id="66" name="Rektangel 65"/>
          <p:cNvSpPr/>
          <p:nvPr/>
        </p:nvSpPr>
        <p:spPr bwMode="auto">
          <a:xfrm>
            <a:off x="6456377" y="1432895"/>
            <a:ext cx="1396280" cy="233295"/>
          </a:xfrm>
          <a:prstGeom prst="rect">
            <a:avLst/>
          </a:prstGeom>
          <a:solidFill>
            <a:schemeClr val="bg1"/>
          </a:solidFill>
          <a:ln w="63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defTabSz="914400" rtl="0" eaLnBrk="1" fontAlgn="base" latinLnBrk="0" hangingPunct="1">
              <a:lnSpc>
                <a:spcPct val="100000"/>
              </a:lnSpc>
              <a:spcBef>
                <a:spcPts val="1100"/>
              </a:spcBef>
              <a:spcAft>
                <a:spcPct val="0"/>
              </a:spcAft>
              <a:buClrTx/>
              <a:buSzTx/>
              <a:buFontTx/>
              <a:buNone/>
              <a:tabLst/>
            </a:pPr>
            <a:r>
              <a:rPr lang="da-DK" sz="1400" b="1" dirty="0">
                <a:solidFill>
                  <a:srgbClr val="3B5463"/>
                </a:solidFill>
                <a:latin typeface="Calibri Light" panose="020F0302020204030204" pitchFamily="34" charset="0"/>
                <a:ea typeface="+mj-ea"/>
                <a:cs typeface="Calibri Light" panose="020F0302020204030204" pitchFamily="34" charset="0"/>
              </a:rPr>
              <a:t>Løsning og scope</a:t>
            </a:r>
          </a:p>
        </p:txBody>
      </p:sp>
      <p:sp>
        <p:nvSpPr>
          <p:cNvPr id="67" name="Rektangel 66"/>
          <p:cNvSpPr/>
          <p:nvPr/>
        </p:nvSpPr>
        <p:spPr bwMode="auto">
          <a:xfrm>
            <a:off x="6211888" y="4224704"/>
            <a:ext cx="5558067" cy="781700"/>
          </a:xfrm>
          <a:prstGeom prst="rect">
            <a:avLst/>
          </a:prstGeom>
          <a:noFill/>
          <a:ln w="6350" cap="flat" cmpd="sng" algn="ctr">
            <a:solidFill>
              <a:schemeClr val="tx1"/>
            </a:solidFill>
            <a:prstDash val="solid"/>
            <a:round/>
            <a:headEnd type="none" w="med" len="med"/>
            <a:tailEnd type="none" w="med" len="med"/>
          </a:ln>
          <a:effectLst/>
        </p:spPr>
        <p:txBody>
          <a:bodyPr vert="horz" wrap="square" lIns="90000" tIns="108000" rIns="90000" bIns="46800" numCol="1" rtlCol="0" anchor="t" anchorCtr="0" compatLnSpc="1">
            <a:prstTxWarp prst="textNoShape">
              <a:avLst/>
            </a:prstTxWarp>
          </a:bodyPr>
          <a:lstStyle/>
          <a:p>
            <a:pPr lvl="0">
              <a:spcBef>
                <a:spcPts val="0"/>
              </a:spcBef>
              <a:spcAft>
                <a:spcPts val="0"/>
              </a:spcAft>
            </a:pPr>
            <a:r>
              <a:rPr lang="da-DK" sz="1050" dirty="0">
                <a:latin typeface="Calibri" panose="020F0502020204030204" pitchFamily="34" charset="0"/>
                <a:ea typeface="Times New Roman" panose="02020603050405020304" pitchFamily="18" charset="0"/>
                <a:cs typeface="Times New Roman" panose="02020603050405020304" pitchFamily="18" charset="0"/>
              </a:rPr>
              <a:t>[List kort projektets 3 væsentligste risici i punktform.</a:t>
            </a:r>
            <a:r>
              <a:rPr lang="da-DK" sz="1050" kern="0" dirty="0">
                <a:solidFill>
                  <a:srgbClr val="000000"/>
                </a:solidFill>
                <a:latin typeface="Calibri" panose="020F0502020204030204" pitchFamily="34" charset="0"/>
                <a:cs typeface="Calibri" panose="020F0502020204030204" pitchFamily="34" charset="0"/>
              </a:rPr>
              <a:t>]</a:t>
            </a:r>
          </a:p>
        </p:txBody>
      </p:sp>
      <p:sp>
        <p:nvSpPr>
          <p:cNvPr id="68" name="Rektangel 67"/>
          <p:cNvSpPr/>
          <p:nvPr/>
        </p:nvSpPr>
        <p:spPr bwMode="auto">
          <a:xfrm>
            <a:off x="6456377" y="4116393"/>
            <a:ext cx="676200" cy="233295"/>
          </a:xfrm>
          <a:prstGeom prst="rect">
            <a:avLst/>
          </a:prstGeom>
          <a:solidFill>
            <a:schemeClr val="bg1"/>
          </a:solidFill>
          <a:ln w="63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defTabSz="914400" rtl="0" eaLnBrk="1" fontAlgn="base" latinLnBrk="0" hangingPunct="1">
              <a:lnSpc>
                <a:spcPct val="100000"/>
              </a:lnSpc>
              <a:spcBef>
                <a:spcPts val="1100"/>
              </a:spcBef>
              <a:spcAft>
                <a:spcPct val="0"/>
              </a:spcAft>
              <a:buClrTx/>
              <a:buSzTx/>
              <a:buFontTx/>
              <a:buNone/>
              <a:tabLst/>
            </a:pPr>
            <a:r>
              <a:rPr lang="da-DK" sz="1400" b="1" dirty="0">
                <a:solidFill>
                  <a:srgbClr val="3B5463"/>
                </a:solidFill>
                <a:latin typeface="Calibri Light" panose="020F0302020204030204" pitchFamily="34" charset="0"/>
                <a:ea typeface="+mj-ea"/>
                <a:cs typeface="Calibri Light" panose="020F0302020204030204" pitchFamily="34" charset="0"/>
              </a:rPr>
              <a:t>Risici</a:t>
            </a:r>
          </a:p>
        </p:txBody>
      </p:sp>
      <p:graphicFrame>
        <p:nvGraphicFramePr>
          <p:cNvPr id="69" name="Tabel 68" descr="Projektets overordnede organisering"/>
          <p:cNvGraphicFramePr>
            <a:graphicFrameLocks noGrp="1"/>
          </p:cNvGraphicFramePr>
          <p:nvPr/>
        </p:nvGraphicFramePr>
        <p:xfrm>
          <a:off x="371364" y="5346600"/>
          <a:ext cx="3492388" cy="1014441"/>
        </p:xfrm>
        <a:graphic>
          <a:graphicData uri="http://schemas.openxmlformats.org/drawingml/2006/table">
            <a:tbl>
              <a:tblPr bandRow="1">
                <a:tableStyleId>{5C22544A-7EE6-4342-B048-85BDC9FD1C3A}</a:tableStyleId>
              </a:tblPr>
              <a:tblGrid>
                <a:gridCol w="1948074">
                  <a:extLst>
                    <a:ext uri="{9D8B030D-6E8A-4147-A177-3AD203B41FA5}">
                      <a16:colId xmlns:a16="http://schemas.microsoft.com/office/drawing/2014/main" val="937879407"/>
                    </a:ext>
                  </a:extLst>
                </a:gridCol>
                <a:gridCol w="1544314">
                  <a:extLst>
                    <a:ext uri="{9D8B030D-6E8A-4147-A177-3AD203B41FA5}">
                      <a16:colId xmlns:a16="http://schemas.microsoft.com/office/drawing/2014/main" val="3435624379"/>
                    </a:ext>
                  </a:extLst>
                </a:gridCol>
              </a:tblGrid>
              <a:tr h="260061">
                <a:tc>
                  <a:txBody>
                    <a:bodyPr/>
                    <a:lstStyle/>
                    <a:p>
                      <a:r>
                        <a:rPr lang="da-DK" sz="1050" kern="0" dirty="0">
                          <a:latin typeface="Calibri" panose="020F0502020204030204" pitchFamily="34" charset="0"/>
                          <a:cs typeface="Calibri" panose="020F0502020204030204" pitchFamily="34" charset="0"/>
                        </a:rPr>
                        <a:t>Organisatorisk</a:t>
                      </a:r>
                      <a:r>
                        <a:rPr lang="da-DK" sz="1050" kern="0" baseline="0" dirty="0">
                          <a:latin typeface="Calibri" panose="020F0502020204030204" pitchFamily="34" charset="0"/>
                          <a:cs typeface="Calibri" panose="020F0502020204030204" pitchFamily="34" charset="0"/>
                        </a:rPr>
                        <a:t> placering</a:t>
                      </a:r>
                      <a:endParaRPr lang="da-DK" sz="1050" dirty="0">
                        <a:latin typeface="Calibri" panose="020F0502020204030204" pitchFamily="34" charset="0"/>
                        <a:cs typeface="Calibri" panose="020F0502020204030204" pitchFamily="34" charset="0"/>
                      </a:endParaRPr>
                    </a:p>
                  </a:txBody>
                  <a:tcPr>
                    <a:lnR w="3175" cap="flat" cmpd="sng" algn="ctr">
                      <a:solidFill>
                        <a:schemeClr val="accent3">
                          <a:lumMod val="60000"/>
                          <a:lumOff val="40000"/>
                        </a:schemeClr>
                      </a:solidFill>
                      <a:prstDash val="solid"/>
                      <a:round/>
                      <a:headEnd type="none" w="med" len="med"/>
                      <a:tailEnd type="none" w="med" len="med"/>
                    </a:lnR>
                    <a:lnB w="3175" cap="flat" cmpd="sng" algn="ctr">
                      <a:solidFill>
                        <a:schemeClr val="accent3">
                          <a:lumMod val="60000"/>
                          <a:lumOff val="40000"/>
                        </a:schemeClr>
                      </a:solidFill>
                      <a:prstDash val="solid"/>
                      <a:round/>
                      <a:headEnd type="none" w="med" len="med"/>
                      <a:tailEnd type="none" w="med" len="med"/>
                    </a:lnB>
                    <a:solidFill>
                      <a:schemeClr val="bg1"/>
                    </a:solidFill>
                  </a:tcPr>
                </a:tc>
                <a:tc>
                  <a:txBody>
                    <a:bodyPr/>
                    <a:lstStyle/>
                    <a:p>
                      <a:pPr algn="ctr"/>
                      <a:endParaRPr lang="da-DK" sz="1050" dirty="0">
                        <a:latin typeface="Calibri" panose="020F0502020204030204" pitchFamily="34" charset="0"/>
                        <a:cs typeface="Calibri" panose="020F0502020204030204" pitchFamily="34" charset="0"/>
                      </a:endParaRPr>
                    </a:p>
                  </a:txBody>
                  <a:tcPr>
                    <a:lnL w="3175" cap="flat" cmpd="sng" algn="ctr">
                      <a:solidFill>
                        <a:schemeClr val="accent3">
                          <a:lumMod val="60000"/>
                          <a:lumOff val="40000"/>
                        </a:schemeClr>
                      </a:solidFill>
                      <a:prstDash val="solid"/>
                      <a:round/>
                      <a:headEnd type="none" w="med" len="med"/>
                      <a:tailEnd type="none" w="med" len="med"/>
                    </a:lnL>
                    <a:lnB w="3175" cap="flat" cmpd="sng" algn="ctr">
                      <a:solidFill>
                        <a:schemeClr val="accent3">
                          <a:lumMod val="60000"/>
                          <a:lumOff val="4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00526447"/>
                  </a:ext>
                </a:extLst>
              </a:tr>
              <a:tr h="200526">
                <a:tc>
                  <a:txBody>
                    <a:bodyPr/>
                    <a:lstStyle/>
                    <a:p>
                      <a:r>
                        <a:rPr lang="da-DK" sz="1050" kern="0" dirty="0">
                          <a:latin typeface="Calibri" panose="020F0502020204030204" pitchFamily="34" charset="0"/>
                          <a:cs typeface="Calibri" panose="020F0502020204030204" pitchFamily="34" charset="0"/>
                        </a:rPr>
                        <a:t>Styregruppeformand</a:t>
                      </a:r>
                      <a:endParaRPr lang="da-DK" sz="1050" dirty="0">
                        <a:latin typeface="Calibri" panose="020F0502020204030204" pitchFamily="34" charset="0"/>
                        <a:cs typeface="Calibri" panose="020F0502020204030204" pitchFamily="34" charset="0"/>
                      </a:endParaRPr>
                    </a:p>
                  </a:txBody>
                  <a:tcPr>
                    <a:lnR w="3175" cap="flat" cmpd="sng" algn="ctr">
                      <a:solidFill>
                        <a:schemeClr val="accent3">
                          <a:lumMod val="60000"/>
                          <a:lumOff val="40000"/>
                        </a:schemeClr>
                      </a:solidFill>
                      <a:prstDash val="solid"/>
                      <a:round/>
                      <a:headEnd type="none" w="med" len="med"/>
                      <a:tailEnd type="none" w="med" len="med"/>
                    </a:lnR>
                    <a:lnT w="3175" cap="flat" cmpd="sng" algn="ctr">
                      <a:solidFill>
                        <a:schemeClr val="accent3">
                          <a:lumMod val="60000"/>
                          <a:lumOff val="40000"/>
                        </a:schemeClr>
                      </a:solidFill>
                      <a:prstDash val="solid"/>
                      <a:round/>
                      <a:headEnd type="none" w="med" len="med"/>
                      <a:tailEnd type="none" w="med" len="med"/>
                    </a:lnT>
                    <a:lnB w="3175" cap="flat" cmpd="sng" algn="ctr">
                      <a:solidFill>
                        <a:schemeClr val="accent3">
                          <a:lumMod val="60000"/>
                          <a:lumOff val="40000"/>
                        </a:schemeClr>
                      </a:solidFill>
                      <a:prstDash val="solid"/>
                      <a:round/>
                      <a:headEnd type="none" w="med" len="med"/>
                      <a:tailEnd type="none" w="med" len="med"/>
                    </a:lnB>
                    <a:solidFill>
                      <a:schemeClr val="bg1"/>
                    </a:solidFill>
                  </a:tcPr>
                </a:tc>
                <a:tc>
                  <a:txBody>
                    <a:bodyPr/>
                    <a:lstStyle/>
                    <a:p>
                      <a:pPr algn="ctr"/>
                      <a:endParaRPr lang="da-DK" sz="1050" dirty="0">
                        <a:latin typeface="Calibri" panose="020F0502020204030204" pitchFamily="34" charset="0"/>
                        <a:cs typeface="Calibri" panose="020F0502020204030204" pitchFamily="34" charset="0"/>
                      </a:endParaRPr>
                    </a:p>
                  </a:txBody>
                  <a:tcPr>
                    <a:lnL w="3175" cap="flat" cmpd="sng" algn="ctr">
                      <a:solidFill>
                        <a:schemeClr val="accent3">
                          <a:lumMod val="60000"/>
                          <a:lumOff val="40000"/>
                        </a:schemeClr>
                      </a:solidFill>
                      <a:prstDash val="solid"/>
                      <a:round/>
                      <a:headEnd type="none" w="med" len="med"/>
                      <a:tailEnd type="none" w="med" len="med"/>
                    </a:lnL>
                    <a:lnT w="3175" cap="flat" cmpd="sng" algn="ctr">
                      <a:solidFill>
                        <a:schemeClr val="accent3">
                          <a:lumMod val="60000"/>
                          <a:lumOff val="40000"/>
                        </a:schemeClr>
                      </a:solidFill>
                      <a:prstDash val="solid"/>
                      <a:round/>
                      <a:headEnd type="none" w="med" len="med"/>
                      <a:tailEnd type="none" w="med" len="med"/>
                    </a:lnT>
                    <a:lnB w="3175" cap="flat" cmpd="sng" algn="ctr">
                      <a:solidFill>
                        <a:schemeClr val="accent3">
                          <a:lumMod val="60000"/>
                          <a:lumOff val="4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0399268"/>
                  </a:ext>
                </a:extLst>
              </a:tr>
              <a:tr h="200526">
                <a:tc>
                  <a:txBody>
                    <a:bodyPr/>
                    <a:lstStyle/>
                    <a:p>
                      <a:r>
                        <a:rPr lang="da-DK" sz="1050" kern="0" dirty="0">
                          <a:latin typeface="Calibri" panose="020F0502020204030204" pitchFamily="34" charset="0"/>
                          <a:cs typeface="Calibri" panose="020F0502020204030204" pitchFamily="34" charset="0"/>
                        </a:rPr>
                        <a:t>Gevinstejer</a:t>
                      </a:r>
                      <a:endParaRPr lang="da-DK" sz="1050" dirty="0">
                        <a:latin typeface="Calibri" panose="020F0502020204030204" pitchFamily="34" charset="0"/>
                        <a:cs typeface="Calibri" panose="020F0502020204030204" pitchFamily="34" charset="0"/>
                      </a:endParaRPr>
                    </a:p>
                  </a:txBody>
                  <a:tcPr>
                    <a:lnR w="3175" cap="flat" cmpd="sng" algn="ctr">
                      <a:solidFill>
                        <a:schemeClr val="accent3">
                          <a:lumMod val="60000"/>
                          <a:lumOff val="40000"/>
                        </a:schemeClr>
                      </a:solidFill>
                      <a:prstDash val="solid"/>
                      <a:round/>
                      <a:headEnd type="none" w="med" len="med"/>
                      <a:tailEnd type="none" w="med" len="med"/>
                    </a:lnR>
                    <a:lnT w="3175" cap="flat" cmpd="sng" algn="ctr">
                      <a:solidFill>
                        <a:schemeClr val="accent3">
                          <a:lumMod val="60000"/>
                          <a:lumOff val="40000"/>
                        </a:schemeClr>
                      </a:solidFill>
                      <a:prstDash val="solid"/>
                      <a:round/>
                      <a:headEnd type="none" w="med" len="med"/>
                      <a:tailEnd type="none" w="med" len="med"/>
                    </a:lnT>
                    <a:lnB w="3175" cap="flat" cmpd="sng" algn="ctr">
                      <a:solidFill>
                        <a:schemeClr val="accent3">
                          <a:lumMod val="60000"/>
                          <a:lumOff val="40000"/>
                        </a:schemeClr>
                      </a:solidFill>
                      <a:prstDash val="solid"/>
                      <a:round/>
                      <a:headEnd type="none" w="med" len="med"/>
                      <a:tailEnd type="none" w="med" len="med"/>
                    </a:lnB>
                    <a:solidFill>
                      <a:schemeClr val="bg1"/>
                    </a:solidFill>
                  </a:tcPr>
                </a:tc>
                <a:tc>
                  <a:txBody>
                    <a:bodyPr/>
                    <a:lstStyle/>
                    <a:p>
                      <a:pPr algn="ctr"/>
                      <a:endParaRPr lang="da-DK" sz="1050" dirty="0">
                        <a:latin typeface="Calibri" panose="020F0502020204030204" pitchFamily="34" charset="0"/>
                        <a:cs typeface="Calibri" panose="020F0502020204030204" pitchFamily="34" charset="0"/>
                      </a:endParaRPr>
                    </a:p>
                  </a:txBody>
                  <a:tcPr>
                    <a:lnL w="3175" cap="flat" cmpd="sng" algn="ctr">
                      <a:solidFill>
                        <a:schemeClr val="accent3">
                          <a:lumMod val="60000"/>
                          <a:lumOff val="40000"/>
                        </a:schemeClr>
                      </a:solidFill>
                      <a:prstDash val="solid"/>
                      <a:round/>
                      <a:headEnd type="none" w="med" len="med"/>
                      <a:tailEnd type="none" w="med" len="med"/>
                    </a:lnL>
                    <a:lnT w="3175" cap="flat" cmpd="sng" algn="ctr">
                      <a:solidFill>
                        <a:schemeClr val="accent3">
                          <a:lumMod val="60000"/>
                          <a:lumOff val="40000"/>
                        </a:schemeClr>
                      </a:solidFill>
                      <a:prstDash val="solid"/>
                      <a:round/>
                      <a:headEnd type="none" w="med" len="med"/>
                      <a:tailEnd type="none" w="med" len="med"/>
                    </a:lnT>
                    <a:lnB w="3175" cap="flat" cmpd="sng" algn="ctr">
                      <a:solidFill>
                        <a:schemeClr val="accent3">
                          <a:lumMod val="60000"/>
                          <a:lumOff val="4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08702245"/>
                  </a:ext>
                </a:extLst>
              </a:tr>
              <a:tr h="200526">
                <a:tc>
                  <a:txBody>
                    <a:bodyPr/>
                    <a:lstStyle/>
                    <a:p>
                      <a:r>
                        <a:rPr lang="da-DK" sz="1050" dirty="0">
                          <a:latin typeface="Calibri" panose="020F0502020204030204" pitchFamily="34" charset="0"/>
                          <a:cs typeface="Calibri" panose="020F0502020204030204" pitchFamily="34" charset="0"/>
                        </a:rPr>
                        <a:t>Projektleder</a:t>
                      </a:r>
                    </a:p>
                  </a:txBody>
                  <a:tcPr>
                    <a:lnR w="3175" cap="flat" cmpd="sng" algn="ctr">
                      <a:solidFill>
                        <a:schemeClr val="accent3">
                          <a:lumMod val="60000"/>
                          <a:lumOff val="40000"/>
                        </a:schemeClr>
                      </a:solidFill>
                      <a:prstDash val="solid"/>
                      <a:round/>
                      <a:headEnd type="none" w="med" len="med"/>
                      <a:tailEnd type="none" w="med" len="med"/>
                    </a:lnR>
                    <a:lnT w="3175" cap="flat" cmpd="sng" algn="ctr">
                      <a:solidFill>
                        <a:schemeClr val="accent3">
                          <a:lumMod val="60000"/>
                          <a:lumOff val="40000"/>
                        </a:schemeClr>
                      </a:solidFill>
                      <a:prstDash val="solid"/>
                      <a:round/>
                      <a:headEnd type="none" w="med" len="med"/>
                      <a:tailEnd type="none" w="med" len="med"/>
                    </a:lnT>
                    <a:solidFill>
                      <a:schemeClr val="bg1"/>
                    </a:solidFill>
                  </a:tcPr>
                </a:tc>
                <a:tc>
                  <a:txBody>
                    <a:bodyPr/>
                    <a:lstStyle/>
                    <a:p>
                      <a:pPr algn="ctr"/>
                      <a:endParaRPr lang="da-DK" sz="1050" dirty="0">
                        <a:latin typeface="Calibri" panose="020F0502020204030204" pitchFamily="34" charset="0"/>
                        <a:cs typeface="Calibri" panose="020F0502020204030204" pitchFamily="34" charset="0"/>
                      </a:endParaRPr>
                    </a:p>
                  </a:txBody>
                  <a:tcPr>
                    <a:lnL w="3175" cap="flat" cmpd="sng" algn="ctr">
                      <a:solidFill>
                        <a:schemeClr val="accent3">
                          <a:lumMod val="60000"/>
                          <a:lumOff val="40000"/>
                        </a:schemeClr>
                      </a:solidFill>
                      <a:prstDash val="solid"/>
                      <a:round/>
                      <a:headEnd type="none" w="med" len="med"/>
                      <a:tailEnd type="none" w="med" len="med"/>
                    </a:lnL>
                    <a:lnT w="3175" cap="flat" cmpd="sng" algn="ctr">
                      <a:solidFill>
                        <a:schemeClr val="accent3">
                          <a:lumMod val="60000"/>
                          <a:lumOff val="40000"/>
                        </a:schemeClr>
                      </a:solidFill>
                      <a:prstDash val="solid"/>
                      <a:round/>
                      <a:headEnd type="none" w="med" len="med"/>
                      <a:tailEnd type="none" w="med" len="med"/>
                    </a:lnT>
                    <a:solidFill>
                      <a:schemeClr val="bg1"/>
                    </a:solidFill>
                  </a:tcPr>
                </a:tc>
                <a:extLst>
                  <a:ext uri="{0D108BD9-81ED-4DB2-BD59-A6C34878D82A}">
                    <a16:rowId xmlns:a16="http://schemas.microsoft.com/office/drawing/2014/main" val="1875672655"/>
                  </a:ext>
                </a:extLst>
              </a:tr>
            </a:tbl>
          </a:graphicData>
        </a:graphic>
      </p:graphicFrame>
      <p:sp>
        <p:nvSpPr>
          <p:cNvPr id="10" name="Rektangel 9"/>
          <p:cNvSpPr/>
          <p:nvPr/>
        </p:nvSpPr>
        <p:spPr bwMode="auto">
          <a:xfrm>
            <a:off x="371364" y="5238439"/>
            <a:ext cx="3563996" cy="1129960"/>
          </a:xfrm>
          <a:prstGeom prst="rect">
            <a:avLst/>
          </a:prstGeom>
          <a:noFill/>
          <a:ln w="6350" cap="flat" cmpd="sng" algn="ctr">
            <a:solidFill>
              <a:schemeClr val="tx1"/>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1100"/>
              </a:spcBef>
              <a:spcAft>
                <a:spcPct val="0"/>
              </a:spcAft>
              <a:buClrTx/>
              <a:buSzTx/>
              <a:buFontTx/>
              <a:buNone/>
              <a:tabLst/>
            </a:pPr>
            <a:endParaRPr kumimoji="0" lang="da-DK" sz="2000" b="0" i="0" u="none" strike="noStrike" cap="none" normalizeH="0" baseline="0" dirty="0" err="1">
              <a:ln>
                <a:noFill/>
              </a:ln>
              <a:solidFill>
                <a:schemeClr val="bg1"/>
              </a:solidFill>
              <a:effectLst/>
              <a:latin typeface="Arial" charset="0"/>
            </a:endParaRPr>
          </a:p>
        </p:txBody>
      </p:sp>
      <p:sp>
        <p:nvSpPr>
          <p:cNvPr id="85" name="Rektangel 84"/>
          <p:cNvSpPr/>
          <p:nvPr/>
        </p:nvSpPr>
        <p:spPr bwMode="auto">
          <a:xfrm>
            <a:off x="595264" y="5115860"/>
            <a:ext cx="1108248" cy="233295"/>
          </a:xfrm>
          <a:prstGeom prst="rect">
            <a:avLst/>
          </a:prstGeom>
          <a:solidFill>
            <a:schemeClr val="bg1"/>
          </a:solidFill>
          <a:ln w="63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defTabSz="914400" rtl="0" eaLnBrk="1" fontAlgn="base" latinLnBrk="0" hangingPunct="1">
              <a:lnSpc>
                <a:spcPct val="100000"/>
              </a:lnSpc>
              <a:spcBef>
                <a:spcPts val="1100"/>
              </a:spcBef>
              <a:spcAft>
                <a:spcPct val="0"/>
              </a:spcAft>
              <a:buClrTx/>
              <a:buSzTx/>
              <a:buFontTx/>
              <a:buNone/>
              <a:tabLst/>
            </a:pPr>
            <a:r>
              <a:rPr lang="da-DK" sz="1400" b="1" dirty="0">
                <a:solidFill>
                  <a:srgbClr val="3B5463"/>
                </a:solidFill>
                <a:latin typeface="Calibri Light" panose="020F0302020204030204" pitchFamily="34" charset="0"/>
                <a:ea typeface="+mj-ea"/>
                <a:cs typeface="Calibri Light" panose="020F0302020204030204" pitchFamily="34" charset="0"/>
              </a:rPr>
              <a:t>Organisering</a:t>
            </a:r>
          </a:p>
        </p:txBody>
      </p:sp>
      <p:sp>
        <p:nvSpPr>
          <p:cNvPr id="86" name="Rektangel 85"/>
          <p:cNvSpPr/>
          <p:nvPr/>
        </p:nvSpPr>
        <p:spPr bwMode="auto">
          <a:xfrm>
            <a:off x="8169955" y="5249658"/>
            <a:ext cx="3600000" cy="1129960"/>
          </a:xfrm>
          <a:prstGeom prst="rect">
            <a:avLst/>
          </a:prstGeom>
          <a:noFill/>
          <a:ln w="6350" cap="flat" cmpd="sng" algn="ctr">
            <a:solidFill>
              <a:schemeClr val="tx1"/>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1100"/>
              </a:spcBef>
              <a:spcAft>
                <a:spcPct val="0"/>
              </a:spcAft>
              <a:buClrTx/>
              <a:buSzTx/>
              <a:buFontTx/>
              <a:buNone/>
              <a:tabLst/>
            </a:pPr>
            <a:endParaRPr kumimoji="0" lang="da-DK" sz="2000" b="0" i="0" u="none" strike="noStrike" cap="none" normalizeH="0" baseline="0" dirty="0" err="1">
              <a:ln>
                <a:noFill/>
              </a:ln>
              <a:solidFill>
                <a:schemeClr val="bg1"/>
              </a:solidFill>
              <a:effectLst/>
              <a:latin typeface="Arial" charset="0"/>
            </a:endParaRPr>
          </a:p>
        </p:txBody>
      </p:sp>
      <p:sp>
        <p:nvSpPr>
          <p:cNvPr id="93" name="Rektangel 92"/>
          <p:cNvSpPr/>
          <p:nvPr/>
        </p:nvSpPr>
        <p:spPr bwMode="auto">
          <a:xfrm>
            <a:off x="8390180" y="5133512"/>
            <a:ext cx="1108248" cy="233295"/>
          </a:xfrm>
          <a:prstGeom prst="rect">
            <a:avLst/>
          </a:prstGeom>
          <a:solidFill>
            <a:schemeClr val="bg1"/>
          </a:solidFill>
          <a:ln w="63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1100"/>
              </a:spcBef>
              <a:spcAft>
                <a:spcPct val="0"/>
              </a:spcAft>
              <a:buClrTx/>
              <a:buSzTx/>
              <a:buFontTx/>
              <a:buNone/>
              <a:tabLst/>
            </a:pPr>
            <a:r>
              <a:rPr lang="da-DK" sz="1400" b="1" dirty="0">
                <a:solidFill>
                  <a:srgbClr val="3B5463"/>
                </a:solidFill>
                <a:latin typeface="Calibri Light" panose="020F0302020204030204" pitchFamily="34" charset="0"/>
                <a:ea typeface="+mj-ea"/>
                <a:cs typeface="Calibri Light" panose="020F0302020204030204" pitchFamily="34" charset="0"/>
              </a:rPr>
              <a:t>Økonomi</a:t>
            </a:r>
          </a:p>
        </p:txBody>
      </p:sp>
      <p:sp>
        <p:nvSpPr>
          <p:cNvPr id="64" name="Rektangel 63"/>
          <p:cNvSpPr/>
          <p:nvPr/>
        </p:nvSpPr>
        <p:spPr bwMode="auto">
          <a:xfrm>
            <a:off x="593429" y="4116079"/>
            <a:ext cx="1612303" cy="233295"/>
          </a:xfrm>
          <a:prstGeom prst="rect">
            <a:avLst/>
          </a:prstGeom>
          <a:solidFill>
            <a:schemeClr val="bg1"/>
          </a:solidFill>
          <a:ln w="63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defTabSz="914400" rtl="0" eaLnBrk="1" fontAlgn="base" latinLnBrk="0" hangingPunct="1">
              <a:lnSpc>
                <a:spcPct val="100000"/>
              </a:lnSpc>
              <a:spcBef>
                <a:spcPts val="1100"/>
              </a:spcBef>
              <a:spcAft>
                <a:spcPct val="0"/>
              </a:spcAft>
              <a:buClrTx/>
              <a:buSzTx/>
              <a:buFontTx/>
              <a:buNone/>
              <a:tabLst/>
            </a:pPr>
            <a:r>
              <a:rPr lang="da-DK" sz="1400" b="1" dirty="0">
                <a:solidFill>
                  <a:srgbClr val="3B5463"/>
                </a:solidFill>
                <a:latin typeface="Calibri Light" panose="020F0302020204030204" pitchFamily="34" charset="0"/>
                <a:ea typeface="+mj-ea"/>
                <a:cs typeface="Calibri Light" panose="020F0302020204030204" pitchFamily="34" charset="0"/>
              </a:rPr>
              <a:t>Styrende gevinster</a:t>
            </a:r>
          </a:p>
        </p:txBody>
      </p:sp>
    </p:spTree>
    <p:extLst>
      <p:ext uri="{BB962C8B-B14F-4D97-AF65-F5344CB8AC3E}">
        <p14:creationId xmlns:p14="http://schemas.microsoft.com/office/powerpoint/2010/main" val="38304358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p:custDataLst>
              <p:tags r:id="rId4"/>
            </p:custDataLst>
            <p:extLst>
              <p:ext uri="{D42A27DB-BD31-4B8C-83A1-F6EECF244321}">
                <p14:modId xmlns:p14="http://schemas.microsoft.com/office/powerpoint/2010/main" val="262738447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347" imgH="348" progId="TCLayout.ActiveDocument.1">
                  <p:embed/>
                </p:oleObj>
              </mc:Choice>
              <mc:Fallback>
                <p:oleObj name="think-cell Slide" r:id="rId7" imgW="347" imgH="348" progId="TCLayout.ActiveDocument.1">
                  <p:embed/>
                  <p:pic>
                    <p:nvPicPr>
                      <p:cNvPr id="11" name="Objekt 10"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6" name="Title 5">
            <a:extLst>
              <a:ext uri="{FF2B5EF4-FFF2-40B4-BE49-F238E27FC236}">
                <a16:creationId xmlns:a16="http://schemas.microsoft.com/office/drawing/2014/main" id="{BB917CD0-740B-4A59-BEEB-B2D6225B7B98}"/>
              </a:ext>
            </a:extLst>
          </p:cNvPr>
          <p:cNvSpPr>
            <a:spLocks noGrp="1"/>
          </p:cNvSpPr>
          <p:nvPr>
            <p:ph type="title"/>
          </p:nvPr>
        </p:nvSpPr>
        <p:spPr>
          <a:xfrm>
            <a:off x="335361" y="361840"/>
            <a:ext cx="11151790" cy="936000"/>
          </a:xfrm>
        </p:spPr>
        <p:txBody>
          <a:bodyPr vert="horz"/>
          <a:lstStyle/>
          <a:p>
            <a:pPr marL="216000" lvl="1"/>
            <a:r>
              <a:rPr lang="da-DK" sz="2800" b="0" dirty="0">
                <a:latin typeface="+mj-lt"/>
              </a:rPr>
              <a:t>4.1 Kerneopgaver, forretningsstrategi, mål og organisation</a:t>
            </a:r>
          </a:p>
        </p:txBody>
      </p:sp>
      <p:sp>
        <p:nvSpPr>
          <p:cNvPr id="10" name="Afrundet rektangel 9"/>
          <p:cNvSpPr/>
          <p:nvPr/>
        </p:nvSpPr>
        <p:spPr bwMode="auto">
          <a:xfrm>
            <a:off x="551384" y="1297840"/>
            <a:ext cx="10729192" cy="979032"/>
          </a:xfrm>
          <a:prstGeom prst="roundRect">
            <a:avLst>
              <a:gd name="adj" fmla="val 5679"/>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lvl="0">
              <a:lnSpc>
                <a:spcPct val="100000"/>
              </a:lnSpc>
              <a:spcBef>
                <a:spcPts val="1100"/>
              </a:spcBef>
              <a:buClr>
                <a:srgbClr val="066B43"/>
              </a:buClr>
            </a:pPr>
            <a:r>
              <a:rPr lang="da-DK" sz="1200" b="1" kern="0" dirty="0">
                <a:solidFill>
                  <a:srgbClr val="000000"/>
                </a:solidFill>
                <a:latin typeface="Arial"/>
              </a:rPr>
              <a:t>Strategi og mål</a:t>
            </a:r>
          </a:p>
          <a:p>
            <a:pPr lvl="0">
              <a:lnSpc>
                <a:spcPct val="100000"/>
              </a:lnSpc>
              <a:spcBef>
                <a:spcPts val="1100"/>
              </a:spcBef>
              <a:buClr>
                <a:srgbClr val="3B5463"/>
              </a:buClr>
            </a:pPr>
            <a:r>
              <a:rPr lang="da-DK" sz="1200" kern="0" dirty="0">
                <a:solidFill>
                  <a:srgbClr val="000000"/>
                </a:solidFill>
                <a:latin typeface="Arial"/>
              </a:rPr>
              <a:t>Angiv myndighedens kerneopgaver, forretningsstrategi og mål.</a:t>
            </a:r>
          </a:p>
        </p:txBody>
      </p:sp>
      <p:sp>
        <p:nvSpPr>
          <p:cNvPr id="12" name="Afrundet rektangel 11"/>
          <p:cNvSpPr/>
          <p:nvPr/>
        </p:nvSpPr>
        <p:spPr bwMode="auto">
          <a:xfrm>
            <a:off x="551384" y="2420888"/>
            <a:ext cx="10801200" cy="3528392"/>
          </a:xfrm>
          <a:prstGeom prst="roundRect">
            <a:avLst>
              <a:gd name="adj" fmla="val 3087"/>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lvl="0"/>
            <a:r>
              <a:rPr lang="da-DK" sz="1200" b="1" dirty="0">
                <a:solidFill>
                  <a:srgbClr val="000000"/>
                </a:solidFill>
              </a:rPr>
              <a:t>Organisation og forretningsområder</a:t>
            </a:r>
          </a:p>
          <a:p>
            <a:pPr lvl="0"/>
            <a:r>
              <a:rPr lang="da-DK" sz="1200" dirty="0">
                <a:solidFill>
                  <a:srgbClr val="000000"/>
                </a:solidFill>
              </a:rPr>
              <a:t>Indsæt overordnet præsentation af myndighedens organisation og forretningsområder, herunder beskrivelse af it-organisationen og størrelsen af denne sammenlignet med myndighedens totale størrelse.</a:t>
            </a:r>
          </a:p>
          <a:p>
            <a:pPr lvl="0"/>
            <a:r>
              <a:rPr lang="da-DK" sz="1200" dirty="0">
                <a:solidFill>
                  <a:srgbClr val="000000"/>
                </a:solidFill>
              </a:rPr>
              <a:t>Præsentationen kan med fordel tage udgangspunkt i et organisationsdiagram.</a:t>
            </a:r>
          </a:p>
        </p:txBody>
      </p:sp>
      <p:sp>
        <p:nvSpPr>
          <p:cNvPr id="2" name="Pladsholder til slidenummer 1"/>
          <p:cNvSpPr>
            <a:spLocks noGrp="1"/>
          </p:cNvSpPr>
          <p:nvPr>
            <p:ph type="sldNum" sz="quarter" idx="12"/>
          </p:nvPr>
        </p:nvSpPr>
        <p:spPr/>
        <p:txBody>
          <a:bodyPr/>
          <a:lstStyle/>
          <a:p>
            <a:fld id="{1E80101F-5742-4645-B1C0-D6AFABF6C92F}" type="slidenum">
              <a:rPr lang="da-DK" smtClean="0"/>
              <a:pPr/>
              <a:t>16</a:t>
            </a:fld>
            <a:endParaRPr lang="da-DK" dirty="0"/>
          </a:p>
        </p:txBody>
      </p:sp>
      <p:sp>
        <p:nvSpPr>
          <p:cNvPr id="7" name="Rektangel 6"/>
          <p:cNvSpPr/>
          <p:nvPr/>
        </p:nvSpPr>
        <p:spPr bwMode="auto">
          <a:xfrm>
            <a:off x="9696400" y="190365"/>
            <a:ext cx="2259632" cy="1008112"/>
          </a:xfrm>
          <a:prstGeom prst="rect">
            <a:avLst/>
          </a:prstGeom>
          <a:pattFill prst="pct70">
            <a:fgClr>
              <a:schemeClr val="bg1">
                <a:lumMod val="75000"/>
              </a:schemeClr>
            </a:fgClr>
            <a:bgClr>
              <a:schemeClr val="bg1"/>
            </a:bgClr>
          </a:pattFill>
          <a:ln w="6350" cap="flat" cmpd="sng" algn="ctr">
            <a:solidFill>
              <a:schemeClr val="bg1">
                <a:lumMod val="85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r>
              <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rPr>
              <a:t>Indsæt </a:t>
            </a:r>
            <a:r>
              <a:rPr lang="da-DK" sz="1400" dirty="0">
                <a:solidFill>
                  <a:sysClr val="windowText" lastClr="000000"/>
                </a:solidFill>
              </a:rPr>
              <a:t>dato for seneste opdatering</a:t>
            </a:r>
            <a:endPar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endParaRPr>
          </a:p>
        </p:txBody>
      </p:sp>
    </p:spTree>
    <p:custDataLst>
      <p:custData r:id="rId1"/>
      <p:custData r:id="rId2"/>
      <p:tags r:id="rId3"/>
    </p:custDataLst>
    <p:extLst>
      <p:ext uri="{BB962C8B-B14F-4D97-AF65-F5344CB8AC3E}">
        <p14:creationId xmlns:p14="http://schemas.microsoft.com/office/powerpoint/2010/main" val="10912992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4</a:t>
            </a:r>
            <a:r>
              <a:rPr lang="da-DK" dirty="0">
                <a:solidFill>
                  <a:schemeClr val="tx1"/>
                </a:solidFill>
              </a:rPr>
              <a:t>.2 It-styringsmodel</a:t>
            </a:r>
          </a:p>
        </p:txBody>
      </p:sp>
      <p:sp>
        <p:nvSpPr>
          <p:cNvPr id="5" name="Pladsholder til indhold 4"/>
          <p:cNvSpPr>
            <a:spLocks noGrp="1"/>
          </p:cNvSpPr>
          <p:nvPr>
            <p:ph idx="4294967295"/>
          </p:nvPr>
        </p:nvSpPr>
        <p:spPr bwMode="auto">
          <a:xfrm>
            <a:off x="722436" y="1297840"/>
            <a:ext cx="10630148" cy="2203168"/>
          </a:xfrm>
          <a:prstGeom prst="roundRect">
            <a:avLst>
              <a:gd name="adj" fmla="val 6539"/>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marL="0" lvl="0" indent="0">
              <a:lnSpc>
                <a:spcPct val="100000"/>
              </a:lnSpc>
              <a:spcBef>
                <a:spcPts val="1100"/>
              </a:spcBef>
              <a:buClr>
                <a:srgbClr val="3B5463"/>
              </a:buClr>
              <a:buNone/>
            </a:pPr>
            <a:r>
              <a:rPr lang="da-DK" sz="1200" b="1" kern="0" dirty="0">
                <a:solidFill>
                  <a:srgbClr val="000000"/>
                </a:solidFill>
                <a:latin typeface="Arial"/>
              </a:rPr>
              <a:t>Sammenhæng mellem forretningsstrategi og styring af it-porteføljen</a:t>
            </a:r>
          </a:p>
          <a:p>
            <a:pPr marL="0" lvl="0" indent="0">
              <a:lnSpc>
                <a:spcPct val="100000"/>
              </a:lnSpc>
              <a:spcBef>
                <a:spcPts val="1100"/>
              </a:spcBef>
              <a:buClr>
                <a:srgbClr val="3B5463"/>
              </a:buClr>
              <a:buNone/>
            </a:pPr>
            <a:r>
              <a:rPr lang="da-DK" sz="1200" kern="0" dirty="0">
                <a:solidFill>
                  <a:srgbClr val="000000"/>
                </a:solidFill>
                <a:latin typeface="Arial"/>
              </a:rPr>
              <a:t>Angiv myndighedens vision for it-understøttelsen og hvordan denne hænger sammen med forretningsstrategien.</a:t>
            </a:r>
          </a:p>
          <a:p>
            <a:pPr marL="0" lvl="0" indent="0">
              <a:lnSpc>
                <a:spcPct val="100000"/>
              </a:lnSpc>
              <a:spcBef>
                <a:spcPts val="1100"/>
              </a:spcBef>
              <a:buClr>
                <a:srgbClr val="3B5463"/>
              </a:buClr>
              <a:buNone/>
            </a:pPr>
            <a:r>
              <a:rPr lang="da-DK" sz="1200" kern="0" dirty="0">
                <a:solidFill>
                  <a:srgbClr val="000000"/>
                </a:solidFill>
                <a:latin typeface="Arial"/>
              </a:rPr>
              <a:t>Angiv eller visualiser hvordan samarbejdet mellem it og forretning er organiseret, herunder fx processer for brugerinvolvering.</a:t>
            </a:r>
          </a:p>
          <a:p>
            <a:pPr marL="0" indent="0">
              <a:buFont typeface="Symbol" panose="05050102010706020507" pitchFamily="18" charset="2"/>
              <a:buNone/>
            </a:pPr>
            <a:endParaRPr lang="da-DK" sz="1200" b="1" kern="0" dirty="0"/>
          </a:p>
        </p:txBody>
      </p:sp>
      <p:sp>
        <p:nvSpPr>
          <p:cNvPr id="7" name="Afrundet rektangel 6"/>
          <p:cNvSpPr/>
          <p:nvPr/>
        </p:nvSpPr>
        <p:spPr bwMode="auto">
          <a:xfrm>
            <a:off x="721544" y="3645024"/>
            <a:ext cx="5328000" cy="2448272"/>
          </a:xfrm>
          <a:prstGeom prst="roundRect">
            <a:avLst>
              <a:gd name="adj" fmla="val 5377"/>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marL="0" lvl="0" indent="0">
              <a:buNone/>
            </a:pPr>
            <a:r>
              <a:rPr lang="da-DK" sz="1200" b="1" kern="0" dirty="0">
                <a:solidFill>
                  <a:srgbClr val="000000"/>
                </a:solidFill>
              </a:rPr>
              <a:t>Styringsmodel, samarbejds- og beslutningsfora</a:t>
            </a:r>
          </a:p>
          <a:p>
            <a:pPr lvl="0"/>
            <a:r>
              <a:rPr lang="da-DK" sz="1200" kern="0" dirty="0">
                <a:solidFill>
                  <a:srgbClr val="000000"/>
                </a:solidFill>
              </a:rPr>
              <a:t>Angiv hvordan it-styringen er organiseret, herunder hvordan it-aktiviteter prioriteres og hvordan der træffes beslutninger om it-porteføljen.</a:t>
            </a:r>
          </a:p>
          <a:p>
            <a:pPr lvl="0"/>
            <a:r>
              <a:rPr lang="da-DK" sz="1200" kern="0" dirty="0">
                <a:solidFill>
                  <a:srgbClr val="000000"/>
                </a:solidFill>
              </a:rPr>
              <a:t>Indsæt evt. illustration af myndighedens it-styringsmodel, herunder relevante samarbejds- og beslutningsfora, og hvordan disse er forankret i topledelsen.</a:t>
            </a:r>
          </a:p>
        </p:txBody>
      </p:sp>
      <p:sp>
        <p:nvSpPr>
          <p:cNvPr id="6" name="Afrundet rektangel 5"/>
          <p:cNvSpPr/>
          <p:nvPr/>
        </p:nvSpPr>
        <p:spPr bwMode="auto">
          <a:xfrm>
            <a:off x="6159150" y="3645024"/>
            <a:ext cx="5328000" cy="2448272"/>
          </a:xfrm>
          <a:prstGeom prst="roundRect">
            <a:avLst>
              <a:gd name="adj" fmla="val 5377"/>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marL="0" lvl="0" indent="0">
              <a:buNone/>
            </a:pPr>
            <a:r>
              <a:rPr lang="da-DK" sz="1200" b="1" kern="0" dirty="0" err="1">
                <a:solidFill>
                  <a:srgbClr val="000000"/>
                </a:solidFill>
              </a:rPr>
              <a:t>Sourcing</a:t>
            </a:r>
            <a:endParaRPr lang="da-DK" sz="1200" b="1" kern="0" dirty="0">
              <a:solidFill>
                <a:srgbClr val="000000"/>
              </a:solidFill>
            </a:endParaRPr>
          </a:p>
          <a:p>
            <a:r>
              <a:rPr lang="da-DK" sz="1200" kern="0" dirty="0"/>
              <a:t>Beskriv </a:t>
            </a:r>
            <a:r>
              <a:rPr lang="da-DK" sz="1200" kern="0" dirty="0" err="1"/>
              <a:t>sourcingmodellen</a:t>
            </a:r>
            <a:r>
              <a:rPr lang="da-DK" sz="1200" kern="0" dirty="0"/>
              <a:t>, herunder hvilke opgaver der i dag er hhv. outsourcet og </a:t>
            </a:r>
            <a:r>
              <a:rPr lang="da-DK" sz="1200" kern="0" dirty="0" err="1"/>
              <a:t>insourcet</a:t>
            </a:r>
            <a:r>
              <a:rPr lang="da-DK" sz="1200" kern="0" dirty="0"/>
              <a:t> samt hvordan fordelingen af in- og outsourcing ønskes fremadrettet. Hvis der arbejdes efter særlige </a:t>
            </a:r>
            <a:r>
              <a:rPr lang="da-DK" sz="1200" kern="0" dirty="0" err="1"/>
              <a:t>sourcingprincipper</a:t>
            </a:r>
            <a:r>
              <a:rPr lang="da-DK" sz="1200" kern="0" dirty="0"/>
              <a:t>, kan disse også vises.</a:t>
            </a:r>
            <a:endParaRPr lang="da-DK" sz="1200" dirty="0"/>
          </a:p>
          <a:p>
            <a:pPr lvl="0"/>
            <a:endParaRPr lang="da-DK" sz="1200" kern="0" dirty="0">
              <a:solidFill>
                <a:srgbClr val="000000"/>
              </a:solidFill>
            </a:endParaRPr>
          </a:p>
        </p:txBody>
      </p:sp>
      <p:sp>
        <p:nvSpPr>
          <p:cNvPr id="3" name="Pladsholder til slidenummer 2"/>
          <p:cNvSpPr>
            <a:spLocks noGrp="1"/>
          </p:cNvSpPr>
          <p:nvPr>
            <p:ph type="sldNum" sz="quarter" idx="12"/>
          </p:nvPr>
        </p:nvSpPr>
        <p:spPr/>
        <p:txBody>
          <a:bodyPr/>
          <a:lstStyle/>
          <a:p>
            <a:fld id="{1E80101F-5742-4645-B1C0-D6AFABF6C92F}" type="slidenum">
              <a:rPr lang="da-DK" smtClean="0"/>
              <a:pPr/>
              <a:t>17</a:t>
            </a:fld>
            <a:endParaRPr lang="da-DK" dirty="0"/>
          </a:p>
        </p:txBody>
      </p:sp>
      <p:sp>
        <p:nvSpPr>
          <p:cNvPr id="8" name="Rektangel 7"/>
          <p:cNvSpPr/>
          <p:nvPr/>
        </p:nvSpPr>
        <p:spPr bwMode="auto">
          <a:xfrm>
            <a:off x="9696400" y="188640"/>
            <a:ext cx="2259632" cy="1008112"/>
          </a:xfrm>
          <a:prstGeom prst="rect">
            <a:avLst/>
          </a:prstGeom>
          <a:pattFill prst="pct70">
            <a:fgClr>
              <a:schemeClr val="bg1">
                <a:lumMod val="75000"/>
              </a:schemeClr>
            </a:fgClr>
            <a:bgClr>
              <a:schemeClr val="bg1"/>
            </a:bgClr>
          </a:pattFill>
          <a:ln w="6350" cap="flat" cmpd="sng" algn="ctr">
            <a:solidFill>
              <a:schemeClr val="bg1">
                <a:lumMod val="85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r>
              <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rPr>
              <a:t>Indsæt </a:t>
            </a:r>
            <a:r>
              <a:rPr lang="da-DK" sz="1400" dirty="0">
                <a:solidFill>
                  <a:sysClr val="windowText" lastClr="000000"/>
                </a:solidFill>
              </a:rPr>
              <a:t>dato for seneste opdatering</a:t>
            </a:r>
            <a:endPar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endParaRPr>
          </a:p>
        </p:txBody>
      </p:sp>
    </p:spTree>
    <p:extLst>
      <p:ext uri="{BB962C8B-B14F-4D97-AF65-F5344CB8AC3E}">
        <p14:creationId xmlns:p14="http://schemas.microsoft.com/office/powerpoint/2010/main" val="42326237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4"/>
            </p:custDataLst>
            <p:extLst>
              <p:ext uri="{D42A27DB-BD31-4B8C-83A1-F6EECF244321}">
                <p14:modId xmlns:p14="http://schemas.microsoft.com/office/powerpoint/2010/main" val="304676955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473" imgH="476" progId="TCLayout.ActiveDocument.1">
                  <p:embed/>
                </p:oleObj>
              </mc:Choice>
              <mc:Fallback>
                <p:oleObj name="think-cell Slide" r:id="rId7" imgW="473" imgH="476" progId="TCLayout.ActiveDocument.1">
                  <p:embed/>
                  <p:pic>
                    <p:nvPicPr>
                      <p:cNvPr id="5" name="Objekt 4"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6" name="Title 5">
            <a:extLst>
              <a:ext uri="{FF2B5EF4-FFF2-40B4-BE49-F238E27FC236}">
                <a16:creationId xmlns:a16="http://schemas.microsoft.com/office/drawing/2014/main" id="{BB917CD0-740B-4A59-BEEB-B2D6225B7B98}"/>
              </a:ext>
            </a:extLst>
          </p:cNvPr>
          <p:cNvSpPr>
            <a:spLocks noGrp="1"/>
          </p:cNvSpPr>
          <p:nvPr>
            <p:ph type="title"/>
          </p:nvPr>
        </p:nvSpPr>
        <p:spPr>
          <a:xfrm>
            <a:off x="721489" y="394472"/>
            <a:ext cx="10785475" cy="936000"/>
          </a:xfrm>
        </p:spPr>
        <p:txBody>
          <a:bodyPr vert="horz"/>
          <a:lstStyle/>
          <a:p>
            <a:r>
              <a:rPr lang="da-DK" dirty="0"/>
              <a:t>4</a:t>
            </a:r>
            <a:r>
              <a:rPr lang="da-DK" dirty="0">
                <a:solidFill>
                  <a:schemeClr val="tx1"/>
                </a:solidFill>
              </a:rPr>
              <a:t>.3 It-systemlandskab</a:t>
            </a:r>
            <a:br>
              <a:rPr lang="da-DK" dirty="0"/>
            </a:br>
            <a:endParaRPr lang="da-DK" dirty="0"/>
          </a:p>
        </p:txBody>
      </p:sp>
      <p:sp>
        <p:nvSpPr>
          <p:cNvPr id="4" name="Slide Number Placeholder 3">
            <a:extLst>
              <a:ext uri="{FF2B5EF4-FFF2-40B4-BE49-F238E27FC236}">
                <a16:creationId xmlns:a16="http://schemas.microsoft.com/office/drawing/2014/main" id="{5CE72377-3210-4AA7-99C3-66CB59BB5A6B}"/>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0AE25ED-097C-4BDC-A7CE-FA97BD9CA3B5}" type="slidenum">
              <a:rPr kumimoji="0" lang="da-DK" sz="899" b="0" i="0" u="none" strike="noStrike" kern="1200" cap="none" spc="0" normalizeH="0" baseline="0" noProof="0">
                <a:ln>
                  <a:noFill/>
                </a:ln>
                <a:no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a:t>
            </a:fld>
            <a:endParaRPr kumimoji="0" lang="da-DK" sz="899" b="0" i="0" u="none" strike="noStrike" kern="1200" cap="none" spc="0" normalizeH="0" baseline="0" noProof="0" dirty="0">
              <a:ln>
                <a:noFill/>
              </a:ln>
              <a:noFill/>
              <a:effectLst/>
              <a:uLnTx/>
              <a:uFillTx/>
              <a:latin typeface="Arial"/>
              <a:ea typeface="+mn-ea"/>
              <a:cs typeface="+mn-cs"/>
            </a:endParaRPr>
          </a:p>
        </p:txBody>
      </p:sp>
      <p:sp>
        <p:nvSpPr>
          <p:cNvPr id="7" name="Tekstfelt 6"/>
          <p:cNvSpPr txBox="1"/>
          <p:nvPr/>
        </p:nvSpPr>
        <p:spPr>
          <a:xfrm>
            <a:off x="707877" y="1556792"/>
            <a:ext cx="4752000" cy="1096775"/>
          </a:xfrm>
          <a:prstGeom prst="rect">
            <a:avLst/>
          </a:prstGeom>
          <a:noFill/>
        </p:spPr>
        <p:txBody>
          <a:bodyPr wrap="square" lIns="0" tIns="0" rIns="0" bIns="0" rtlCol="0">
            <a:spAutoFit/>
          </a:bodyPr>
          <a:lstStyle/>
          <a:p>
            <a:pPr marL="0" indent="0">
              <a:buFont typeface="Symbol" panose="05050102010706020507" pitchFamily="18" charset="2"/>
              <a:buNone/>
            </a:pPr>
            <a:r>
              <a:rPr lang="da-DK" sz="1200" b="1" kern="0" dirty="0"/>
              <a:t>It-systemlandskab (arkitektur)</a:t>
            </a:r>
          </a:p>
          <a:p>
            <a:pPr>
              <a:buClrTx/>
            </a:pPr>
            <a:r>
              <a:rPr lang="da-DK" sz="1200" kern="0" dirty="0"/>
              <a:t>Beskriv det tekniske landskab evt. ved visualisering fx i form af en målarkitektur eller nuværende arkitektur i oversigtsform (se evt. FDA-reolen). Beskriv også it-systemernes understøttelse af forretningens kerneopgaver. </a:t>
            </a:r>
          </a:p>
        </p:txBody>
      </p:sp>
      <p:sp>
        <p:nvSpPr>
          <p:cNvPr id="8" name="Afrundet rektangel 7"/>
          <p:cNvSpPr/>
          <p:nvPr/>
        </p:nvSpPr>
        <p:spPr bwMode="auto">
          <a:xfrm>
            <a:off x="449182" y="1297840"/>
            <a:ext cx="11263442" cy="5011480"/>
          </a:xfrm>
          <a:prstGeom prst="roundRect">
            <a:avLst>
              <a:gd name="adj" fmla="val 3801"/>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buClr>
                <a:srgbClr val="3B5463"/>
              </a:buClr>
            </a:pPr>
            <a:endParaRPr lang="da-DK" sz="1200" dirty="0"/>
          </a:p>
        </p:txBody>
      </p:sp>
      <p:sp>
        <p:nvSpPr>
          <p:cNvPr id="9" name="Rektangel 8"/>
          <p:cNvSpPr/>
          <p:nvPr/>
        </p:nvSpPr>
        <p:spPr bwMode="auto">
          <a:xfrm>
            <a:off x="9696400" y="168152"/>
            <a:ext cx="2259632" cy="1008112"/>
          </a:xfrm>
          <a:prstGeom prst="rect">
            <a:avLst/>
          </a:prstGeom>
          <a:pattFill prst="pct70">
            <a:fgClr>
              <a:schemeClr val="bg1">
                <a:lumMod val="75000"/>
              </a:schemeClr>
            </a:fgClr>
            <a:bgClr>
              <a:schemeClr val="bg1"/>
            </a:bgClr>
          </a:pattFill>
          <a:ln w="6350" cap="flat" cmpd="sng" algn="ctr">
            <a:solidFill>
              <a:schemeClr val="bg1">
                <a:lumMod val="85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r>
              <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rPr>
              <a:t>Indsæt </a:t>
            </a:r>
            <a:r>
              <a:rPr lang="da-DK" sz="1400" dirty="0">
                <a:solidFill>
                  <a:sysClr val="windowText" lastClr="000000"/>
                </a:solidFill>
              </a:rPr>
              <a:t>dato for seneste opdatering</a:t>
            </a:r>
            <a:endPar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endParaRPr>
          </a:p>
        </p:txBody>
      </p:sp>
    </p:spTree>
    <p:custDataLst>
      <p:custData r:id="rId1"/>
      <p:custData r:id="rId2"/>
      <p:tags r:id="rId3"/>
    </p:custDataLst>
    <p:extLst>
      <p:ext uri="{BB962C8B-B14F-4D97-AF65-F5344CB8AC3E}">
        <p14:creationId xmlns:p14="http://schemas.microsoft.com/office/powerpoint/2010/main" val="17110362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p:custDataLst>
              <p:tags r:id="rId4"/>
            </p:custDataLst>
            <p:extLst>
              <p:ext uri="{D42A27DB-BD31-4B8C-83A1-F6EECF244321}">
                <p14:modId xmlns:p14="http://schemas.microsoft.com/office/powerpoint/2010/main" val="346667444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347" imgH="348" progId="TCLayout.ActiveDocument.1">
                  <p:embed/>
                </p:oleObj>
              </mc:Choice>
              <mc:Fallback>
                <p:oleObj name="think-cell Slide" r:id="rId7" imgW="347" imgH="348" progId="TCLayout.ActiveDocument.1">
                  <p:embed/>
                  <p:pic>
                    <p:nvPicPr>
                      <p:cNvPr id="11" name="Objekt 10"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6" name="Title 5">
            <a:extLst>
              <a:ext uri="{FF2B5EF4-FFF2-40B4-BE49-F238E27FC236}">
                <a16:creationId xmlns:a16="http://schemas.microsoft.com/office/drawing/2014/main" id="{BB917CD0-740B-4A59-BEEB-B2D6225B7B98}"/>
              </a:ext>
            </a:extLst>
          </p:cNvPr>
          <p:cNvSpPr>
            <a:spLocks noGrp="1"/>
          </p:cNvSpPr>
          <p:nvPr>
            <p:ph type="title"/>
          </p:nvPr>
        </p:nvSpPr>
        <p:spPr/>
        <p:txBody>
          <a:bodyPr vert="horz"/>
          <a:lstStyle/>
          <a:p>
            <a:r>
              <a:rPr lang="da-DK" dirty="0">
                <a:solidFill>
                  <a:schemeClr val="tx1"/>
                </a:solidFill>
              </a:rPr>
              <a:t>5.1 Overblik over it-systemporteføljens tilstand </a:t>
            </a:r>
          </a:p>
        </p:txBody>
      </p:sp>
      <p:sp>
        <p:nvSpPr>
          <p:cNvPr id="9" name="Afrundet rektangel 8"/>
          <p:cNvSpPr/>
          <p:nvPr/>
        </p:nvSpPr>
        <p:spPr bwMode="auto">
          <a:xfrm>
            <a:off x="701674" y="1369952"/>
            <a:ext cx="10218862" cy="4867359"/>
          </a:xfrm>
          <a:prstGeom prst="roundRect">
            <a:avLst>
              <a:gd name="adj" fmla="val 5377"/>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lvl="0">
              <a:lnSpc>
                <a:spcPct val="100000"/>
              </a:lnSpc>
              <a:spcBef>
                <a:spcPts val="1100"/>
              </a:spcBef>
            </a:pPr>
            <a:r>
              <a:rPr lang="da-DK" sz="1200" b="1" dirty="0">
                <a:solidFill>
                  <a:srgbClr val="000000"/>
                </a:solidFill>
              </a:rPr>
              <a:t>Systemporteføljen</a:t>
            </a:r>
          </a:p>
          <a:p>
            <a:pPr lvl="0">
              <a:lnSpc>
                <a:spcPct val="100000"/>
              </a:lnSpc>
              <a:spcBef>
                <a:spcPts val="1100"/>
              </a:spcBef>
            </a:pPr>
            <a:r>
              <a:rPr lang="da-DK" sz="1200" dirty="0">
                <a:solidFill>
                  <a:srgbClr val="000000"/>
                </a:solidFill>
              </a:rPr>
              <a:t>Indsæt kopi af fanen ”Overblik” fra seneste datagrundlag og angiv betragtninger om porteføljens overordnede tilstand, herunder de væsentligste udfordringer. Angiv dato for seneste opdatering af datagrundlaget.</a:t>
            </a:r>
          </a:p>
        </p:txBody>
      </p:sp>
      <p:sp>
        <p:nvSpPr>
          <p:cNvPr id="2" name="Pladsholder til slidenummer 1"/>
          <p:cNvSpPr>
            <a:spLocks noGrp="1"/>
          </p:cNvSpPr>
          <p:nvPr>
            <p:ph type="sldNum" sz="quarter" idx="12"/>
          </p:nvPr>
        </p:nvSpPr>
        <p:spPr/>
        <p:txBody>
          <a:bodyPr/>
          <a:lstStyle/>
          <a:p>
            <a:fld id="{1E80101F-5742-4645-B1C0-D6AFABF6C92F}" type="slidenum">
              <a:rPr lang="da-DK" smtClean="0"/>
              <a:pPr/>
              <a:t>19</a:t>
            </a:fld>
            <a:endParaRPr lang="da-DK" dirty="0"/>
          </a:p>
        </p:txBody>
      </p:sp>
      <p:sp>
        <p:nvSpPr>
          <p:cNvPr id="7" name="Rektangel 6"/>
          <p:cNvSpPr/>
          <p:nvPr/>
        </p:nvSpPr>
        <p:spPr bwMode="auto">
          <a:xfrm>
            <a:off x="9696400" y="176666"/>
            <a:ext cx="2259632" cy="1008112"/>
          </a:xfrm>
          <a:prstGeom prst="rect">
            <a:avLst/>
          </a:prstGeom>
          <a:pattFill prst="pct70">
            <a:fgClr>
              <a:schemeClr val="bg1">
                <a:lumMod val="75000"/>
              </a:schemeClr>
            </a:fgClr>
            <a:bgClr>
              <a:schemeClr val="bg1"/>
            </a:bgClr>
          </a:pattFill>
          <a:ln w="6350" cap="flat" cmpd="sng" algn="ctr">
            <a:solidFill>
              <a:schemeClr val="bg1">
                <a:lumMod val="85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r>
              <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rPr>
              <a:t>Indsæt </a:t>
            </a:r>
            <a:r>
              <a:rPr lang="da-DK" sz="1400" dirty="0">
                <a:solidFill>
                  <a:sysClr val="windowText" lastClr="000000"/>
                </a:solidFill>
              </a:rPr>
              <a:t>dato for seneste opdatering</a:t>
            </a:r>
            <a:endPar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endParaRPr>
          </a:p>
        </p:txBody>
      </p:sp>
    </p:spTree>
    <p:custDataLst>
      <p:custData r:id="rId1"/>
      <p:custData r:id="rId2"/>
      <p:tags r:id="rId3"/>
    </p:custDataLst>
    <p:extLst>
      <p:ext uri="{BB962C8B-B14F-4D97-AF65-F5344CB8AC3E}">
        <p14:creationId xmlns:p14="http://schemas.microsoft.com/office/powerpoint/2010/main" val="3749157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p:custDataLst>
              <p:tags r:id="rId1"/>
            </p:custDataLst>
            <p:extLst>
              <p:ext uri="{D42A27DB-BD31-4B8C-83A1-F6EECF244321}">
                <p14:modId xmlns:p14="http://schemas.microsoft.com/office/powerpoint/2010/main" val="265449910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42" imgH="337" progId="TCLayout.ActiveDocument.1">
                  <p:embed/>
                </p:oleObj>
              </mc:Choice>
              <mc:Fallback>
                <p:oleObj name="think-cell Slide" r:id="rId4" imgW="342" imgH="337"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Pladsholder til tekst 3"/>
          <p:cNvSpPr txBox="1">
            <a:spLocks/>
          </p:cNvSpPr>
          <p:nvPr/>
        </p:nvSpPr>
        <p:spPr>
          <a:xfrm>
            <a:off x="702668" y="764704"/>
            <a:ext cx="10784482" cy="5148734"/>
          </a:xfrm>
          <a:prstGeom prst="rect">
            <a:avLst/>
          </a:prstGeom>
        </p:spPr>
        <p:txBody>
          <a:bodyPr/>
          <a:lstStyle>
            <a:lvl1pPr marL="180000" indent="-180000" algn="l" rtl="0" eaLnBrk="1" fontAlgn="base" hangingPunct="1">
              <a:lnSpc>
                <a:spcPct val="100000"/>
              </a:lnSpc>
              <a:spcBef>
                <a:spcPts val="1100"/>
              </a:spcBef>
              <a:spcAft>
                <a:spcPct val="0"/>
              </a:spcAft>
              <a:buClr>
                <a:schemeClr val="tx2"/>
              </a:buClr>
              <a:buFont typeface="Symbol" panose="05050102010706020507" pitchFamily="18" charset="2"/>
              <a:buChar char="·"/>
              <a:defRPr sz="1600" b="0">
                <a:solidFill>
                  <a:schemeClr val="tx1"/>
                </a:solidFill>
                <a:latin typeface="+mn-lt"/>
                <a:ea typeface="+mn-ea"/>
                <a:cs typeface="+mn-cs"/>
              </a:defRPr>
            </a:lvl1pPr>
            <a:lvl2pPr marL="4068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400">
                <a:solidFill>
                  <a:schemeClr val="tx1"/>
                </a:solidFill>
                <a:latin typeface="+mn-lt"/>
              </a:defRPr>
            </a:lvl2pPr>
            <a:lvl3pPr marL="633600" indent="-216000" algn="l" rtl="0" eaLnBrk="1" fontAlgn="base" hangingPunct="1">
              <a:lnSpc>
                <a:spcPct val="100000"/>
              </a:lnSpc>
              <a:spcBef>
                <a:spcPts val="800"/>
              </a:spcBef>
              <a:spcAft>
                <a:spcPct val="0"/>
              </a:spcAft>
              <a:buClr>
                <a:schemeClr val="tx2"/>
              </a:buClr>
              <a:buSzPct val="100000"/>
              <a:buFont typeface="Arial" panose="020B0604020202020204" pitchFamily="34" charset="0"/>
              <a:buChar char="–"/>
              <a:defRPr sz="1200">
                <a:solidFill>
                  <a:schemeClr val="tx1"/>
                </a:solidFill>
                <a:latin typeface="+mn-lt"/>
              </a:defRPr>
            </a:lvl3pPr>
            <a:lvl4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4pPr>
            <a:lvl5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5pPr>
            <a:lvl6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6pPr>
            <a:lvl7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7pPr>
            <a:lvl8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8pPr>
            <a:lvl9pPr marL="633600" indent="-216000" algn="l" rtl="0" eaLnBrk="1" fontAlgn="base" hangingPunct="1">
              <a:lnSpc>
                <a:spcPct val="100000"/>
              </a:lnSpc>
              <a:spcBef>
                <a:spcPts val="800"/>
              </a:spcBef>
              <a:spcAft>
                <a:spcPct val="0"/>
              </a:spcAft>
              <a:buClr>
                <a:schemeClr val="tx2"/>
              </a:buClr>
              <a:buFont typeface="Arial" panose="020B0604020202020204" pitchFamily="34" charset="0"/>
              <a:buChar char="–"/>
              <a:defRPr sz="1200">
                <a:solidFill>
                  <a:schemeClr val="tx1"/>
                </a:solidFill>
                <a:latin typeface="+mn-lt"/>
              </a:defRPr>
            </a:lvl9pPr>
          </a:lstStyle>
          <a:p>
            <a:pPr>
              <a:buFont typeface="Symbol" panose="05050102010706020507" pitchFamily="18" charset="2"/>
              <a:buNone/>
            </a:pPr>
            <a:r>
              <a:rPr lang="da-DK" sz="3600" b="1" kern="0" dirty="0">
                <a:solidFill>
                  <a:srgbClr val="3B5463"/>
                </a:solidFill>
              </a:rPr>
              <a:t>It-handlingsplan</a:t>
            </a:r>
          </a:p>
          <a:p>
            <a:pPr marL="0" indent="0">
              <a:buNone/>
            </a:pPr>
            <a:br>
              <a:rPr lang="da-DK" sz="2400" kern="0" dirty="0">
                <a:solidFill>
                  <a:srgbClr val="3B5463"/>
                </a:solidFill>
              </a:rPr>
            </a:br>
            <a:r>
              <a:rPr lang="da-DK" sz="2400" kern="0" dirty="0">
                <a:solidFill>
                  <a:srgbClr val="3B5463"/>
                </a:solidFill>
              </a:rPr>
              <a:t>[Myndighed] </a:t>
            </a:r>
          </a:p>
          <a:p>
            <a:endParaRPr lang="da-DK" kern="0" dirty="0">
              <a:solidFill>
                <a:srgbClr val="3B5463"/>
              </a:solidFill>
            </a:endParaRPr>
          </a:p>
        </p:txBody>
      </p:sp>
      <p:cxnSp>
        <p:nvCxnSpPr>
          <p:cNvPr id="8" name="Lige forbindelse 7"/>
          <p:cNvCxnSpPr/>
          <p:nvPr/>
        </p:nvCxnSpPr>
        <p:spPr bwMode="auto">
          <a:xfrm>
            <a:off x="809621" y="1628800"/>
            <a:ext cx="3240360" cy="0"/>
          </a:xfrm>
          <a:prstGeom prst="line">
            <a:avLst/>
          </a:prstGeom>
          <a:solidFill>
            <a:schemeClr val="accent1"/>
          </a:solidFill>
          <a:ln w="63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ktangel 8"/>
          <p:cNvSpPr/>
          <p:nvPr/>
        </p:nvSpPr>
        <p:spPr bwMode="auto">
          <a:xfrm>
            <a:off x="9525000" y="5517232"/>
            <a:ext cx="2259632" cy="1008112"/>
          </a:xfrm>
          <a:prstGeom prst="rect">
            <a:avLst/>
          </a:prstGeom>
          <a:pattFill prst="pct70">
            <a:fgClr>
              <a:schemeClr val="bg1">
                <a:lumMod val="75000"/>
              </a:schemeClr>
            </a:fgClr>
            <a:bgClr>
              <a:schemeClr val="bg1"/>
            </a:bgClr>
          </a:pattFill>
          <a:ln w="6350" cap="flat" cmpd="sng" algn="ctr">
            <a:solidFill>
              <a:schemeClr val="bg1">
                <a:lumMod val="85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r>
              <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rPr>
              <a:t>Indsæt logo</a:t>
            </a:r>
          </a:p>
        </p:txBody>
      </p:sp>
      <p:sp>
        <p:nvSpPr>
          <p:cNvPr id="10" name="Tekstfelt 9"/>
          <p:cNvSpPr txBox="1"/>
          <p:nvPr/>
        </p:nvSpPr>
        <p:spPr>
          <a:xfrm>
            <a:off x="1008366" y="6448400"/>
            <a:ext cx="2232248" cy="153888"/>
          </a:xfrm>
          <a:prstGeom prst="rect">
            <a:avLst/>
          </a:prstGeom>
          <a:noFill/>
        </p:spPr>
        <p:txBody>
          <a:bodyPr wrap="square" lIns="0" tIns="0" rIns="0" bIns="0" rtlCol="0">
            <a:spAutoFit/>
          </a:bodyPr>
          <a:lstStyle/>
          <a:p>
            <a:pPr>
              <a:lnSpc>
                <a:spcPct val="100000"/>
              </a:lnSpc>
              <a:spcBef>
                <a:spcPts val="1100"/>
              </a:spcBef>
            </a:pPr>
            <a:r>
              <a:rPr lang="da-DK" sz="1000" dirty="0">
                <a:solidFill>
                  <a:schemeClr val="bg1">
                    <a:lumMod val="50000"/>
                  </a:schemeClr>
                </a:solidFill>
                <a:latin typeface="+mn-lt"/>
              </a:rPr>
              <a:t>It-handlingsplansskabelon v. 1.2</a:t>
            </a:r>
            <a:r>
              <a:rPr lang="da-DK" sz="1000" dirty="0">
                <a:solidFill>
                  <a:schemeClr val="bg1">
                    <a:lumMod val="50000"/>
                  </a:schemeClr>
                </a:solidFill>
              </a:rPr>
              <a:t> </a:t>
            </a:r>
          </a:p>
        </p:txBody>
      </p:sp>
      <p:graphicFrame>
        <p:nvGraphicFramePr>
          <p:cNvPr id="3" name="Tabel 2"/>
          <p:cNvGraphicFramePr>
            <a:graphicFrameLocks noGrp="1"/>
          </p:cNvGraphicFramePr>
          <p:nvPr>
            <p:extLst>
              <p:ext uri="{D42A27DB-BD31-4B8C-83A1-F6EECF244321}">
                <p14:modId xmlns:p14="http://schemas.microsoft.com/office/powerpoint/2010/main" val="2443882422"/>
              </p:ext>
            </p:extLst>
          </p:nvPr>
        </p:nvGraphicFramePr>
        <p:xfrm>
          <a:off x="801247" y="3212976"/>
          <a:ext cx="8022684" cy="1387222"/>
        </p:xfrm>
        <a:graphic>
          <a:graphicData uri="http://schemas.openxmlformats.org/drawingml/2006/table">
            <a:tbl>
              <a:tblPr firstRow="1" firstCol="1" bandRow="1">
                <a:tableStyleId>{5C22544A-7EE6-4342-B048-85BDC9FD1C3A}</a:tableStyleId>
              </a:tblPr>
              <a:tblGrid>
                <a:gridCol w="940660">
                  <a:extLst>
                    <a:ext uri="{9D8B030D-6E8A-4147-A177-3AD203B41FA5}">
                      <a16:colId xmlns:a16="http://schemas.microsoft.com/office/drawing/2014/main" val="3329776023"/>
                    </a:ext>
                  </a:extLst>
                </a:gridCol>
                <a:gridCol w="1535549">
                  <a:extLst>
                    <a:ext uri="{9D8B030D-6E8A-4147-A177-3AD203B41FA5}">
                      <a16:colId xmlns:a16="http://schemas.microsoft.com/office/drawing/2014/main" val="812689438"/>
                    </a:ext>
                  </a:extLst>
                </a:gridCol>
                <a:gridCol w="2201260">
                  <a:extLst>
                    <a:ext uri="{9D8B030D-6E8A-4147-A177-3AD203B41FA5}">
                      <a16:colId xmlns:a16="http://schemas.microsoft.com/office/drawing/2014/main" val="2675601845"/>
                    </a:ext>
                  </a:extLst>
                </a:gridCol>
                <a:gridCol w="3345215">
                  <a:extLst>
                    <a:ext uri="{9D8B030D-6E8A-4147-A177-3AD203B41FA5}">
                      <a16:colId xmlns:a16="http://schemas.microsoft.com/office/drawing/2014/main" val="1247709572"/>
                    </a:ext>
                  </a:extLst>
                </a:gridCol>
              </a:tblGrid>
              <a:tr h="306790">
                <a:tc>
                  <a:txBody>
                    <a:bodyPr/>
                    <a:lstStyle/>
                    <a:p>
                      <a:pPr algn="l">
                        <a:spcBef>
                          <a:spcPts val="300"/>
                        </a:spcBef>
                        <a:spcAft>
                          <a:spcPts val="300"/>
                        </a:spcAft>
                      </a:pPr>
                      <a:r>
                        <a:rPr lang="da-DK" sz="900">
                          <a:effectLst/>
                        </a:rPr>
                        <a:t>Version nr.</a:t>
                      </a:r>
                      <a:endParaRPr lang="da-DK" sz="1000" b="1">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tc>
                  <a:txBody>
                    <a:bodyPr/>
                    <a:lstStyle/>
                    <a:p>
                      <a:pPr algn="l">
                        <a:spcBef>
                          <a:spcPts val="300"/>
                        </a:spcBef>
                        <a:spcAft>
                          <a:spcPts val="300"/>
                        </a:spcAft>
                      </a:pPr>
                      <a:r>
                        <a:rPr lang="da-DK" sz="900" dirty="0">
                          <a:effectLst/>
                        </a:rPr>
                        <a:t>Dato</a:t>
                      </a:r>
                      <a:endParaRPr lang="da-DK" sz="1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tc>
                  <a:txBody>
                    <a:bodyPr/>
                    <a:lstStyle/>
                    <a:p>
                      <a:pPr algn="l">
                        <a:spcBef>
                          <a:spcPts val="300"/>
                        </a:spcBef>
                        <a:spcAft>
                          <a:spcPts val="300"/>
                        </a:spcAft>
                      </a:pPr>
                      <a:r>
                        <a:rPr lang="da-DK" sz="900" dirty="0">
                          <a:effectLst/>
                        </a:rPr>
                        <a:t>Udarbejdet/revideret af</a:t>
                      </a:r>
                      <a:endParaRPr lang="da-DK" sz="1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tc>
                  <a:txBody>
                    <a:bodyPr/>
                    <a:lstStyle/>
                    <a:p>
                      <a:pPr algn="l">
                        <a:spcBef>
                          <a:spcPts val="300"/>
                        </a:spcBef>
                        <a:spcAft>
                          <a:spcPts val="300"/>
                        </a:spcAft>
                      </a:pPr>
                      <a:r>
                        <a:rPr lang="da-DK" sz="900">
                          <a:effectLst/>
                        </a:rPr>
                        <a:t>Ændringer/bemærkninger</a:t>
                      </a:r>
                      <a:endParaRPr lang="da-DK" sz="1000" b="1">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extLst>
                  <a:ext uri="{0D108BD9-81ED-4DB2-BD59-A6C34878D82A}">
                    <a16:rowId xmlns:a16="http://schemas.microsoft.com/office/drawing/2014/main" val="381431881"/>
                  </a:ext>
                </a:extLst>
              </a:tr>
              <a:tr h="180072">
                <a:tc>
                  <a:txBody>
                    <a:bodyPr/>
                    <a:lstStyle/>
                    <a:p>
                      <a:pPr algn="l">
                        <a:spcBef>
                          <a:spcPts val="300"/>
                        </a:spcBef>
                        <a:spcAft>
                          <a:spcPts val="300"/>
                        </a:spcAft>
                      </a:pPr>
                      <a:r>
                        <a:rPr lang="da-DK" sz="900">
                          <a:effectLst/>
                        </a:rPr>
                        <a:t> </a:t>
                      </a:r>
                      <a:endParaRPr lang="da-DK"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tc>
                  <a:txBody>
                    <a:bodyPr/>
                    <a:lstStyle/>
                    <a:p>
                      <a:pPr algn="l">
                        <a:spcBef>
                          <a:spcPts val="300"/>
                        </a:spcBef>
                        <a:spcAft>
                          <a:spcPts val="300"/>
                        </a:spcAft>
                      </a:pPr>
                      <a:r>
                        <a:rPr lang="da-DK" sz="900">
                          <a:effectLst/>
                        </a:rPr>
                        <a:t> </a:t>
                      </a:r>
                      <a:endParaRPr lang="da-DK"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tc>
                  <a:txBody>
                    <a:bodyPr/>
                    <a:lstStyle/>
                    <a:p>
                      <a:pPr algn="l">
                        <a:spcBef>
                          <a:spcPts val="300"/>
                        </a:spcBef>
                        <a:spcAft>
                          <a:spcPts val="300"/>
                        </a:spcAft>
                      </a:pPr>
                      <a:r>
                        <a:rPr lang="da-DK" sz="900" dirty="0">
                          <a:effectLst/>
                        </a:rPr>
                        <a:t> </a:t>
                      </a:r>
                      <a:endParaRPr lang="da-DK"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tc>
                  <a:txBody>
                    <a:bodyPr/>
                    <a:lstStyle/>
                    <a:p>
                      <a:pPr algn="l">
                        <a:spcBef>
                          <a:spcPts val="300"/>
                        </a:spcBef>
                        <a:spcAft>
                          <a:spcPts val="300"/>
                        </a:spcAft>
                      </a:pPr>
                      <a:r>
                        <a:rPr lang="da-DK" sz="900">
                          <a:effectLst/>
                        </a:rPr>
                        <a:t> </a:t>
                      </a:r>
                      <a:endParaRPr lang="da-DK"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extLst>
                  <a:ext uri="{0D108BD9-81ED-4DB2-BD59-A6C34878D82A}">
                    <a16:rowId xmlns:a16="http://schemas.microsoft.com/office/drawing/2014/main" val="3160674982"/>
                  </a:ext>
                </a:extLst>
              </a:tr>
              <a:tr h="180072">
                <a:tc>
                  <a:txBody>
                    <a:bodyPr/>
                    <a:lstStyle/>
                    <a:p>
                      <a:pPr algn="l">
                        <a:spcBef>
                          <a:spcPts val="300"/>
                        </a:spcBef>
                        <a:spcAft>
                          <a:spcPts val="300"/>
                        </a:spcAft>
                      </a:pPr>
                      <a:r>
                        <a:rPr lang="da-DK" sz="900">
                          <a:effectLst/>
                        </a:rPr>
                        <a:t> </a:t>
                      </a:r>
                      <a:endParaRPr lang="da-DK"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tc>
                  <a:txBody>
                    <a:bodyPr/>
                    <a:lstStyle/>
                    <a:p>
                      <a:pPr algn="l">
                        <a:spcBef>
                          <a:spcPts val="300"/>
                        </a:spcBef>
                        <a:spcAft>
                          <a:spcPts val="300"/>
                        </a:spcAft>
                      </a:pPr>
                      <a:r>
                        <a:rPr lang="da-DK" sz="900">
                          <a:effectLst/>
                        </a:rPr>
                        <a:t> </a:t>
                      </a:r>
                      <a:endParaRPr lang="da-DK"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tc>
                  <a:txBody>
                    <a:bodyPr/>
                    <a:lstStyle/>
                    <a:p>
                      <a:pPr algn="l">
                        <a:spcBef>
                          <a:spcPts val="300"/>
                        </a:spcBef>
                        <a:spcAft>
                          <a:spcPts val="300"/>
                        </a:spcAft>
                      </a:pPr>
                      <a:r>
                        <a:rPr lang="da-DK" sz="900">
                          <a:effectLst/>
                        </a:rPr>
                        <a:t> </a:t>
                      </a:r>
                      <a:endParaRPr lang="da-DK"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tc>
                  <a:txBody>
                    <a:bodyPr/>
                    <a:lstStyle/>
                    <a:p>
                      <a:pPr algn="l">
                        <a:spcBef>
                          <a:spcPts val="300"/>
                        </a:spcBef>
                        <a:spcAft>
                          <a:spcPts val="300"/>
                        </a:spcAft>
                      </a:pPr>
                      <a:r>
                        <a:rPr lang="da-DK" sz="900">
                          <a:effectLst/>
                        </a:rPr>
                        <a:t> </a:t>
                      </a:r>
                      <a:endParaRPr lang="da-DK"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extLst>
                  <a:ext uri="{0D108BD9-81ED-4DB2-BD59-A6C34878D82A}">
                    <a16:rowId xmlns:a16="http://schemas.microsoft.com/office/drawing/2014/main" val="3363782190"/>
                  </a:ext>
                </a:extLst>
              </a:tr>
              <a:tr h="180072">
                <a:tc>
                  <a:txBody>
                    <a:bodyPr/>
                    <a:lstStyle/>
                    <a:p>
                      <a:pPr algn="l">
                        <a:spcBef>
                          <a:spcPts val="300"/>
                        </a:spcBef>
                        <a:spcAft>
                          <a:spcPts val="300"/>
                        </a:spcAft>
                      </a:pPr>
                      <a:r>
                        <a:rPr lang="da-DK" sz="900">
                          <a:effectLst/>
                        </a:rPr>
                        <a:t> </a:t>
                      </a:r>
                      <a:endParaRPr lang="da-DK"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tc>
                  <a:txBody>
                    <a:bodyPr/>
                    <a:lstStyle/>
                    <a:p>
                      <a:pPr algn="l">
                        <a:spcBef>
                          <a:spcPts val="300"/>
                        </a:spcBef>
                        <a:spcAft>
                          <a:spcPts val="300"/>
                        </a:spcAft>
                      </a:pPr>
                      <a:r>
                        <a:rPr lang="da-DK" sz="900">
                          <a:effectLst/>
                        </a:rPr>
                        <a:t> </a:t>
                      </a:r>
                      <a:endParaRPr lang="da-DK"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tc>
                  <a:txBody>
                    <a:bodyPr/>
                    <a:lstStyle/>
                    <a:p>
                      <a:pPr algn="l">
                        <a:spcBef>
                          <a:spcPts val="300"/>
                        </a:spcBef>
                        <a:spcAft>
                          <a:spcPts val="300"/>
                        </a:spcAft>
                      </a:pPr>
                      <a:r>
                        <a:rPr lang="da-DK" sz="900">
                          <a:effectLst/>
                        </a:rPr>
                        <a:t> </a:t>
                      </a:r>
                      <a:endParaRPr lang="da-DK"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tc>
                  <a:txBody>
                    <a:bodyPr/>
                    <a:lstStyle/>
                    <a:p>
                      <a:pPr algn="l">
                        <a:spcBef>
                          <a:spcPts val="300"/>
                        </a:spcBef>
                        <a:spcAft>
                          <a:spcPts val="300"/>
                        </a:spcAft>
                      </a:pPr>
                      <a:r>
                        <a:rPr lang="da-DK" sz="900">
                          <a:effectLst/>
                        </a:rPr>
                        <a:t> </a:t>
                      </a:r>
                      <a:endParaRPr lang="da-DK"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extLst>
                  <a:ext uri="{0D108BD9-81ED-4DB2-BD59-A6C34878D82A}">
                    <a16:rowId xmlns:a16="http://schemas.microsoft.com/office/drawing/2014/main" val="2046755524"/>
                  </a:ext>
                </a:extLst>
              </a:tr>
              <a:tr h="180072">
                <a:tc>
                  <a:txBody>
                    <a:bodyPr/>
                    <a:lstStyle/>
                    <a:p>
                      <a:pPr algn="l">
                        <a:spcBef>
                          <a:spcPts val="300"/>
                        </a:spcBef>
                        <a:spcAft>
                          <a:spcPts val="300"/>
                        </a:spcAft>
                      </a:pPr>
                      <a:r>
                        <a:rPr lang="da-DK" sz="900">
                          <a:effectLst/>
                        </a:rPr>
                        <a:t> </a:t>
                      </a:r>
                      <a:endParaRPr lang="da-DK"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tc>
                  <a:txBody>
                    <a:bodyPr/>
                    <a:lstStyle/>
                    <a:p>
                      <a:pPr algn="l">
                        <a:spcBef>
                          <a:spcPts val="300"/>
                        </a:spcBef>
                        <a:spcAft>
                          <a:spcPts val="300"/>
                        </a:spcAft>
                      </a:pPr>
                      <a:r>
                        <a:rPr lang="da-DK" sz="900">
                          <a:effectLst/>
                        </a:rPr>
                        <a:t> </a:t>
                      </a:r>
                      <a:endParaRPr lang="da-DK"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tc>
                  <a:txBody>
                    <a:bodyPr/>
                    <a:lstStyle/>
                    <a:p>
                      <a:pPr algn="l">
                        <a:spcBef>
                          <a:spcPts val="300"/>
                        </a:spcBef>
                        <a:spcAft>
                          <a:spcPts val="300"/>
                        </a:spcAft>
                      </a:pPr>
                      <a:r>
                        <a:rPr lang="da-DK" sz="900">
                          <a:effectLst/>
                        </a:rPr>
                        <a:t> </a:t>
                      </a:r>
                      <a:endParaRPr lang="da-DK"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tc>
                  <a:txBody>
                    <a:bodyPr/>
                    <a:lstStyle/>
                    <a:p>
                      <a:pPr algn="l">
                        <a:spcBef>
                          <a:spcPts val="300"/>
                        </a:spcBef>
                        <a:spcAft>
                          <a:spcPts val="300"/>
                        </a:spcAft>
                      </a:pPr>
                      <a:r>
                        <a:rPr lang="da-DK" sz="900">
                          <a:effectLst/>
                        </a:rPr>
                        <a:t> </a:t>
                      </a:r>
                      <a:endParaRPr lang="da-DK"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extLst>
                  <a:ext uri="{0D108BD9-81ED-4DB2-BD59-A6C34878D82A}">
                    <a16:rowId xmlns:a16="http://schemas.microsoft.com/office/drawing/2014/main" val="1234046604"/>
                  </a:ext>
                </a:extLst>
              </a:tr>
              <a:tr h="180072">
                <a:tc>
                  <a:txBody>
                    <a:bodyPr/>
                    <a:lstStyle/>
                    <a:p>
                      <a:pPr algn="l">
                        <a:spcBef>
                          <a:spcPts val="300"/>
                        </a:spcBef>
                        <a:spcAft>
                          <a:spcPts val="300"/>
                        </a:spcAft>
                      </a:pPr>
                      <a:r>
                        <a:rPr lang="da-DK" sz="900">
                          <a:effectLst/>
                        </a:rPr>
                        <a:t> </a:t>
                      </a:r>
                      <a:endParaRPr lang="da-DK"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tc>
                  <a:txBody>
                    <a:bodyPr/>
                    <a:lstStyle/>
                    <a:p>
                      <a:pPr algn="l">
                        <a:spcBef>
                          <a:spcPts val="300"/>
                        </a:spcBef>
                        <a:spcAft>
                          <a:spcPts val="300"/>
                        </a:spcAft>
                      </a:pPr>
                      <a:r>
                        <a:rPr lang="da-DK" sz="900">
                          <a:effectLst/>
                        </a:rPr>
                        <a:t> </a:t>
                      </a:r>
                      <a:endParaRPr lang="da-DK"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tc>
                  <a:txBody>
                    <a:bodyPr/>
                    <a:lstStyle/>
                    <a:p>
                      <a:pPr algn="l">
                        <a:spcBef>
                          <a:spcPts val="300"/>
                        </a:spcBef>
                        <a:spcAft>
                          <a:spcPts val="300"/>
                        </a:spcAft>
                      </a:pPr>
                      <a:r>
                        <a:rPr lang="da-DK" sz="900">
                          <a:effectLst/>
                        </a:rPr>
                        <a:t> </a:t>
                      </a:r>
                      <a:endParaRPr lang="da-DK"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tc>
                  <a:txBody>
                    <a:bodyPr/>
                    <a:lstStyle/>
                    <a:p>
                      <a:pPr algn="l">
                        <a:spcBef>
                          <a:spcPts val="300"/>
                        </a:spcBef>
                        <a:spcAft>
                          <a:spcPts val="300"/>
                        </a:spcAft>
                      </a:pPr>
                      <a:r>
                        <a:rPr lang="da-DK" sz="900">
                          <a:effectLst/>
                        </a:rPr>
                        <a:t> </a:t>
                      </a:r>
                      <a:endParaRPr lang="da-DK"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extLst>
                  <a:ext uri="{0D108BD9-81ED-4DB2-BD59-A6C34878D82A}">
                    <a16:rowId xmlns:a16="http://schemas.microsoft.com/office/drawing/2014/main" val="733375760"/>
                  </a:ext>
                </a:extLst>
              </a:tr>
              <a:tr h="180072">
                <a:tc>
                  <a:txBody>
                    <a:bodyPr/>
                    <a:lstStyle/>
                    <a:p>
                      <a:pPr algn="l">
                        <a:spcBef>
                          <a:spcPts val="300"/>
                        </a:spcBef>
                        <a:spcAft>
                          <a:spcPts val="300"/>
                        </a:spcAft>
                      </a:pPr>
                      <a:r>
                        <a:rPr lang="da-DK" sz="900">
                          <a:effectLst/>
                        </a:rPr>
                        <a:t> </a:t>
                      </a:r>
                      <a:endParaRPr lang="da-DK"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tc>
                  <a:txBody>
                    <a:bodyPr/>
                    <a:lstStyle/>
                    <a:p>
                      <a:pPr algn="l">
                        <a:spcBef>
                          <a:spcPts val="300"/>
                        </a:spcBef>
                        <a:spcAft>
                          <a:spcPts val="300"/>
                        </a:spcAft>
                      </a:pPr>
                      <a:r>
                        <a:rPr lang="da-DK" sz="900">
                          <a:effectLst/>
                        </a:rPr>
                        <a:t> </a:t>
                      </a:r>
                      <a:endParaRPr lang="da-DK"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tc>
                  <a:txBody>
                    <a:bodyPr/>
                    <a:lstStyle/>
                    <a:p>
                      <a:pPr algn="l">
                        <a:spcBef>
                          <a:spcPts val="300"/>
                        </a:spcBef>
                        <a:spcAft>
                          <a:spcPts val="300"/>
                        </a:spcAft>
                      </a:pPr>
                      <a:r>
                        <a:rPr lang="da-DK" sz="900">
                          <a:effectLst/>
                        </a:rPr>
                        <a:t> </a:t>
                      </a:r>
                      <a:endParaRPr lang="da-DK"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tc>
                  <a:txBody>
                    <a:bodyPr/>
                    <a:lstStyle/>
                    <a:p>
                      <a:pPr algn="l">
                        <a:spcBef>
                          <a:spcPts val="300"/>
                        </a:spcBef>
                        <a:spcAft>
                          <a:spcPts val="300"/>
                        </a:spcAft>
                      </a:pPr>
                      <a:r>
                        <a:rPr lang="da-DK" sz="900" dirty="0">
                          <a:effectLst/>
                        </a:rPr>
                        <a:t> </a:t>
                      </a:r>
                      <a:endParaRPr lang="da-DK"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0" marB="0"/>
                </a:tc>
                <a:extLst>
                  <a:ext uri="{0D108BD9-81ED-4DB2-BD59-A6C34878D82A}">
                    <a16:rowId xmlns:a16="http://schemas.microsoft.com/office/drawing/2014/main" val="3516807064"/>
                  </a:ext>
                </a:extLst>
              </a:tr>
            </a:tbl>
          </a:graphicData>
        </a:graphic>
      </p:graphicFrame>
    </p:spTree>
    <p:extLst>
      <p:ext uri="{BB962C8B-B14F-4D97-AF65-F5344CB8AC3E}">
        <p14:creationId xmlns:p14="http://schemas.microsoft.com/office/powerpoint/2010/main" val="14450174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p:custDataLst>
              <p:tags r:id="rId4"/>
            </p:custDataLst>
            <p:extLst>
              <p:ext uri="{D42A27DB-BD31-4B8C-83A1-F6EECF244321}">
                <p14:modId xmlns:p14="http://schemas.microsoft.com/office/powerpoint/2010/main" val="10815860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347" imgH="348" progId="TCLayout.ActiveDocument.1">
                  <p:embed/>
                </p:oleObj>
              </mc:Choice>
              <mc:Fallback>
                <p:oleObj name="think-cell Slide" r:id="rId7" imgW="347" imgH="348" progId="TCLayout.ActiveDocument.1">
                  <p:embed/>
                  <p:pic>
                    <p:nvPicPr>
                      <p:cNvPr id="11" name="Objekt 10"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6" name="Title 5">
            <a:extLst>
              <a:ext uri="{FF2B5EF4-FFF2-40B4-BE49-F238E27FC236}">
                <a16:creationId xmlns:a16="http://schemas.microsoft.com/office/drawing/2014/main" id="{BB917CD0-740B-4A59-BEEB-B2D6225B7B98}"/>
              </a:ext>
            </a:extLst>
          </p:cNvPr>
          <p:cNvSpPr>
            <a:spLocks noGrp="1"/>
          </p:cNvSpPr>
          <p:nvPr>
            <p:ph type="title"/>
          </p:nvPr>
        </p:nvSpPr>
        <p:spPr/>
        <p:txBody>
          <a:bodyPr vert="horz"/>
          <a:lstStyle/>
          <a:p>
            <a:r>
              <a:rPr lang="da-DK" dirty="0">
                <a:solidFill>
                  <a:schemeClr val="tx1"/>
                </a:solidFill>
              </a:rPr>
              <a:t>5.2 Målbillede for it-systemporteføljen </a:t>
            </a:r>
          </a:p>
        </p:txBody>
      </p:sp>
      <p:sp>
        <p:nvSpPr>
          <p:cNvPr id="9" name="Afrundet rektangel 8"/>
          <p:cNvSpPr/>
          <p:nvPr/>
        </p:nvSpPr>
        <p:spPr bwMode="auto">
          <a:xfrm>
            <a:off x="701674" y="1412776"/>
            <a:ext cx="10506894" cy="4824535"/>
          </a:xfrm>
          <a:prstGeom prst="roundRect">
            <a:avLst>
              <a:gd name="adj" fmla="val 5377"/>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lvl="0">
              <a:lnSpc>
                <a:spcPct val="100000"/>
              </a:lnSpc>
              <a:spcBef>
                <a:spcPts val="1100"/>
              </a:spcBef>
            </a:pPr>
            <a:r>
              <a:rPr lang="da-DK" sz="1200" b="1" dirty="0">
                <a:solidFill>
                  <a:srgbClr val="000000"/>
                </a:solidFill>
              </a:rPr>
              <a:t>Målbillede</a:t>
            </a:r>
          </a:p>
          <a:p>
            <a:pPr lvl="0">
              <a:lnSpc>
                <a:spcPct val="100000"/>
              </a:lnSpc>
              <a:spcBef>
                <a:spcPts val="1100"/>
              </a:spcBef>
            </a:pPr>
            <a:r>
              <a:rPr lang="da-DK" sz="1200" dirty="0">
                <a:solidFill>
                  <a:srgbClr val="000000"/>
                </a:solidFill>
              </a:rPr>
              <a:t>Beskriv målbilledet for systemporteføljen om et år og om tre år. Målbilledet kan eventuelt opstilles som datapunkter eller visninger fx baseret på de visninger der kan findes i datagrundlaget. Det er vigtigt, at målbilledet er konkret og tager udgangspunkt i it-systemporteføljen.</a:t>
            </a:r>
          </a:p>
          <a:p>
            <a:pPr lvl="0">
              <a:lnSpc>
                <a:spcPct val="100000"/>
              </a:lnSpc>
              <a:spcBef>
                <a:spcPts val="1100"/>
              </a:spcBef>
            </a:pPr>
            <a:r>
              <a:rPr lang="da-DK" sz="1200" dirty="0">
                <a:solidFill>
                  <a:srgbClr val="000000"/>
                </a:solidFill>
              </a:rPr>
              <a:t>Desuden bør det beskrives, om der har været den forventede fremdrift i forhold til forrige målbilleder for it-systemporteføljen. </a:t>
            </a:r>
          </a:p>
        </p:txBody>
      </p:sp>
      <p:sp>
        <p:nvSpPr>
          <p:cNvPr id="2" name="Pladsholder til slidenummer 1"/>
          <p:cNvSpPr>
            <a:spLocks noGrp="1"/>
          </p:cNvSpPr>
          <p:nvPr>
            <p:ph type="sldNum" sz="quarter" idx="12"/>
          </p:nvPr>
        </p:nvSpPr>
        <p:spPr/>
        <p:txBody>
          <a:bodyPr/>
          <a:lstStyle/>
          <a:p>
            <a:fld id="{1E80101F-5742-4645-B1C0-D6AFABF6C92F}" type="slidenum">
              <a:rPr lang="da-DK" smtClean="0"/>
              <a:pPr/>
              <a:t>20</a:t>
            </a:fld>
            <a:endParaRPr lang="da-DK" dirty="0"/>
          </a:p>
        </p:txBody>
      </p:sp>
      <p:sp>
        <p:nvSpPr>
          <p:cNvPr id="7" name="Rektangel 6"/>
          <p:cNvSpPr/>
          <p:nvPr/>
        </p:nvSpPr>
        <p:spPr bwMode="auto">
          <a:xfrm>
            <a:off x="9696400" y="145712"/>
            <a:ext cx="2259632" cy="1051040"/>
          </a:xfrm>
          <a:prstGeom prst="rect">
            <a:avLst/>
          </a:prstGeom>
          <a:pattFill prst="pct70">
            <a:fgClr>
              <a:schemeClr val="bg1">
                <a:lumMod val="75000"/>
              </a:schemeClr>
            </a:fgClr>
            <a:bgClr>
              <a:schemeClr val="bg1"/>
            </a:bgClr>
          </a:pattFill>
          <a:ln w="6350" cap="flat" cmpd="sng" algn="ctr">
            <a:solidFill>
              <a:schemeClr val="bg1">
                <a:lumMod val="85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r>
              <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rPr>
              <a:t>Indsæt </a:t>
            </a:r>
            <a:r>
              <a:rPr lang="da-DK" sz="1400" dirty="0">
                <a:solidFill>
                  <a:sysClr val="windowText" lastClr="000000"/>
                </a:solidFill>
              </a:rPr>
              <a:t>dato for seneste opdatering</a:t>
            </a:r>
            <a:endPar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endParaRPr>
          </a:p>
        </p:txBody>
      </p:sp>
    </p:spTree>
    <p:custDataLst>
      <p:custData r:id="rId1"/>
      <p:custData r:id="rId2"/>
      <p:tags r:id="rId3"/>
    </p:custDataLst>
    <p:extLst>
      <p:ext uri="{BB962C8B-B14F-4D97-AF65-F5344CB8AC3E}">
        <p14:creationId xmlns:p14="http://schemas.microsoft.com/office/powerpoint/2010/main" val="8422453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kt 2" hidden="1"/>
          <p:cNvGraphicFramePr>
            <a:graphicFrameLocks noChangeAspect="1"/>
          </p:cNvGraphicFramePr>
          <p:nvPr>
            <p:custDataLst>
              <p:tags r:id="rId4"/>
            </p:custDataLst>
            <p:extLst>
              <p:ext uri="{D42A27DB-BD31-4B8C-83A1-F6EECF244321}">
                <p14:modId xmlns:p14="http://schemas.microsoft.com/office/powerpoint/2010/main" val="236378562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473" imgH="476" progId="TCLayout.ActiveDocument.1">
                  <p:embed/>
                </p:oleObj>
              </mc:Choice>
              <mc:Fallback>
                <p:oleObj name="think-cell Slide" r:id="rId7" imgW="473" imgH="476" progId="TCLayout.ActiveDocument.1">
                  <p:embed/>
                  <p:pic>
                    <p:nvPicPr>
                      <p:cNvPr id="3" name="Objekt 2"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6" name="Title 5">
            <a:extLst>
              <a:ext uri="{FF2B5EF4-FFF2-40B4-BE49-F238E27FC236}">
                <a16:creationId xmlns:a16="http://schemas.microsoft.com/office/drawing/2014/main" id="{BB917CD0-740B-4A59-BEEB-B2D6225B7B98}"/>
              </a:ext>
            </a:extLst>
          </p:cNvPr>
          <p:cNvSpPr>
            <a:spLocks noGrp="1"/>
          </p:cNvSpPr>
          <p:nvPr>
            <p:ph type="title"/>
          </p:nvPr>
        </p:nvSpPr>
        <p:spPr/>
        <p:txBody>
          <a:bodyPr vert="horz"/>
          <a:lstStyle/>
          <a:p>
            <a:r>
              <a:rPr lang="da-DK" dirty="0">
                <a:solidFill>
                  <a:srgbClr val="000000"/>
                </a:solidFill>
              </a:rPr>
              <a:t>5.3 It-systemporteføljens tilstand</a:t>
            </a:r>
            <a:endParaRPr lang="da-DK" dirty="0">
              <a:solidFill>
                <a:schemeClr val="tx1"/>
              </a:solidFill>
            </a:endParaRPr>
          </a:p>
        </p:txBody>
      </p:sp>
      <p:sp>
        <p:nvSpPr>
          <p:cNvPr id="2" name="Pladsholder til slidenummer 1"/>
          <p:cNvSpPr>
            <a:spLocks noGrp="1"/>
          </p:cNvSpPr>
          <p:nvPr>
            <p:ph type="sldNum" sz="quarter" idx="12"/>
          </p:nvPr>
        </p:nvSpPr>
        <p:spPr/>
        <p:txBody>
          <a:bodyPr/>
          <a:lstStyle/>
          <a:p>
            <a:fld id="{1E80101F-5742-4645-B1C0-D6AFABF6C92F}" type="slidenum">
              <a:rPr lang="da-DK" smtClean="0"/>
              <a:pPr/>
              <a:t>21</a:t>
            </a:fld>
            <a:endParaRPr lang="da-DK" dirty="0"/>
          </a:p>
        </p:txBody>
      </p:sp>
      <p:sp>
        <p:nvSpPr>
          <p:cNvPr id="10" name="Afrundet rektangel 9"/>
          <p:cNvSpPr/>
          <p:nvPr/>
        </p:nvSpPr>
        <p:spPr bwMode="auto">
          <a:xfrm>
            <a:off x="449182" y="1297840"/>
            <a:ext cx="11263442" cy="2131160"/>
          </a:xfrm>
          <a:prstGeom prst="roundRect">
            <a:avLst>
              <a:gd name="adj" fmla="val 3801"/>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buClr>
                <a:srgbClr val="3B5463"/>
              </a:buClr>
            </a:pPr>
            <a:r>
              <a:rPr lang="da-DK" sz="1200" b="1" dirty="0"/>
              <a:t>It-porteføljens tilstand</a:t>
            </a:r>
          </a:p>
          <a:p>
            <a:pPr>
              <a:buClr>
                <a:srgbClr val="3B5463"/>
              </a:buClr>
            </a:pPr>
            <a:r>
              <a:rPr lang="da-DK" sz="1200" dirty="0"/>
              <a:t>Beskriv it-porteføljens overordnede tilstand og indsigter fra kortlægningen, herunder hvad der opfattes som mest kritisk.  </a:t>
            </a:r>
          </a:p>
        </p:txBody>
      </p:sp>
      <p:sp>
        <p:nvSpPr>
          <p:cNvPr id="11" name="Afrundet rektangel 10"/>
          <p:cNvSpPr/>
          <p:nvPr/>
        </p:nvSpPr>
        <p:spPr bwMode="auto">
          <a:xfrm>
            <a:off x="435887" y="3789040"/>
            <a:ext cx="11263442" cy="2131160"/>
          </a:xfrm>
          <a:prstGeom prst="roundRect">
            <a:avLst>
              <a:gd name="adj" fmla="val 3801"/>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buClr>
                <a:srgbClr val="3B5463"/>
              </a:buClr>
            </a:pPr>
            <a:r>
              <a:rPr lang="da-DK" sz="1200" b="1" dirty="0"/>
              <a:t>Kortlægning og afgrænsning</a:t>
            </a:r>
          </a:p>
          <a:p>
            <a:pPr>
              <a:buClr>
                <a:srgbClr val="3B5463"/>
              </a:buClr>
            </a:pPr>
            <a:r>
              <a:rPr lang="da-DK" sz="1200" dirty="0"/>
              <a:t>Her angiver myndigheden fokus og afgrænsning af kortlægningen samt angiver den andel af den samlede portefølje, der er omfattet af den dybdegående kortlægning. </a:t>
            </a:r>
          </a:p>
        </p:txBody>
      </p:sp>
      <p:sp>
        <p:nvSpPr>
          <p:cNvPr id="8" name="Rektangel 7"/>
          <p:cNvSpPr/>
          <p:nvPr/>
        </p:nvSpPr>
        <p:spPr bwMode="auto">
          <a:xfrm>
            <a:off x="9696400" y="170234"/>
            <a:ext cx="2259632" cy="1008112"/>
          </a:xfrm>
          <a:prstGeom prst="rect">
            <a:avLst/>
          </a:prstGeom>
          <a:pattFill prst="pct70">
            <a:fgClr>
              <a:schemeClr val="bg1">
                <a:lumMod val="75000"/>
              </a:schemeClr>
            </a:fgClr>
            <a:bgClr>
              <a:schemeClr val="bg1"/>
            </a:bgClr>
          </a:pattFill>
          <a:ln w="6350" cap="flat" cmpd="sng" algn="ctr">
            <a:solidFill>
              <a:schemeClr val="bg1">
                <a:lumMod val="85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r>
              <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rPr>
              <a:t>Indsæt </a:t>
            </a:r>
            <a:r>
              <a:rPr lang="da-DK" sz="1400" dirty="0">
                <a:solidFill>
                  <a:sysClr val="windowText" lastClr="000000"/>
                </a:solidFill>
              </a:rPr>
              <a:t>dato for seneste opdatering</a:t>
            </a:r>
            <a:endPar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endParaRPr>
          </a:p>
        </p:txBody>
      </p:sp>
    </p:spTree>
    <p:custDataLst>
      <p:custData r:id="rId1"/>
      <p:custData r:id="rId2"/>
      <p:tags r:id="rId3"/>
    </p:custDataLst>
    <p:extLst>
      <p:ext uri="{BB962C8B-B14F-4D97-AF65-F5344CB8AC3E}">
        <p14:creationId xmlns:p14="http://schemas.microsoft.com/office/powerpoint/2010/main" val="29531472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kt 2" hidden="1"/>
          <p:cNvGraphicFramePr>
            <a:graphicFrameLocks noChangeAspect="1"/>
          </p:cNvGraphicFramePr>
          <p:nvPr>
            <p:custDataLst>
              <p:tags r:id="rId4"/>
            </p:custDataLst>
            <p:extLst>
              <p:ext uri="{D42A27DB-BD31-4B8C-83A1-F6EECF244321}">
                <p14:modId xmlns:p14="http://schemas.microsoft.com/office/powerpoint/2010/main" val="337875243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473" imgH="476" progId="TCLayout.ActiveDocument.1">
                  <p:embed/>
                </p:oleObj>
              </mc:Choice>
              <mc:Fallback>
                <p:oleObj name="think-cell Slide" r:id="rId7" imgW="473" imgH="476" progId="TCLayout.ActiveDocument.1">
                  <p:embed/>
                  <p:pic>
                    <p:nvPicPr>
                      <p:cNvPr id="3" name="Objekt 2"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6" name="Title 5">
            <a:extLst>
              <a:ext uri="{FF2B5EF4-FFF2-40B4-BE49-F238E27FC236}">
                <a16:creationId xmlns:a16="http://schemas.microsoft.com/office/drawing/2014/main" id="{BB917CD0-740B-4A59-BEEB-B2D6225B7B98}"/>
              </a:ext>
            </a:extLst>
          </p:cNvPr>
          <p:cNvSpPr>
            <a:spLocks noGrp="1"/>
          </p:cNvSpPr>
          <p:nvPr>
            <p:ph type="title"/>
          </p:nvPr>
        </p:nvSpPr>
        <p:spPr/>
        <p:txBody>
          <a:bodyPr vert="horz"/>
          <a:lstStyle/>
          <a:p>
            <a:r>
              <a:rPr lang="da-DK" dirty="0">
                <a:solidFill>
                  <a:srgbClr val="000000"/>
                </a:solidFill>
              </a:rPr>
              <a:t>5.3 It-systemporteføljens tilstand – </a:t>
            </a:r>
            <a:br>
              <a:rPr lang="da-DK" dirty="0">
                <a:solidFill>
                  <a:srgbClr val="000000"/>
                </a:solidFill>
              </a:rPr>
            </a:br>
            <a:r>
              <a:rPr lang="da-DK" dirty="0">
                <a:solidFill>
                  <a:srgbClr val="000000"/>
                </a:solidFill>
              </a:rPr>
              <a:t>forretningsunderstøttelse</a:t>
            </a:r>
            <a:endParaRPr lang="da-DK" dirty="0">
              <a:solidFill>
                <a:schemeClr val="tx1"/>
              </a:solidFill>
            </a:endParaRPr>
          </a:p>
        </p:txBody>
      </p:sp>
      <p:sp>
        <p:nvSpPr>
          <p:cNvPr id="2" name="Pladsholder til slidenummer 1"/>
          <p:cNvSpPr>
            <a:spLocks noGrp="1"/>
          </p:cNvSpPr>
          <p:nvPr>
            <p:ph type="sldNum" sz="quarter" idx="12"/>
          </p:nvPr>
        </p:nvSpPr>
        <p:spPr/>
        <p:txBody>
          <a:bodyPr/>
          <a:lstStyle/>
          <a:p>
            <a:fld id="{1E80101F-5742-4645-B1C0-D6AFABF6C92F}" type="slidenum">
              <a:rPr lang="da-DK" smtClean="0"/>
              <a:pPr/>
              <a:t>22</a:t>
            </a:fld>
            <a:endParaRPr lang="da-DK" dirty="0"/>
          </a:p>
        </p:txBody>
      </p:sp>
      <p:sp>
        <p:nvSpPr>
          <p:cNvPr id="9" name="Afrundet rektangel 8"/>
          <p:cNvSpPr/>
          <p:nvPr/>
        </p:nvSpPr>
        <p:spPr bwMode="auto">
          <a:xfrm>
            <a:off x="449182" y="1297840"/>
            <a:ext cx="11263442" cy="1915136"/>
          </a:xfrm>
          <a:prstGeom prst="roundRect">
            <a:avLst>
              <a:gd name="adj" fmla="val 3801"/>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buClr>
                <a:srgbClr val="3B5463"/>
              </a:buClr>
            </a:pPr>
            <a:r>
              <a:rPr lang="da-DK" sz="1200" b="1" dirty="0"/>
              <a:t>Forretningsunderstøttelse</a:t>
            </a:r>
          </a:p>
          <a:p>
            <a:pPr>
              <a:buClr>
                <a:srgbClr val="3B5463"/>
              </a:buClr>
            </a:pPr>
            <a:r>
              <a:rPr lang="da-DK" sz="1200" dirty="0"/>
              <a:t>Beskriv it-porteføljens overordnede forretningsunderstøttelse og vurder, om dette giver anledning til handlinger.  </a:t>
            </a:r>
          </a:p>
          <a:p>
            <a:pPr>
              <a:buClr>
                <a:srgbClr val="3B5463"/>
              </a:buClr>
            </a:pPr>
            <a:endParaRPr lang="da-DK" sz="1200" dirty="0"/>
          </a:p>
          <a:p>
            <a:pPr>
              <a:buClr>
                <a:srgbClr val="3B5463"/>
              </a:buClr>
            </a:pPr>
            <a:endParaRPr lang="da-DK" sz="1200" dirty="0"/>
          </a:p>
          <a:p>
            <a:pPr>
              <a:buClr>
                <a:srgbClr val="3B5463"/>
              </a:buClr>
            </a:pPr>
            <a:endParaRPr lang="da-DK" sz="1200" dirty="0"/>
          </a:p>
        </p:txBody>
      </p:sp>
      <p:sp>
        <p:nvSpPr>
          <p:cNvPr id="13" name="Afrundet rektangel 12"/>
          <p:cNvSpPr/>
          <p:nvPr/>
        </p:nvSpPr>
        <p:spPr bwMode="auto">
          <a:xfrm>
            <a:off x="449182" y="3429000"/>
            <a:ext cx="11263442" cy="2131160"/>
          </a:xfrm>
          <a:prstGeom prst="roundRect">
            <a:avLst>
              <a:gd name="adj" fmla="val 3801"/>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buClr>
                <a:srgbClr val="3B5463"/>
              </a:buClr>
            </a:pPr>
            <a:r>
              <a:rPr lang="da-DK" sz="1200" dirty="0"/>
              <a:t>Her indsættes den obligatoriske visning om tilfredshed med forretningsunderstøttelse fra datagrundlaget. </a:t>
            </a:r>
          </a:p>
          <a:p>
            <a:pPr>
              <a:buClr>
                <a:srgbClr val="3B5463"/>
              </a:buClr>
            </a:pPr>
            <a:endParaRPr lang="da-DK" sz="1200" dirty="0"/>
          </a:p>
          <a:p>
            <a:pPr>
              <a:buClr>
                <a:srgbClr val="3B5463"/>
              </a:buClr>
            </a:pPr>
            <a:endParaRPr lang="da-DK" sz="1200" dirty="0"/>
          </a:p>
          <a:p>
            <a:pPr>
              <a:buClr>
                <a:srgbClr val="3B5463"/>
              </a:buClr>
            </a:pPr>
            <a:endParaRPr lang="da-DK" sz="1200" dirty="0"/>
          </a:p>
        </p:txBody>
      </p:sp>
      <p:sp>
        <p:nvSpPr>
          <p:cNvPr id="8" name="Rektangel 7"/>
          <p:cNvSpPr/>
          <p:nvPr/>
        </p:nvSpPr>
        <p:spPr bwMode="auto">
          <a:xfrm>
            <a:off x="9696400" y="145712"/>
            <a:ext cx="2259632" cy="1008112"/>
          </a:xfrm>
          <a:prstGeom prst="rect">
            <a:avLst/>
          </a:prstGeom>
          <a:pattFill prst="pct70">
            <a:fgClr>
              <a:schemeClr val="bg1">
                <a:lumMod val="75000"/>
              </a:schemeClr>
            </a:fgClr>
            <a:bgClr>
              <a:schemeClr val="bg1"/>
            </a:bgClr>
          </a:pattFill>
          <a:ln w="6350" cap="flat" cmpd="sng" algn="ctr">
            <a:solidFill>
              <a:schemeClr val="bg1">
                <a:lumMod val="85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r>
              <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rPr>
              <a:t>Indsæt </a:t>
            </a:r>
            <a:r>
              <a:rPr lang="da-DK" sz="1400" dirty="0">
                <a:solidFill>
                  <a:sysClr val="windowText" lastClr="000000"/>
                </a:solidFill>
              </a:rPr>
              <a:t>dato for seneste opdatering</a:t>
            </a:r>
            <a:endPar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endParaRPr>
          </a:p>
        </p:txBody>
      </p:sp>
    </p:spTree>
    <p:custDataLst>
      <p:custData r:id="rId1"/>
      <p:custData r:id="rId2"/>
      <p:tags r:id="rId3"/>
    </p:custDataLst>
    <p:extLst>
      <p:ext uri="{BB962C8B-B14F-4D97-AF65-F5344CB8AC3E}">
        <p14:creationId xmlns:p14="http://schemas.microsoft.com/office/powerpoint/2010/main" val="40570464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kt 2" hidden="1"/>
          <p:cNvGraphicFramePr>
            <a:graphicFrameLocks noChangeAspect="1"/>
          </p:cNvGraphicFramePr>
          <p:nvPr>
            <p:custDataLst>
              <p:tags r:id="rId4"/>
            </p:custDataLst>
            <p:extLst>
              <p:ext uri="{D42A27DB-BD31-4B8C-83A1-F6EECF244321}">
                <p14:modId xmlns:p14="http://schemas.microsoft.com/office/powerpoint/2010/main" val="42635163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473" imgH="476" progId="TCLayout.ActiveDocument.1">
                  <p:embed/>
                </p:oleObj>
              </mc:Choice>
              <mc:Fallback>
                <p:oleObj name="think-cell Slide" r:id="rId7" imgW="473" imgH="476" progId="TCLayout.ActiveDocument.1">
                  <p:embed/>
                  <p:pic>
                    <p:nvPicPr>
                      <p:cNvPr id="3" name="Objekt 2"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6" name="Title 5">
            <a:extLst>
              <a:ext uri="{FF2B5EF4-FFF2-40B4-BE49-F238E27FC236}">
                <a16:creationId xmlns:a16="http://schemas.microsoft.com/office/drawing/2014/main" id="{BB917CD0-740B-4A59-BEEB-B2D6225B7B98}"/>
              </a:ext>
            </a:extLst>
          </p:cNvPr>
          <p:cNvSpPr>
            <a:spLocks noGrp="1"/>
          </p:cNvSpPr>
          <p:nvPr>
            <p:ph type="title"/>
          </p:nvPr>
        </p:nvSpPr>
        <p:spPr/>
        <p:txBody>
          <a:bodyPr vert="horz"/>
          <a:lstStyle/>
          <a:p>
            <a:r>
              <a:rPr lang="da-DK" dirty="0">
                <a:solidFill>
                  <a:schemeClr val="tx1"/>
                </a:solidFill>
              </a:rPr>
              <a:t>5.3 It-systemporteføljens tilstand – </a:t>
            </a:r>
            <a:r>
              <a:rPr lang="da-DK" dirty="0"/>
              <a:t>teknisk </a:t>
            </a:r>
            <a:r>
              <a:rPr lang="da-DK" dirty="0">
                <a:solidFill>
                  <a:schemeClr val="tx1"/>
                </a:solidFill>
              </a:rPr>
              <a:t>tilstand</a:t>
            </a:r>
          </a:p>
        </p:txBody>
      </p:sp>
      <p:sp>
        <p:nvSpPr>
          <p:cNvPr id="7" name="Afrundet rektangel 6"/>
          <p:cNvSpPr/>
          <p:nvPr/>
        </p:nvSpPr>
        <p:spPr bwMode="auto">
          <a:xfrm>
            <a:off x="449182" y="1297840"/>
            <a:ext cx="11263442" cy="2059152"/>
          </a:xfrm>
          <a:prstGeom prst="roundRect">
            <a:avLst>
              <a:gd name="adj" fmla="val 3801"/>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buClr>
                <a:srgbClr val="3B5463"/>
              </a:buClr>
            </a:pPr>
            <a:r>
              <a:rPr lang="da-DK" sz="1200" b="1" dirty="0"/>
              <a:t>Systemtilstand </a:t>
            </a:r>
          </a:p>
          <a:p>
            <a:pPr>
              <a:buClr>
                <a:srgbClr val="3B5463"/>
              </a:buClr>
            </a:pPr>
            <a:r>
              <a:rPr lang="da-DK" sz="1200" dirty="0"/>
              <a:t>Beskriv overordnet it-porteføljens tekniske tilstand og vurder, om dette giver anledning til handlinger. </a:t>
            </a:r>
          </a:p>
          <a:p>
            <a:pPr>
              <a:buClr>
                <a:srgbClr val="3B5463"/>
              </a:buClr>
            </a:pPr>
            <a:endParaRPr lang="da-DK" sz="1200" dirty="0"/>
          </a:p>
          <a:p>
            <a:pPr>
              <a:buClr>
                <a:srgbClr val="3B5463"/>
              </a:buClr>
            </a:pPr>
            <a:endParaRPr lang="da-DK" sz="1200" dirty="0"/>
          </a:p>
        </p:txBody>
      </p:sp>
      <p:sp>
        <p:nvSpPr>
          <p:cNvPr id="2" name="Pladsholder til slidenummer 1"/>
          <p:cNvSpPr>
            <a:spLocks noGrp="1"/>
          </p:cNvSpPr>
          <p:nvPr>
            <p:ph type="sldNum" sz="quarter" idx="12"/>
          </p:nvPr>
        </p:nvSpPr>
        <p:spPr/>
        <p:txBody>
          <a:bodyPr/>
          <a:lstStyle/>
          <a:p>
            <a:fld id="{1E80101F-5742-4645-B1C0-D6AFABF6C92F}" type="slidenum">
              <a:rPr lang="da-DK" smtClean="0"/>
              <a:pPr/>
              <a:t>23</a:t>
            </a:fld>
            <a:endParaRPr lang="da-DK" dirty="0"/>
          </a:p>
        </p:txBody>
      </p:sp>
      <p:sp>
        <p:nvSpPr>
          <p:cNvPr id="9" name="Afrundet rektangel 8"/>
          <p:cNvSpPr/>
          <p:nvPr/>
        </p:nvSpPr>
        <p:spPr bwMode="auto">
          <a:xfrm>
            <a:off x="462691" y="3501008"/>
            <a:ext cx="11263442" cy="1987144"/>
          </a:xfrm>
          <a:prstGeom prst="roundRect">
            <a:avLst>
              <a:gd name="adj" fmla="val 3801"/>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buClr>
                <a:srgbClr val="3B5463"/>
              </a:buClr>
            </a:pPr>
            <a:r>
              <a:rPr lang="da-DK" sz="1200" dirty="0"/>
              <a:t>Her indsættes den obligatoriske visning om teknisk tilstand fra datagrundlaget. </a:t>
            </a:r>
          </a:p>
          <a:p>
            <a:pPr>
              <a:buClr>
                <a:srgbClr val="3B5463"/>
              </a:buClr>
            </a:pPr>
            <a:endParaRPr lang="da-DK" sz="1200" dirty="0"/>
          </a:p>
          <a:p>
            <a:pPr>
              <a:buClr>
                <a:srgbClr val="3B5463"/>
              </a:buClr>
            </a:pPr>
            <a:endParaRPr lang="da-DK" sz="1200" dirty="0"/>
          </a:p>
        </p:txBody>
      </p:sp>
      <p:sp>
        <p:nvSpPr>
          <p:cNvPr id="10" name="Rektangel 9"/>
          <p:cNvSpPr/>
          <p:nvPr/>
        </p:nvSpPr>
        <p:spPr bwMode="auto">
          <a:xfrm>
            <a:off x="9696400" y="145712"/>
            <a:ext cx="2259632" cy="1008112"/>
          </a:xfrm>
          <a:prstGeom prst="rect">
            <a:avLst/>
          </a:prstGeom>
          <a:pattFill prst="pct70">
            <a:fgClr>
              <a:schemeClr val="bg1">
                <a:lumMod val="75000"/>
              </a:schemeClr>
            </a:fgClr>
            <a:bgClr>
              <a:schemeClr val="bg1"/>
            </a:bgClr>
          </a:pattFill>
          <a:ln w="6350" cap="flat" cmpd="sng" algn="ctr">
            <a:solidFill>
              <a:schemeClr val="bg1">
                <a:lumMod val="85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r>
              <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rPr>
              <a:t>Indsæt </a:t>
            </a:r>
            <a:r>
              <a:rPr lang="da-DK" sz="1400" dirty="0">
                <a:solidFill>
                  <a:sysClr val="windowText" lastClr="000000"/>
                </a:solidFill>
              </a:rPr>
              <a:t>dato for seneste opdatering</a:t>
            </a:r>
            <a:endPar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endParaRPr>
          </a:p>
        </p:txBody>
      </p:sp>
    </p:spTree>
    <p:custDataLst>
      <p:custData r:id="rId1"/>
      <p:custData r:id="rId2"/>
      <p:tags r:id="rId3"/>
    </p:custDataLst>
    <p:extLst>
      <p:ext uri="{BB962C8B-B14F-4D97-AF65-F5344CB8AC3E}">
        <p14:creationId xmlns:p14="http://schemas.microsoft.com/office/powerpoint/2010/main" val="19017481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kt 2" hidden="1"/>
          <p:cNvGraphicFramePr>
            <a:graphicFrameLocks noChangeAspect="1"/>
          </p:cNvGraphicFramePr>
          <p:nvPr>
            <p:custDataLst>
              <p:tags r:id="rId4"/>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473" imgH="476" progId="TCLayout.ActiveDocument.1">
                  <p:embed/>
                </p:oleObj>
              </mc:Choice>
              <mc:Fallback>
                <p:oleObj name="think-cell Slide" r:id="rId7" imgW="473" imgH="476" progId="TCLayout.ActiveDocument.1">
                  <p:embed/>
                  <p:pic>
                    <p:nvPicPr>
                      <p:cNvPr id="3" name="Objekt 2"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6" name="Title 5">
            <a:extLst>
              <a:ext uri="{FF2B5EF4-FFF2-40B4-BE49-F238E27FC236}">
                <a16:creationId xmlns:a16="http://schemas.microsoft.com/office/drawing/2014/main" id="{BB917CD0-740B-4A59-BEEB-B2D6225B7B98}"/>
              </a:ext>
            </a:extLst>
          </p:cNvPr>
          <p:cNvSpPr>
            <a:spLocks noGrp="1"/>
          </p:cNvSpPr>
          <p:nvPr>
            <p:ph type="title"/>
          </p:nvPr>
        </p:nvSpPr>
        <p:spPr/>
        <p:txBody>
          <a:bodyPr vert="horz"/>
          <a:lstStyle/>
          <a:p>
            <a:r>
              <a:rPr lang="da-DK" dirty="0">
                <a:solidFill>
                  <a:schemeClr val="tx1"/>
                </a:solidFill>
              </a:rPr>
              <a:t>5.3 It-systemporteføljens tilstand –</a:t>
            </a:r>
            <a:br>
              <a:rPr lang="da-DK" dirty="0">
                <a:solidFill>
                  <a:schemeClr val="tx1"/>
                </a:solidFill>
              </a:rPr>
            </a:br>
            <a:r>
              <a:rPr lang="da-DK" dirty="0"/>
              <a:t>dokumentation og viden</a:t>
            </a:r>
            <a:endParaRPr lang="da-DK" dirty="0">
              <a:solidFill>
                <a:schemeClr val="tx1"/>
              </a:solidFill>
            </a:endParaRPr>
          </a:p>
        </p:txBody>
      </p:sp>
      <p:sp>
        <p:nvSpPr>
          <p:cNvPr id="7" name="Afrundet rektangel 6"/>
          <p:cNvSpPr/>
          <p:nvPr/>
        </p:nvSpPr>
        <p:spPr bwMode="auto">
          <a:xfrm>
            <a:off x="449182" y="1297840"/>
            <a:ext cx="11263442" cy="2059152"/>
          </a:xfrm>
          <a:prstGeom prst="roundRect">
            <a:avLst>
              <a:gd name="adj" fmla="val 3801"/>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buClr>
                <a:srgbClr val="3B5463"/>
              </a:buClr>
            </a:pPr>
            <a:r>
              <a:rPr lang="da-DK" sz="1200" b="1" dirty="0"/>
              <a:t>Systemtilstand </a:t>
            </a:r>
          </a:p>
          <a:p>
            <a:pPr>
              <a:buClr>
                <a:srgbClr val="3B5463"/>
              </a:buClr>
            </a:pPr>
            <a:r>
              <a:rPr lang="da-DK" sz="1200" dirty="0"/>
              <a:t>Beskriv overordnet tilstanden for dokumentation og viden om systemerne og vurder, om dette giver anledning til handlinger. </a:t>
            </a:r>
          </a:p>
          <a:p>
            <a:pPr>
              <a:buClr>
                <a:srgbClr val="3B5463"/>
              </a:buClr>
            </a:pPr>
            <a:endParaRPr lang="da-DK" sz="1200" dirty="0"/>
          </a:p>
          <a:p>
            <a:pPr>
              <a:buClr>
                <a:srgbClr val="3B5463"/>
              </a:buClr>
            </a:pPr>
            <a:endParaRPr lang="da-DK" sz="1200" dirty="0"/>
          </a:p>
        </p:txBody>
      </p:sp>
      <p:sp>
        <p:nvSpPr>
          <p:cNvPr id="2" name="Pladsholder til slidenummer 1"/>
          <p:cNvSpPr>
            <a:spLocks noGrp="1"/>
          </p:cNvSpPr>
          <p:nvPr>
            <p:ph type="sldNum" sz="quarter" idx="12"/>
          </p:nvPr>
        </p:nvSpPr>
        <p:spPr/>
        <p:txBody>
          <a:bodyPr/>
          <a:lstStyle/>
          <a:p>
            <a:fld id="{1E80101F-5742-4645-B1C0-D6AFABF6C92F}" type="slidenum">
              <a:rPr lang="da-DK" smtClean="0"/>
              <a:pPr/>
              <a:t>24</a:t>
            </a:fld>
            <a:endParaRPr lang="da-DK" dirty="0"/>
          </a:p>
        </p:txBody>
      </p:sp>
      <p:sp>
        <p:nvSpPr>
          <p:cNvPr id="9" name="Afrundet rektangel 8"/>
          <p:cNvSpPr/>
          <p:nvPr/>
        </p:nvSpPr>
        <p:spPr bwMode="auto">
          <a:xfrm>
            <a:off x="462691" y="3501008"/>
            <a:ext cx="11263442" cy="1987144"/>
          </a:xfrm>
          <a:prstGeom prst="roundRect">
            <a:avLst>
              <a:gd name="adj" fmla="val 3801"/>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buClr>
                <a:srgbClr val="3B5463"/>
              </a:buClr>
            </a:pPr>
            <a:r>
              <a:rPr lang="da-DK" sz="1200" dirty="0"/>
              <a:t>Her indsættes den obligatoriske visning om dokumentation og viden fra datagrundlaget. </a:t>
            </a:r>
          </a:p>
          <a:p>
            <a:pPr>
              <a:buClr>
                <a:srgbClr val="3B5463"/>
              </a:buClr>
            </a:pPr>
            <a:endParaRPr lang="da-DK" sz="1200" dirty="0"/>
          </a:p>
          <a:p>
            <a:pPr>
              <a:buClr>
                <a:srgbClr val="3B5463"/>
              </a:buClr>
            </a:pPr>
            <a:endParaRPr lang="da-DK" sz="1200" dirty="0"/>
          </a:p>
        </p:txBody>
      </p:sp>
      <p:sp>
        <p:nvSpPr>
          <p:cNvPr id="10" name="Rektangel 9"/>
          <p:cNvSpPr/>
          <p:nvPr/>
        </p:nvSpPr>
        <p:spPr bwMode="auto">
          <a:xfrm>
            <a:off x="9696400" y="145712"/>
            <a:ext cx="2259632" cy="1008112"/>
          </a:xfrm>
          <a:prstGeom prst="rect">
            <a:avLst/>
          </a:prstGeom>
          <a:pattFill prst="pct70">
            <a:fgClr>
              <a:schemeClr val="bg1">
                <a:lumMod val="75000"/>
              </a:schemeClr>
            </a:fgClr>
            <a:bgClr>
              <a:schemeClr val="bg1"/>
            </a:bgClr>
          </a:pattFill>
          <a:ln w="6350" cap="flat" cmpd="sng" algn="ctr">
            <a:solidFill>
              <a:schemeClr val="bg1">
                <a:lumMod val="85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r>
              <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rPr>
              <a:t>Indsæt </a:t>
            </a:r>
            <a:r>
              <a:rPr lang="da-DK" sz="1400" dirty="0">
                <a:solidFill>
                  <a:sysClr val="windowText" lastClr="000000"/>
                </a:solidFill>
              </a:rPr>
              <a:t>dato for seneste opdatering</a:t>
            </a:r>
            <a:endPar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endParaRPr>
          </a:p>
        </p:txBody>
      </p:sp>
    </p:spTree>
    <p:custDataLst>
      <p:custData r:id="rId1"/>
      <p:custData r:id="rId2"/>
      <p:tags r:id="rId3"/>
    </p:custDataLst>
    <p:extLst>
      <p:ext uri="{BB962C8B-B14F-4D97-AF65-F5344CB8AC3E}">
        <p14:creationId xmlns:p14="http://schemas.microsoft.com/office/powerpoint/2010/main" val="23333938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kt 2" hidden="1"/>
          <p:cNvGraphicFramePr>
            <a:graphicFrameLocks noChangeAspect="1"/>
          </p:cNvGraphicFramePr>
          <p:nvPr>
            <p:custDataLst>
              <p:tags r:id="rId4"/>
            </p:custDataLst>
            <p:extLst>
              <p:ext uri="{D42A27DB-BD31-4B8C-83A1-F6EECF244321}">
                <p14:modId xmlns:p14="http://schemas.microsoft.com/office/powerpoint/2010/main" val="340514714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473" imgH="476" progId="TCLayout.ActiveDocument.1">
                  <p:embed/>
                </p:oleObj>
              </mc:Choice>
              <mc:Fallback>
                <p:oleObj name="think-cell Slide" r:id="rId7" imgW="473" imgH="476" progId="TCLayout.ActiveDocument.1">
                  <p:embed/>
                  <p:pic>
                    <p:nvPicPr>
                      <p:cNvPr id="3" name="Objekt 2"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6" name="Title 5">
            <a:extLst>
              <a:ext uri="{FF2B5EF4-FFF2-40B4-BE49-F238E27FC236}">
                <a16:creationId xmlns:a16="http://schemas.microsoft.com/office/drawing/2014/main" id="{BB917CD0-740B-4A59-BEEB-B2D6225B7B98}"/>
              </a:ext>
            </a:extLst>
          </p:cNvPr>
          <p:cNvSpPr>
            <a:spLocks noGrp="1"/>
          </p:cNvSpPr>
          <p:nvPr>
            <p:ph type="title"/>
          </p:nvPr>
        </p:nvSpPr>
        <p:spPr/>
        <p:txBody>
          <a:bodyPr vert="horz"/>
          <a:lstStyle/>
          <a:p>
            <a:r>
              <a:rPr lang="da-DK" dirty="0">
                <a:solidFill>
                  <a:schemeClr val="tx1"/>
                </a:solidFill>
              </a:rPr>
              <a:t>5.3 It-systemporteføljens tilstand –</a:t>
            </a:r>
            <a:br>
              <a:rPr lang="da-DK" dirty="0">
                <a:solidFill>
                  <a:schemeClr val="tx1"/>
                </a:solidFill>
              </a:rPr>
            </a:br>
            <a:r>
              <a:rPr lang="da-DK" dirty="0">
                <a:solidFill>
                  <a:schemeClr val="tx1"/>
                </a:solidFill>
              </a:rPr>
              <a:t>kontrakter og </a:t>
            </a:r>
            <a:r>
              <a:rPr lang="da-DK" dirty="0" err="1">
                <a:solidFill>
                  <a:schemeClr val="tx1"/>
                </a:solidFill>
              </a:rPr>
              <a:t>sourcing</a:t>
            </a:r>
            <a:endParaRPr lang="da-DK" dirty="0">
              <a:solidFill>
                <a:schemeClr val="tx1"/>
              </a:solidFill>
            </a:endParaRPr>
          </a:p>
        </p:txBody>
      </p:sp>
      <p:sp>
        <p:nvSpPr>
          <p:cNvPr id="7" name="Afrundet rektangel 6"/>
          <p:cNvSpPr/>
          <p:nvPr/>
        </p:nvSpPr>
        <p:spPr bwMode="auto">
          <a:xfrm>
            <a:off x="449182" y="1297840"/>
            <a:ext cx="11263442" cy="2347184"/>
          </a:xfrm>
          <a:prstGeom prst="roundRect">
            <a:avLst>
              <a:gd name="adj" fmla="val 3801"/>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buClr>
                <a:srgbClr val="3B5463"/>
              </a:buClr>
            </a:pPr>
            <a:r>
              <a:rPr lang="da-DK" sz="1200" b="1" dirty="0"/>
              <a:t>Kontrakter og </a:t>
            </a:r>
            <a:r>
              <a:rPr lang="da-DK" sz="1200" b="1" dirty="0" err="1"/>
              <a:t>sourcing</a:t>
            </a:r>
            <a:endParaRPr lang="da-DK" sz="1200" b="1" dirty="0"/>
          </a:p>
          <a:p>
            <a:pPr>
              <a:buClr>
                <a:srgbClr val="3B5463"/>
              </a:buClr>
            </a:pPr>
            <a:r>
              <a:rPr lang="da-DK" sz="1200" dirty="0"/>
              <a:t>Beskriv den overordnede tilstand for kontrakter og </a:t>
            </a:r>
            <a:r>
              <a:rPr lang="da-DK" sz="1200" dirty="0" err="1"/>
              <a:t>sourcing</a:t>
            </a:r>
            <a:r>
              <a:rPr lang="da-DK" sz="1200" dirty="0"/>
              <a:t> og vurder, om dette giver anledning til handlinger. </a:t>
            </a:r>
          </a:p>
          <a:p>
            <a:pPr>
              <a:buClr>
                <a:srgbClr val="3B5463"/>
              </a:buClr>
            </a:pPr>
            <a:endParaRPr lang="da-DK" sz="1200" dirty="0"/>
          </a:p>
        </p:txBody>
      </p:sp>
      <p:sp>
        <p:nvSpPr>
          <p:cNvPr id="2" name="Pladsholder til slidenummer 1"/>
          <p:cNvSpPr>
            <a:spLocks noGrp="1"/>
          </p:cNvSpPr>
          <p:nvPr>
            <p:ph type="sldNum" sz="quarter" idx="12"/>
          </p:nvPr>
        </p:nvSpPr>
        <p:spPr/>
        <p:txBody>
          <a:bodyPr/>
          <a:lstStyle/>
          <a:p>
            <a:fld id="{1E80101F-5742-4645-B1C0-D6AFABF6C92F}" type="slidenum">
              <a:rPr lang="da-DK" smtClean="0"/>
              <a:pPr/>
              <a:t>25</a:t>
            </a:fld>
            <a:endParaRPr lang="da-DK" dirty="0"/>
          </a:p>
        </p:txBody>
      </p:sp>
      <p:sp>
        <p:nvSpPr>
          <p:cNvPr id="9" name="Afrundet rektangel 8"/>
          <p:cNvSpPr/>
          <p:nvPr/>
        </p:nvSpPr>
        <p:spPr bwMode="auto">
          <a:xfrm>
            <a:off x="449182" y="3861048"/>
            <a:ext cx="11263442" cy="2088232"/>
          </a:xfrm>
          <a:prstGeom prst="roundRect">
            <a:avLst>
              <a:gd name="adj" fmla="val 3801"/>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buClr>
                <a:srgbClr val="3B5463"/>
              </a:buClr>
            </a:pPr>
            <a:r>
              <a:rPr lang="da-DK" sz="1200" dirty="0"/>
              <a:t>Her indsættes obligatoriske visninger om kontrakter og </a:t>
            </a:r>
            <a:r>
              <a:rPr lang="da-DK" sz="1200" dirty="0" err="1"/>
              <a:t>sourcing</a:t>
            </a:r>
            <a:r>
              <a:rPr lang="da-DK" sz="1200" dirty="0"/>
              <a:t> fra datagrundlaget, samt evt. visningen om genudbud. </a:t>
            </a:r>
          </a:p>
          <a:p>
            <a:pPr>
              <a:buClr>
                <a:srgbClr val="3B5463"/>
              </a:buClr>
            </a:pPr>
            <a:endParaRPr lang="da-DK" sz="1200" dirty="0"/>
          </a:p>
          <a:p>
            <a:pPr>
              <a:buClr>
                <a:srgbClr val="3B5463"/>
              </a:buClr>
            </a:pPr>
            <a:endParaRPr lang="da-DK" sz="1200" dirty="0"/>
          </a:p>
        </p:txBody>
      </p:sp>
      <p:sp>
        <p:nvSpPr>
          <p:cNvPr id="10" name="Rektangel 9"/>
          <p:cNvSpPr/>
          <p:nvPr/>
        </p:nvSpPr>
        <p:spPr bwMode="auto">
          <a:xfrm>
            <a:off x="9705485" y="145816"/>
            <a:ext cx="2259632" cy="1008112"/>
          </a:xfrm>
          <a:prstGeom prst="rect">
            <a:avLst/>
          </a:prstGeom>
          <a:pattFill prst="pct70">
            <a:fgClr>
              <a:schemeClr val="bg1">
                <a:lumMod val="75000"/>
              </a:schemeClr>
            </a:fgClr>
            <a:bgClr>
              <a:schemeClr val="bg1"/>
            </a:bgClr>
          </a:pattFill>
          <a:ln w="6350" cap="flat" cmpd="sng" algn="ctr">
            <a:solidFill>
              <a:schemeClr val="bg1">
                <a:lumMod val="85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r>
              <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rPr>
              <a:t>Indsæt </a:t>
            </a:r>
            <a:r>
              <a:rPr lang="da-DK" sz="1400" dirty="0">
                <a:solidFill>
                  <a:sysClr val="windowText" lastClr="000000"/>
                </a:solidFill>
              </a:rPr>
              <a:t>dato for seneste opdatering</a:t>
            </a:r>
            <a:endPar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endParaRPr>
          </a:p>
        </p:txBody>
      </p:sp>
    </p:spTree>
    <p:custDataLst>
      <p:custData r:id="rId1"/>
      <p:custData r:id="rId2"/>
      <p:tags r:id="rId3"/>
    </p:custDataLst>
    <p:extLst>
      <p:ext uri="{BB962C8B-B14F-4D97-AF65-F5344CB8AC3E}">
        <p14:creationId xmlns:p14="http://schemas.microsoft.com/office/powerpoint/2010/main" val="30232588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kt 2" hidden="1"/>
          <p:cNvGraphicFramePr>
            <a:graphicFrameLocks noChangeAspect="1"/>
          </p:cNvGraphicFramePr>
          <p:nvPr>
            <p:custDataLst>
              <p:tags r:id="rId4"/>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473" imgH="476" progId="TCLayout.ActiveDocument.1">
                  <p:embed/>
                </p:oleObj>
              </mc:Choice>
              <mc:Fallback>
                <p:oleObj name="think-cell Slide" r:id="rId7" imgW="473" imgH="476" progId="TCLayout.ActiveDocument.1">
                  <p:embed/>
                  <p:pic>
                    <p:nvPicPr>
                      <p:cNvPr id="3" name="Objekt 2"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6" name="Title 5">
            <a:extLst>
              <a:ext uri="{FF2B5EF4-FFF2-40B4-BE49-F238E27FC236}">
                <a16:creationId xmlns:a16="http://schemas.microsoft.com/office/drawing/2014/main" id="{BB917CD0-740B-4A59-BEEB-B2D6225B7B98}"/>
              </a:ext>
            </a:extLst>
          </p:cNvPr>
          <p:cNvSpPr>
            <a:spLocks noGrp="1"/>
          </p:cNvSpPr>
          <p:nvPr>
            <p:ph type="title"/>
          </p:nvPr>
        </p:nvSpPr>
        <p:spPr/>
        <p:txBody>
          <a:bodyPr vert="horz"/>
          <a:lstStyle/>
          <a:p>
            <a:r>
              <a:rPr lang="da-DK" dirty="0">
                <a:solidFill>
                  <a:schemeClr val="tx1"/>
                </a:solidFill>
              </a:rPr>
              <a:t>5.3 It-systemporteføljens tilstand – sikkerhed</a:t>
            </a:r>
          </a:p>
        </p:txBody>
      </p:sp>
      <p:sp>
        <p:nvSpPr>
          <p:cNvPr id="7" name="Afrundet rektangel 6"/>
          <p:cNvSpPr/>
          <p:nvPr/>
        </p:nvSpPr>
        <p:spPr bwMode="auto">
          <a:xfrm>
            <a:off x="449182" y="1297840"/>
            <a:ext cx="11263442" cy="2059152"/>
          </a:xfrm>
          <a:prstGeom prst="roundRect">
            <a:avLst>
              <a:gd name="adj" fmla="val 3801"/>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buClr>
                <a:srgbClr val="3B5463"/>
              </a:buClr>
            </a:pPr>
            <a:r>
              <a:rPr lang="da-DK" sz="1200" b="1" dirty="0"/>
              <a:t>Sikkerhed</a:t>
            </a:r>
          </a:p>
          <a:p>
            <a:pPr>
              <a:buClr>
                <a:srgbClr val="3B5463"/>
              </a:buClr>
            </a:pPr>
            <a:r>
              <a:rPr lang="da-DK" sz="1200" dirty="0"/>
              <a:t>Beskriv overordnet it-porteføljens sikkerhed og vurder, om dette giver anledning til handlinger. </a:t>
            </a:r>
          </a:p>
          <a:p>
            <a:pPr>
              <a:buClr>
                <a:srgbClr val="3B5463"/>
              </a:buClr>
            </a:pPr>
            <a:endParaRPr lang="da-DK" sz="1200" dirty="0"/>
          </a:p>
          <a:p>
            <a:pPr>
              <a:buClr>
                <a:srgbClr val="3B5463"/>
              </a:buClr>
            </a:pPr>
            <a:endParaRPr lang="da-DK" sz="1200" dirty="0"/>
          </a:p>
        </p:txBody>
      </p:sp>
      <p:sp>
        <p:nvSpPr>
          <p:cNvPr id="2" name="Pladsholder til slidenummer 1"/>
          <p:cNvSpPr>
            <a:spLocks noGrp="1"/>
          </p:cNvSpPr>
          <p:nvPr>
            <p:ph type="sldNum" sz="quarter" idx="12"/>
          </p:nvPr>
        </p:nvSpPr>
        <p:spPr/>
        <p:txBody>
          <a:bodyPr/>
          <a:lstStyle/>
          <a:p>
            <a:fld id="{1E80101F-5742-4645-B1C0-D6AFABF6C92F}" type="slidenum">
              <a:rPr lang="da-DK" smtClean="0"/>
              <a:pPr/>
              <a:t>26</a:t>
            </a:fld>
            <a:endParaRPr lang="da-DK" dirty="0"/>
          </a:p>
        </p:txBody>
      </p:sp>
      <p:sp>
        <p:nvSpPr>
          <p:cNvPr id="9" name="Afrundet rektangel 8"/>
          <p:cNvSpPr/>
          <p:nvPr/>
        </p:nvSpPr>
        <p:spPr bwMode="auto">
          <a:xfrm>
            <a:off x="462691" y="3501008"/>
            <a:ext cx="11263442" cy="1987144"/>
          </a:xfrm>
          <a:prstGeom prst="roundRect">
            <a:avLst>
              <a:gd name="adj" fmla="val 3801"/>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buClr>
                <a:srgbClr val="3B5463"/>
              </a:buClr>
            </a:pPr>
            <a:r>
              <a:rPr lang="da-DK" sz="1200" dirty="0"/>
              <a:t>Her indsættes den obligatoriske visning om sikkerhed fra datagrundlaget. </a:t>
            </a:r>
          </a:p>
          <a:p>
            <a:pPr>
              <a:buClr>
                <a:srgbClr val="3B5463"/>
              </a:buClr>
            </a:pPr>
            <a:endParaRPr lang="da-DK" sz="1200" dirty="0"/>
          </a:p>
          <a:p>
            <a:pPr>
              <a:buClr>
                <a:srgbClr val="3B5463"/>
              </a:buClr>
            </a:pPr>
            <a:endParaRPr lang="da-DK" sz="1200" dirty="0"/>
          </a:p>
        </p:txBody>
      </p:sp>
      <p:sp>
        <p:nvSpPr>
          <p:cNvPr id="10" name="Rektangel 9"/>
          <p:cNvSpPr/>
          <p:nvPr/>
        </p:nvSpPr>
        <p:spPr bwMode="auto">
          <a:xfrm>
            <a:off x="9696400" y="145712"/>
            <a:ext cx="2259632" cy="1008112"/>
          </a:xfrm>
          <a:prstGeom prst="rect">
            <a:avLst/>
          </a:prstGeom>
          <a:pattFill prst="pct70">
            <a:fgClr>
              <a:schemeClr val="bg1">
                <a:lumMod val="75000"/>
              </a:schemeClr>
            </a:fgClr>
            <a:bgClr>
              <a:schemeClr val="bg1"/>
            </a:bgClr>
          </a:pattFill>
          <a:ln w="6350" cap="flat" cmpd="sng" algn="ctr">
            <a:solidFill>
              <a:schemeClr val="bg1">
                <a:lumMod val="85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r>
              <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rPr>
              <a:t>Indsæt </a:t>
            </a:r>
            <a:r>
              <a:rPr lang="da-DK" sz="1400" dirty="0">
                <a:solidFill>
                  <a:sysClr val="windowText" lastClr="000000"/>
                </a:solidFill>
              </a:rPr>
              <a:t>dato for seneste opdatering</a:t>
            </a:r>
            <a:endPar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endParaRPr>
          </a:p>
        </p:txBody>
      </p:sp>
    </p:spTree>
    <p:custDataLst>
      <p:custData r:id="rId1"/>
      <p:custData r:id="rId2"/>
      <p:tags r:id="rId3"/>
    </p:custDataLst>
    <p:extLst>
      <p:ext uri="{BB962C8B-B14F-4D97-AF65-F5344CB8AC3E}">
        <p14:creationId xmlns:p14="http://schemas.microsoft.com/office/powerpoint/2010/main" val="40459913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kt 2" hidden="1"/>
          <p:cNvGraphicFramePr>
            <a:graphicFrameLocks noChangeAspect="1"/>
          </p:cNvGraphicFramePr>
          <p:nvPr>
            <p:custDataLst>
              <p:tags r:id="rId4"/>
            </p:custDataLst>
            <p:extLst>
              <p:ext uri="{D42A27DB-BD31-4B8C-83A1-F6EECF244321}">
                <p14:modId xmlns:p14="http://schemas.microsoft.com/office/powerpoint/2010/main" val="758570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473" imgH="476" progId="TCLayout.ActiveDocument.1">
                  <p:embed/>
                </p:oleObj>
              </mc:Choice>
              <mc:Fallback>
                <p:oleObj name="think-cell Slide" r:id="rId7" imgW="473" imgH="476" progId="TCLayout.ActiveDocument.1">
                  <p:embed/>
                  <p:pic>
                    <p:nvPicPr>
                      <p:cNvPr id="3" name="Objekt 2"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6" name="Title 5">
            <a:extLst>
              <a:ext uri="{FF2B5EF4-FFF2-40B4-BE49-F238E27FC236}">
                <a16:creationId xmlns:a16="http://schemas.microsoft.com/office/drawing/2014/main" id="{BB917CD0-740B-4A59-BEEB-B2D6225B7B98}"/>
              </a:ext>
            </a:extLst>
          </p:cNvPr>
          <p:cNvSpPr>
            <a:spLocks noGrp="1"/>
          </p:cNvSpPr>
          <p:nvPr>
            <p:ph type="title"/>
          </p:nvPr>
        </p:nvSpPr>
        <p:spPr/>
        <p:txBody>
          <a:bodyPr vert="horz"/>
          <a:lstStyle/>
          <a:p>
            <a:r>
              <a:rPr lang="da-DK" dirty="0">
                <a:solidFill>
                  <a:schemeClr val="tx1"/>
                </a:solidFill>
              </a:rPr>
              <a:t>5.4 It-systemporteføljens tilstand – </a:t>
            </a:r>
            <a:br>
              <a:rPr lang="da-DK" dirty="0">
                <a:solidFill>
                  <a:schemeClr val="tx1"/>
                </a:solidFill>
              </a:rPr>
            </a:br>
            <a:r>
              <a:rPr lang="da-DK" dirty="0">
                <a:solidFill>
                  <a:schemeClr val="tx1"/>
                </a:solidFill>
              </a:rPr>
              <a:t>forsyningssikkerhed for samfundskritiske it-systemer</a:t>
            </a:r>
          </a:p>
        </p:txBody>
      </p:sp>
      <p:sp>
        <p:nvSpPr>
          <p:cNvPr id="7" name="Afrundet rektangel 6"/>
          <p:cNvSpPr/>
          <p:nvPr/>
        </p:nvSpPr>
        <p:spPr bwMode="auto">
          <a:xfrm>
            <a:off x="594364" y="1337850"/>
            <a:ext cx="11263442" cy="2059152"/>
          </a:xfrm>
          <a:prstGeom prst="roundRect">
            <a:avLst>
              <a:gd name="adj" fmla="val 3801"/>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buClr>
                <a:srgbClr val="3B5463"/>
              </a:buClr>
            </a:pPr>
            <a:r>
              <a:rPr lang="da-DK" sz="1200" b="1" dirty="0"/>
              <a:t>Forsyningssikkerhed for samfundskritiske it-systemer</a:t>
            </a:r>
          </a:p>
          <a:p>
            <a:pPr>
              <a:buClr>
                <a:srgbClr val="3B5463"/>
              </a:buClr>
            </a:pPr>
            <a:r>
              <a:rPr lang="da-DK" sz="1200" dirty="0"/>
              <a:t>Beskriv den overordnede forsyningssikkerhed for samfundskritiske it-systemer og vurder, om dette giver anledning til handlinger. Forsyningssikkerhed forstås som de iboende forsyninger i it-systemet (her it-services), I leverer via jeres samfundskritiske it-system til borgere og virksomheder. Henset hertil er et fokus, at sikkerheden for, at systemet leverer de iboende it-services, er afpasset i forhold til systemets samfundsmæssige </a:t>
            </a:r>
            <a:r>
              <a:rPr lang="da-DK" sz="1200" dirty="0" err="1"/>
              <a:t>kritikalitet</a:t>
            </a:r>
            <a:r>
              <a:rPr lang="da-DK" sz="1200" dirty="0"/>
              <a:t>. </a:t>
            </a:r>
          </a:p>
          <a:p>
            <a:pPr>
              <a:buClr>
                <a:srgbClr val="3B5463"/>
              </a:buClr>
            </a:pPr>
            <a:endParaRPr lang="da-DK" sz="1200" dirty="0"/>
          </a:p>
        </p:txBody>
      </p:sp>
      <p:sp>
        <p:nvSpPr>
          <p:cNvPr id="2" name="Pladsholder til slidenummer 1"/>
          <p:cNvSpPr>
            <a:spLocks noGrp="1"/>
          </p:cNvSpPr>
          <p:nvPr>
            <p:ph type="sldNum" sz="quarter" idx="12"/>
          </p:nvPr>
        </p:nvSpPr>
        <p:spPr/>
        <p:txBody>
          <a:bodyPr/>
          <a:lstStyle/>
          <a:p>
            <a:fld id="{1E80101F-5742-4645-B1C0-D6AFABF6C92F}" type="slidenum">
              <a:rPr lang="da-DK" smtClean="0"/>
              <a:pPr/>
              <a:t>27</a:t>
            </a:fld>
            <a:endParaRPr lang="da-DK" dirty="0"/>
          </a:p>
        </p:txBody>
      </p:sp>
      <p:sp>
        <p:nvSpPr>
          <p:cNvPr id="9" name="Afrundet rektangel 8"/>
          <p:cNvSpPr/>
          <p:nvPr/>
        </p:nvSpPr>
        <p:spPr bwMode="auto">
          <a:xfrm>
            <a:off x="594364" y="3789040"/>
            <a:ext cx="11263442" cy="1944216"/>
          </a:xfrm>
          <a:prstGeom prst="roundRect">
            <a:avLst>
              <a:gd name="adj" fmla="val 3801"/>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buClr>
                <a:srgbClr val="3B5463"/>
              </a:buClr>
            </a:pPr>
            <a:r>
              <a:rPr lang="da-DK" sz="1200" dirty="0"/>
              <a:t>Her indsættes en valgfri visning om forsyningssikkerhed af samfundskritiske it-systemer fra datagrundlaget. Vælg den eller de visninger, som er mest sigende for systemernes tilstand. </a:t>
            </a:r>
          </a:p>
          <a:p>
            <a:pPr>
              <a:buClr>
                <a:srgbClr val="3B5463"/>
              </a:buClr>
            </a:pPr>
            <a:endParaRPr lang="da-DK" sz="1200" dirty="0"/>
          </a:p>
          <a:p>
            <a:pPr>
              <a:buClr>
                <a:srgbClr val="3B5463"/>
              </a:buClr>
            </a:pPr>
            <a:endParaRPr lang="da-DK" sz="1200" dirty="0"/>
          </a:p>
        </p:txBody>
      </p:sp>
      <p:sp>
        <p:nvSpPr>
          <p:cNvPr id="10" name="Rektangel 9"/>
          <p:cNvSpPr/>
          <p:nvPr/>
        </p:nvSpPr>
        <p:spPr bwMode="auto">
          <a:xfrm>
            <a:off x="9696400" y="133719"/>
            <a:ext cx="2259632" cy="1008112"/>
          </a:xfrm>
          <a:prstGeom prst="rect">
            <a:avLst/>
          </a:prstGeom>
          <a:pattFill prst="pct70">
            <a:fgClr>
              <a:schemeClr val="bg1">
                <a:lumMod val="75000"/>
              </a:schemeClr>
            </a:fgClr>
            <a:bgClr>
              <a:schemeClr val="bg1"/>
            </a:bgClr>
          </a:pattFill>
          <a:ln w="6350" cap="flat" cmpd="sng" algn="ctr">
            <a:solidFill>
              <a:schemeClr val="bg1">
                <a:lumMod val="85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r>
              <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rPr>
              <a:t>Indsæt </a:t>
            </a:r>
            <a:r>
              <a:rPr lang="da-DK" sz="1400" dirty="0">
                <a:solidFill>
                  <a:sysClr val="windowText" lastClr="000000"/>
                </a:solidFill>
              </a:rPr>
              <a:t>dato for seneste opdatering</a:t>
            </a:r>
            <a:endPar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endParaRPr>
          </a:p>
        </p:txBody>
      </p:sp>
    </p:spTree>
    <p:custDataLst>
      <p:custData r:id="rId1"/>
      <p:custData r:id="rId2"/>
      <p:tags r:id="rId3"/>
    </p:custDataLst>
    <p:extLst>
      <p:ext uri="{BB962C8B-B14F-4D97-AF65-F5344CB8AC3E}">
        <p14:creationId xmlns:p14="http://schemas.microsoft.com/office/powerpoint/2010/main" val="24060207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kt 2" hidden="1"/>
          <p:cNvGraphicFramePr>
            <a:graphicFrameLocks noChangeAspect="1"/>
          </p:cNvGraphicFramePr>
          <p:nvPr>
            <p:custDataLst>
              <p:tags r:id="rId4"/>
            </p:custDataLst>
            <p:extLst>
              <p:ext uri="{D42A27DB-BD31-4B8C-83A1-F6EECF244321}">
                <p14:modId xmlns:p14="http://schemas.microsoft.com/office/powerpoint/2010/main" val="84685571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473" imgH="476" progId="TCLayout.ActiveDocument.1">
                  <p:embed/>
                </p:oleObj>
              </mc:Choice>
              <mc:Fallback>
                <p:oleObj name="think-cell Slide" r:id="rId7" imgW="473" imgH="476" progId="TCLayout.ActiveDocument.1">
                  <p:embed/>
                  <p:pic>
                    <p:nvPicPr>
                      <p:cNvPr id="3" name="Objekt 2"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6" name="Title 5">
            <a:extLst>
              <a:ext uri="{FF2B5EF4-FFF2-40B4-BE49-F238E27FC236}">
                <a16:creationId xmlns:a16="http://schemas.microsoft.com/office/drawing/2014/main" id="{BB917CD0-740B-4A59-BEEB-B2D6225B7B98}"/>
              </a:ext>
            </a:extLst>
          </p:cNvPr>
          <p:cNvSpPr>
            <a:spLocks noGrp="1"/>
          </p:cNvSpPr>
          <p:nvPr>
            <p:ph type="title"/>
          </p:nvPr>
        </p:nvSpPr>
        <p:spPr/>
        <p:txBody>
          <a:bodyPr vert="horz"/>
          <a:lstStyle/>
          <a:p>
            <a:r>
              <a:rPr lang="da-DK" dirty="0">
                <a:solidFill>
                  <a:srgbClr val="000000"/>
                </a:solidFill>
              </a:rPr>
              <a:t>5.4 One pager: Samfundskritisk it-system*</a:t>
            </a:r>
            <a:endParaRPr lang="da-DK" dirty="0">
              <a:solidFill>
                <a:schemeClr val="tx1"/>
              </a:solidFill>
            </a:endParaRPr>
          </a:p>
        </p:txBody>
      </p:sp>
      <p:sp>
        <p:nvSpPr>
          <p:cNvPr id="2" name="Pladsholder til slidenummer 1"/>
          <p:cNvSpPr>
            <a:spLocks noGrp="1"/>
          </p:cNvSpPr>
          <p:nvPr>
            <p:ph type="sldNum" sz="quarter" idx="12"/>
          </p:nvPr>
        </p:nvSpPr>
        <p:spPr/>
        <p:txBody>
          <a:bodyPr/>
          <a:lstStyle/>
          <a:p>
            <a:fld id="{1E80101F-5742-4645-B1C0-D6AFABF6C92F}" type="slidenum">
              <a:rPr lang="da-DK" smtClean="0"/>
              <a:pPr/>
              <a:t>28</a:t>
            </a:fld>
            <a:endParaRPr lang="da-DK" dirty="0"/>
          </a:p>
        </p:txBody>
      </p:sp>
      <p:sp>
        <p:nvSpPr>
          <p:cNvPr id="10" name="Afrundet rektangel 9"/>
          <p:cNvSpPr/>
          <p:nvPr/>
        </p:nvSpPr>
        <p:spPr bwMode="auto">
          <a:xfrm>
            <a:off x="623392" y="1297840"/>
            <a:ext cx="5256584" cy="2707224"/>
          </a:xfrm>
          <a:prstGeom prst="roundRect">
            <a:avLst>
              <a:gd name="adj" fmla="val 3087"/>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lnSpc>
                <a:spcPct val="100000"/>
              </a:lnSpc>
              <a:spcBef>
                <a:spcPts val="1100"/>
              </a:spcBef>
            </a:pPr>
            <a:r>
              <a:rPr lang="da-DK" sz="1200" b="1" dirty="0"/>
              <a:t>Systemets nøglefunktion</a:t>
            </a:r>
          </a:p>
          <a:p>
            <a:pPr marL="171450" indent="-171450">
              <a:lnSpc>
                <a:spcPct val="100000"/>
              </a:lnSpc>
              <a:spcBef>
                <a:spcPts val="1100"/>
              </a:spcBef>
              <a:buFont typeface="Arial" panose="020B0604020202020204" pitchFamily="34" charset="0"/>
              <a:buChar char="•"/>
            </a:pPr>
            <a:r>
              <a:rPr lang="da-DK" sz="1200" dirty="0"/>
              <a:t>Angiv systemets nøglefunktion samt hvilke processer det understøtter.</a:t>
            </a:r>
          </a:p>
          <a:p>
            <a:pPr>
              <a:lnSpc>
                <a:spcPct val="100000"/>
              </a:lnSpc>
              <a:spcBef>
                <a:spcPts val="1100"/>
              </a:spcBef>
            </a:pPr>
            <a:r>
              <a:rPr lang="da-DK" sz="1200" b="1" dirty="0"/>
              <a:t>Grundlag for </a:t>
            </a:r>
            <a:r>
              <a:rPr lang="da-DK" sz="1200" b="1" dirty="0" err="1"/>
              <a:t>kritikalitetsvurdering</a:t>
            </a:r>
            <a:endParaRPr lang="da-DK" sz="1200" b="1" dirty="0"/>
          </a:p>
          <a:p>
            <a:pPr marL="171450" indent="-171450">
              <a:lnSpc>
                <a:spcPct val="100000"/>
              </a:lnSpc>
              <a:spcBef>
                <a:spcPts val="1100"/>
              </a:spcBef>
              <a:buFont typeface="Arial" panose="020B0604020202020204" pitchFamily="34" charset="0"/>
              <a:buChar char="•"/>
            </a:pPr>
            <a:r>
              <a:rPr lang="da-DK" sz="1200" dirty="0"/>
              <a:t>Kort beskrivelse af, hvorfor systemet kategoriseres som samfundskritisk.</a:t>
            </a:r>
          </a:p>
          <a:p>
            <a:pPr>
              <a:buClr>
                <a:srgbClr val="3B5463"/>
              </a:buClr>
            </a:pPr>
            <a:endParaRPr lang="da-DK" sz="1200" dirty="0"/>
          </a:p>
        </p:txBody>
      </p:sp>
      <p:sp>
        <p:nvSpPr>
          <p:cNvPr id="11" name="Afrundet rektangel 10"/>
          <p:cNvSpPr/>
          <p:nvPr/>
        </p:nvSpPr>
        <p:spPr bwMode="auto">
          <a:xfrm>
            <a:off x="6102275" y="1297840"/>
            <a:ext cx="5256000" cy="2707224"/>
          </a:xfrm>
          <a:prstGeom prst="roundRect">
            <a:avLst>
              <a:gd name="adj" fmla="val 3087"/>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buClr>
                <a:srgbClr val="3B5463"/>
              </a:buClr>
            </a:pPr>
            <a:endParaRPr lang="da-DK" sz="1200" dirty="0"/>
          </a:p>
        </p:txBody>
      </p:sp>
      <p:sp>
        <p:nvSpPr>
          <p:cNvPr id="12" name="Tekstfelt 11"/>
          <p:cNvSpPr txBox="1"/>
          <p:nvPr/>
        </p:nvSpPr>
        <p:spPr>
          <a:xfrm>
            <a:off x="839416" y="6257081"/>
            <a:ext cx="10785475" cy="464230"/>
          </a:xfrm>
          <a:prstGeom prst="rect">
            <a:avLst/>
          </a:prstGeom>
          <a:noFill/>
        </p:spPr>
        <p:txBody>
          <a:bodyPr wrap="square" lIns="0" tIns="0" rIns="0" bIns="0" rtlCol="0">
            <a:spAutoFit/>
          </a:bodyPr>
          <a:lstStyle/>
          <a:p>
            <a:pPr>
              <a:lnSpc>
                <a:spcPct val="100000"/>
              </a:lnSpc>
              <a:spcBef>
                <a:spcPts val="1100"/>
              </a:spcBef>
            </a:pPr>
            <a:r>
              <a:rPr lang="da-DK" sz="1050" dirty="0"/>
              <a:t>*Der skal indsættes en </a:t>
            </a:r>
            <a:r>
              <a:rPr lang="da-DK" sz="1050" dirty="0" err="1"/>
              <a:t>one</a:t>
            </a:r>
            <a:r>
              <a:rPr lang="da-DK" sz="1050" dirty="0"/>
              <a:t>-pager for hvert samfundskritisk system i myndigheden.</a:t>
            </a:r>
          </a:p>
          <a:p>
            <a:pPr>
              <a:lnSpc>
                <a:spcPct val="100000"/>
              </a:lnSpc>
              <a:spcBef>
                <a:spcPts val="1100"/>
              </a:spcBef>
            </a:pPr>
            <a:endParaRPr lang="da-DK" sz="1050" dirty="0" err="1"/>
          </a:p>
        </p:txBody>
      </p:sp>
      <p:sp>
        <p:nvSpPr>
          <p:cNvPr id="13" name="Rektangel 12"/>
          <p:cNvSpPr/>
          <p:nvPr/>
        </p:nvSpPr>
        <p:spPr bwMode="auto">
          <a:xfrm>
            <a:off x="9696400" y="145712"/>
            <a:ext cx="2259632" cy="1008112"/>
          </a:xfrm>
          <a:prstGeom prst="rect">
            <a:avLst/>
          </a:prstGeom>
          <a:pattFill prst="pct70">
            <a:fgClr>
              <a:schemeClr val="bg1">
                <a:lumMod val="75000"/>
              </a:schemeClr>
            </a:fgClr>
            <a:bgClr>
              <a:schemeClr val="bg1"/>
            </a:bgClr>
          </a:pattFill>
          <a:ln w="6350" cap="flat" cmpd="sng" algn="ctr">
            <a:solidFill>
              <a:schemeClr val="bg1">
                <a:lumMod val="85000"/>
              </a:schemeClr>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1100"/>
              </a:spcBef>
              <a:spcAft>
                <a:spcPct val="0"/>
              </a:spcAft>
              <a:buClrTx/>
              <a:buSzTx/>
              <a:buFontTx/>
              <a:buNone/>
              <a:tabLst/>
              <a:defRPr/>
            </a:pPr>
            <a:r>
              <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rPr>
              <a:t>Indsæt </a:t>
            </a:r>
            <a:r>
              <a:rPr lang="da-DK" sz="1400" dirty="0">
                <a:solidFill>
                  <a:sysClr val="windowText" lastClr="000000"/>
                </a:solidFill>
              </a:rPr>
              <a:t>dato for seneste opdatering</a:t>
            </a:r>
            <a:endParaRPr kumimoji="0" lang="da-DK" sz="1400" b="0" i="0" u="none" strike="noStrike" kern="1200" cap="none" spc="0" normalizeH="0" baseline="0" noProof="0" dirty="0">
              <a:ln>
                <a:noFill/>
              </a:ln>
              <a:solidFill>
                <a:sysClr val="windowText" lastClr="000000"/>
              </a:solidFill>
              <a:effectLst/>
              <a:uLnTx/>
              <a:uFillTx/>
              <a:latin typeface="Arial" charset="0"/>
              <a:ea typeface="+mn-ea"/>
              <a:cs typeface="+mn-cs"/>
            </a:endParaRPr>
          </a:p>
        </p:txBody>
      </p:sp>
      <p:sp>
        <p:nvSpPr>
          <p:cNvPr id="4" name="Rektangel 3"/>
          <p:cNvSpPr/>
          <p:nvPr/>
        </p:nvSpPr>
        <p:spPr>
          <a:xfrm>
            <a:off x="6200455" y="1513968"/>
            <a:ext cx="4576065" cy="972061"/>
          </a:xfrm>
          <a:prstGeom prst="rect">
            <a:avLst/>
          </a:prstGeom>
        </p:spPr>
        <p:txBody>
          <a:bodyPr wrap="square">
            <a:spAutoFit/>
          </a:bodyPr>
          <a:lstStyle/>
          <a:p>
            <a:pPr>
              <a:lnSpc>
                <a:spcPct val="100000"/>
              </a:lnSpc>
              <a:spcBef>
                <a:spcPts val="1100"/>
              </a:spcBef>
            </a:pPr>
            <a:r>
              <a:rPr lang="da-DK" sz="1200" b="1" dirty="0"/>
              <a:t>Systemrelaterede tiltag</a:t>
            </a:r>
          </a:p>
          <a:p>
            <a:pPr marL="171450" indent="-171450">
              <a:lnSpc>
                <a:spcPct val="100000"/>
              </a:lnSpc>
              <a:spcBef>
                <a:spcPts val="1100"/>
              </a:spcBef>
              <a:buFont typeface="Arial" panose="020B0604020202020204" pitchFamily="34" charset="0"/>
              <a:buChar char="•"/>
            </a:pPr>
            <a:r>
              <a:rPr lang="da-DK" sz="1200" dirty="0"/>
              <a:t>Indsæt relevante tiltag til udbedring af eventuelle udfordringer med systemet, og angiv, hvornår de forventes færdige.</a:t>
            </a:r>
            <a:br>
              <a:rPr lang="da-DK" sz="1200" dirty="0"/>
            </a:br>
            <a:r>
              <a:rPr lang="da-DK" sz="1200" dirty="0"/>
              <a:t>Gerne præsenteret som problem – initiativ – afhjælpning. </a:t>
            </a:r>
          </a:p>
        </p:txBody>
      </p:sp>
      <p:sp>
        <p:nvSpPr>
          <p:cNvPr id="14" name="Afrundet rektangel 13"/>
          <p:cNvSpPr/>
          <p:nvPr/>
        </p:nvSpPr>
        <p:spPr bwMode="auto">
          <a:xfrm>
            <a:off x="623392" y="4221088"/>
            <a:ext cx="10734883" cy="1572710"/>
          </a:xfrm>
          <a:prstGeom prst="roundRect">
            <a:avLst>
              <a:gd name="adj" fmla="val 3087"/>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buClr>
                <a:srgbClr val="3B5463"/>
              </a:buClr>
            </a:pPr>
            <a:endParaRPr lang="da-DK" sz="1200" dirty="0"/>
          </a:p>
        </p:txBody>
      </p:sp>
      <p:sp>
        <p:nvSpPr>
          <p:cNvPr id="5" name="Rektangel 4"/>
          <p:cNvSpPr/>
          <p:nvPr/>
        </p:nvSpPr>
        <p:spPr>
          <a:xfrm>
            <a:off x="623392" y="4241132"/>
            <a:ext cx="9793088" cy="787395"/>
          </a:xfrm>
          <a:prstGeom prst="rect">
            <a:avLst/>
          </a:prstGeom>
        </p:spPr>
        <p:txBody>
          <a:bodyPr wrap="square">
            <a:spAutoFit/>
          </a:bodyPr>
          <a:lstStyle/>
          <a:p>
            <a:pPr>
              <a:lnSpc>
                <a:spcPct val="100000"/>
              </a:lnSpc>
              <a:spcBef>
                <a:spcPts val="1100"/>
              </a:spcBef>
            </a:pPr>
            <a:r>
              <a:rPr lang="da-DK" sz="1200" b="1" dirty="0"/>
              <a:t>Tilstand på systemet</a:t>
            </a:r>
          </a:p>
          <a:p>
            <a:pPr marL="171450" indent="-171450">
              <a:lnSpc>
                <a:spcPct val="100000"/>
              </a:lnSpc>
              <a:spcBef>
                <a:spcPts val="1100"/>
              </a:spcBef>
              <a:buFont typeface="Arial" panose="020B0604020202020204" pitchFamily="34" charset="0"/>
              <a:buChar char="•"/>
            </a:pPr>
            <a:r>
              <a:rPr lang="da-DK" sz="1200" dirty="0"/>
              <a:t>Angiv systemets tilstand og udfordringsbillede ved at indsætte et udklip af systemets basiskortlægning fra fanen ”</a:t>
            </a:r>
            <a:r>
              <a:rPr lang="da-DK" sz="1200" dirty="0" err="1"/>
              <a:t>Heatmap</a:t>
            </a:r>
            <a:r>
              <a:rPr lang="da-DK" sz="1200" dirty="0"/>
              <a:t> – basis” i datagrundlaget. Vælg systemnavnet, så det kun er det pågældende system, som vises, før udklippet laves. </a:t>
            </a:r>
          </a:p>
        </p:txBody>
      </p:sp>
    </p:spTree>
    <p:custDataLst>
      <p:custData r:id="rId1"/>
      <p:custData r:id="rId2"/>
      <p:tags r:id="rId3"/>
    </p:custDataLst>
    <p:extLst>
      <p:ext uri="{BB962C8B-B14F-4D97-AF65-F5344CB8AC3E}">
        <p14:creationId xmlns:p14="http://schemas.microsoft.com/office/powerpoint/2010/main" val="3867372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kt 2" hidden="1"/>
          <p:cNvGraphicFramePr>
            <a:graphicFrameLocks noChangeAspect="1"/>
          </p:cNvGraphicFramePr>
          <p:nvPr>
            <p:custDataLst>
              <p:tags r:id="rId1"/>
            </p:custDataLst>
            <p:extLst>
              <p:ext uri="{D42A27DB-BD31-4B8C-83A1-F6EECF244321}">
                <p14:modId xmlns:p14="http://schemas.microsoft.com/office/powerpoint/2010/main" val="12805092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95" imgH="396" progId="TCLayout.ActiveDocument.1">
                  <p:embed/>
                </p:oleObj>
              </mc:Choice>
              <mc:Fallback>
                <p:oleObj name="think-cell Slide" r:id="rId3" imgW="395" imgH="396"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p:cNvSpPr>
            <a:spLocks noGrp="1"/>
          </p:cNvSpPr>
          <p:nvPr>
            <p:ph type="title"/>
          </p:nvPr>
        </p:nvSpPr>
        <p:spPr/>
        <p:txBody>
          <a:bodyPr vert="horz"/>
          <a:lstStyle/>
          <a:p>
            <a:r>
              <a:rPr lang="da-DK" dirty="0">
                <a:solidFill>
                  <a:schemeClr val="tx1"/>
                </a:solidFill>
              </a:rPr>
              <a:t>Indhold</a:t>
            </a:r>
            <a:endParaRPr lang="da-DK" dirty="0"/>
          </a:p>
        </p:txBody>
      </p:sp>
      <p:sp>
        <p:nvSpPr>
          <p:cNvPr id="6" name="Rektangel 5"/>
          <p:cNvSpPr/>
          <p:nvPr/>
        </p:nvSpPr>
        <p:spPr>
          <a:xfrm>
            <a:off x="695400" y="980728"/>
            <a:ext cx="10791750" cy="5401479"/>
          </a:xfrm>
          <a:prstGeom prst="rect">
            <a:avLst/>
          </a:prstGeom>
        </p:spPr>
        <p:txBody>
          <a:bodyPr wrap="square">
            <a:spAutoFit/>
          </a:bodyPr>
          <a:lstStyle/>
          <a:p>
            <a:pPr marL="342900" lvl="0" indent="-342900">
              <a:lnSpc>
                <a:spcPct val="150000"/>
              </a:lnSpc>
              <a:spcBef>
                <a:spcPts val="0"/>
              </a:spcBef>
              <a:buFont typeface="+mj-lt"/>
              <a:buAutoNum type="arabicPeriod"/>
              <a:tabLst>
                <a:tab pos="892175" algn="l"/>
              </a:tabLst>
            </a:pPr>
            <a:r>
              <a:rPr lang="da-DK" sz="1800" kern="0" dirty="0">
                <a:solidFill>
                  <a:srgbClr val="000000"/>
                </a:solidFill>
                <a:latin typeface="+mn-lt"/>
                <a:hlinkClick r:id="rId5" action="ppaction://hlinksldjump"/>
              </a:rPr>
              <a:t>Status og fremdrift</a:t>
            </a:r>
            <a:endParaRPr lang="da-DK" sz="1800" kern="0" dirty="0">
              <a:solidFill>
                <a:srgbClr val="000000"/>
              </a:solidFill>
              <a:latin typeface="+mn-lt"/>
            </a:endParaRPr>
          </a:p>
          <a:p>
            <a:pPr marL="216000" lvl="1">
              <a:lnSpc>
                <a:spcPct val="100000"/>
              </a:lnSpc>
              <a:spcBef>
                <a:spcPts val="0"/>
              </a:spcBef>
            </a:pPr>
            <a:r>
              <a:rPr lang="da-DK" sz="1400" kern="0" dirty="0">
                <a:solidFill>
                  <a:srgbClr val="000000"/>
                </a:solidFill>
                <a:latin typeface="+mn-lt"/>
              </a:rPr>
              <a:t>1.1 Status og fremdrift </a:t>
            </a:r>
          </a:p>
          <a:p>
            <a:pPr marL="216000" lvl="1">
              <a:lnSpc>
                <a:spcPct val="100000"/>
              </a:lnSpc>
              <a:spcBef>
                <a:spcPts val="0"/>
              </a:spcBef>
            </a:pPr>
            <a:r>
              <a:rPr lang="da-DK" sz="1400" kern="0" dirty="0">
                <a:solidFill>
                  <a:srgbClr val="000000"/>
                </a:solidFill>
                <a:latin typeface="+mn-lt"/>
              </a:rPr>
              <a:t>1.2 Arbejdet med anbefalingerne</a:t>
            </a:r>
          </a:p>
          <a:p>
            <a:pPr marL="216000" lvl="1">
              <a:lnSpc>
                <a:spcPct val="100000"/>
              </a:lnSpc>
              <a:spcBef>
                <a:spcPts val="0"/>
              </a:spcBef>
            </a:pPr>
            <a:r>
              <a:rPr lang="da-DK" sz="1400" kern="0" dirty="0">
                <a:solidFill>
                  <a:srgbClr val="000000"/>
                </a:solidFill>
                <a:latin typeface="+mn-lt"/>
              </a:rPr>
              <a:t>1.3 Prioritering og vurdering af balance i aktiviteter</a:t>
            </a:r>
          </a:p>
          <a:p>
            <a:pPr marL="342900" lvl="0" indent="-342900">
              <a:lnSpc>
                <a:spcPct val="150000"/>
              </a:lnSpc>
              <a:spcBef>
                <a:spcPts val="0"/>
              </a:spcBef>
              <a:buFont typeface="+mj-lt"/>
              <a:buAutoNum type="arabicPeriod"/>
              <a:tabLst>
                <a:tab pos="892175" algn="l"/>
              </a:tabLst>
            </a:pPr>
            <a:r>
              <a:rPr lang="da-DK" sz="1800" kern="0" dirty="0">
                <a:solidFill>
                  <a:srgbClr val="000000"/>
                </a:solidFill>
                <a:latin typeface="+mn-lt"/>
                <a:hlinkClick r:id="rId6" action="ppaction://hlinksldjump"/>
              </a:rPr>
              <a:t>Ressourcer og kapacitet</a:t>
            </a:r>
            <a:endParaRPr lang="da-DK" sz="1800" kern="0" dirty="0">
              <a:solidFill>
                <a:srgbClr val="000000"/>
              </a:solidFill>
              <a:latin typeface="+mn-lt"/>
            </a:endParaRPr>
          </a:p>
          <a:p>
            <a:pPr marL="216000" lvl="1">
              <a:lnSpc>
                <a:spcPct val="100000"/>
              </a:lnSpc>
              <a:spcBef>
                <a:spcPts val="0"/>
              </a:spcBef>
            </a:pPr>
            <a:r>
              <a:rPr lang="da-DK" sz="1400" kern="0" dirty="0">
                <a:solidFill>
                  <a:srgbClr val="000000"/>
                </a:solidFill>
                <a:latin typeface="+mn-lt"/>
              </a:rPr>
              <a:t>2.1 Medarbejdere og kompetencer</a:t>
            </a:r>
          </a:p>
          <a:p>
            <a:pPr marL="216000" lvl="1">
              <a:lnSpc>
                <a:spcPct val="100000"/>
              </a:lnSpc>
              <a:spcBef>
                <a:spcPts val="0"/>
              </a:spcBef>
            </a:pPr>
            <a:r>
              <a:rPr lang="da-DK" sz="1400" kern="0" dirty="0">
                <a:solidFill>
                  <a:srgbClr val="000000"/>
                </a:solidFill>
                <a:latin typeface="+mn-lt"/>
              </a:rPr>
              <a:t>2.2 Økonomi</a:t>
            </a:r>
          </a:p>
          <a:p>
            <a:pPr marL="342900" lvl="0" indent="-342900">
              <a:lnSpc>
                <a:spcPct val="150000"/>
              </a:lnSpc>
              <a:spcBef>
                <a:spcPts val="0"/>
              </a:spcBef>
              <a:buFont typeface="+mj-lt"/>
              <a:buAutoNum type="arabicPeriod"/>
              <a:tabLst>
                <a:tab pos="892175" algn="l"/>
              </a:tabLst>
            </a:pPr>
            <a:r>
              <a:rPr lang="da-DK" sz="1800" kern="0" dirty="0">
                <a:solidFill>
                  <a:srgbClr val="000000"/>
                </a:solidFill>
                <a:latin typeface="+mn-lt"/>
                <a:hlinkClick r:id="rId7" action="ppaction://hlinksldjump"/>
              </a:rPr>
              <a:t>It-initiativer</a:t>
            </a:r>
            <a:r>
              <a:rPr lang="da-DK" sz="1800" kern="0" dirty="0">
                <a:solidFill>
                  <a:srgbClr val="000000"/>
                </a:solidFill>
                <a:latin typeface="+mn-lt"/>
              </a:rPr>
              <a:t> </a:t>
            </a:r>
          </a:p>
          <a:p>
            <a:pPr marL="216000" lvl="1">
              <a:lnSpc>
                <a:spcPct val="100000"/>
              </a:lnSpc>
              <a:spcBef>
                <a:spcPts val="0"/>
              </a:spcBef>
            </a:pPr>
            <a:r>
              <a:rPr lang="da-DK" sz="1400" kern="0" dirty="0">
                <a:solidFill>
                  <a:srgbClr val="000000"/>
                </a:solidFill>
                <a:latin typeface="+mn-lt"/>
              </a:rPr>
              <a:t>3.1 Initiativliste </a:t>
            </a:r>
          </a:p>
          <a:p>
            <a:pPr marL="216000" lvl="1">
              <a:lnSpc>
                <a:spcPct val="100000"/>
              </a:lnSpc>
              <a:spcBef>
                <a:spcPts val="0"/>
              </a:spcBef>
            </a:pPr>
            <a:r>
              <a:rPr lang="da-DK" sz="1400" kern="0" dirty="0">
                <a:solidFill>
                  <a:srgbClr val="000000"/>
                </a:solidFill>
                <a:latin typeface="+mn-lt"/>
              </a:rPr>
              <a:t>3.2 </a:t>
            </a:r>
            <a:r>
              <a:rPr lang="da-DK" sz="1400" kern="0" dirty="0" err="1">
                <a:solidFill>
                  <a:srgbClr val="000000"/>
                </a:solidFill>
                <a:latin typeface="+mn-lt"/>
              </a:rPr>
              <a:t>Roadmap</a:t>
            </a:r>
            <a:endParaRPr lang="da-DK" sz="1400" kern="0" dirty="0">
              <a:solidFill>
                <a:srgbClr val="000000"/>
              </a:solidFill>
              <a:latin typeface="+mn-lt"/>
            </a:endParaRPr>
          </a:p>
          <a:p>
            <a:pPr marL="216000" lvl="1">
              <a:lnSpc>
                <a:spcPct val="100000"/>
              </a:lnSpc>
              <a:spcBef>
                <a:spcPts val="0"/>
              </a:spcBef>
            </a:pPr>
            <a:r>
              <a:rPr lang="da-DK" sz="1400" kern="0" dirty="0">
                <a:solidFill>
                  <a:srgbClr val="000000"/>
                </a:solidFill>
                <a:latin typeface="+mn-lt"/>
              </a:rPr>
              <a:t>3.3 One </a:t>
            </a:r>
            <a:r>
              <a:rPr lang="da-DK" sz="1400" kern="0" dirty="0" err="1">
                <a:solidFill>
                  <a:srgbClr val="000000"/>
                </a:solidFill>
                <a:latin typeface="+mn-lt"/>
              </a:rPr>
              <a:t>pagere</a:t>
            </a:r>
            <a:endParaRPr lang="da-DK" sz="1400" kern="0" dirty="0">
              <a:solidFill>
                <a:srgbClr val="000000"/>
              </a:solidFill>
              <a:latin typeface="+mn-lt"/>
            </a:endParaRPr>
          </a:p>
          <a:p>
            <a:pPr marL="342900" lvl="0" indent="-342900">
              <a:lnSpc>
                <a:spcPct val="150000"/>
              </a:lnSpc>
              <a:spcBef>
                <a:spcPts val="0"/>
              </a:spcBef>
              <a:buFont typeface="+mj-lt"/>
              <a:buAutoNum type="arabicPeriod"/>
              <a:tabLst>
                <a:tab pos="892175" algn="l"/>
              </a:tabLst>
            </a:pPr>
            <a:r>
              <a:rPr lang="da-DK" sz="1800" kern="0" dirty="0">
                <a:solidFill>
                  <a:schemeClr val="bg2">
                    <a:lumMod val="50000"/>
                  </a:schemeClr>
                </a:solidFill>
                <a:hlinkClick r:id="rId8" action="ppaction://hlinksldjump"/>
              </a:rPr>
              <a:t>Strategi og organisering</a:t>
            </a:r>
            <a:r>
              <a:rPr lang="da-DK" sz="1800" kern="0" dirty="0">
                <a:solidFill>
                  <a:schemeClr val="bg2">
                    <a:lumMod val="50000"/>
                  </a:schemeClr>
                </a:solidFill>
              </a:rPr>
              <a:t> – udfyldes ved kortlægning hvert tredje år og ved ændringer</a:t>
            </a:r>
          </a:p>
          <a:p>
            <a:pPr marL="216000" lvl="1">
              <a:lnSpc>
                <a:spcPct val="100000"/>
              </a:lnSpc>
              <a:spcBef>
                <a:spcPts val="0"/>
              </a:spcBef>
            </a:pPr>
            <a:r>
              <a:rPr lang="da-DK" sz="1400" kern="0" dirty="0">
                <a:solidFill>
                  <a:schemeClr val="bg2">
                    <a:lumMod val="50000"/>
                  </a:schemeClr>
                </a:solidFill>
              </a:rPr>
              <a:t>4.1 Kerneopgaver, forretningsstrategi, mål og organisation</a:t>
            </a:r>
          </a:p>
          <a:p>
            <a:pPr marL="216000" lvl="1">
              <a:lnSpc>
                <a:spcPct val="100000"/>
              </a:lnSpc>
              <a:spcBef>
                <a:spcPts val="0"/>
              </a:spcBef>
            </a:pPr>
            <a:r>
              <a:rPr lang="da-DK" sz="1400" kern="0" dirty="0">
                <a:solidFill>
                  <a:schemeClr val="bg2">
                    <a:lumMod val="50000"/>
                  </a:schemeClr>
                </a:solidFill>
              </a:rPr>
              <a:t>4.2 It-styringsmodel</a:t>
            </a:r>
          </a:p>
          <a:p>
            <a:pPr marL="216000" lvl="1">
              <a:lnSpc>
                <a:spcPct val="100000"/>
              </a:lnSpc>
              <a:spcBef>
                <a:spcPts val="0"/>
              </a:spcBef>
            </a:pPr>
            <a:r>
              <a:rPr lang="da-DK" sz="1400" kern="0" dirty="0">
                <a:solidFill>
                  <a:schemeClr val="bg2">
                    <a:lumMod val="50000"/>
                  </a:schemeClr>
                </a:solidFill>
              </a:rPr>
              <a:t>4.3 It-systemlandskab</a:t>
            </a:r>
            <a:endParaRPr lang="da-DK" sz="1400" kern="0" dirty="0">
              <a:solidFill>
                <a:schemeClr val="bg2">
                  <a:lumMod val="50000"/>
                </a:schemeClr>
              </a:solidFill>
              <a:latin typeface="+mn-lt"/>
            </a:endParaRPr>
          </a:p>
          <a:p>
            <a:pPr marL="342900" lvl="0" indent="-342900">
              <a:lnSpc>
                <a:spcPct val="150000"/>
              </a:lnSpc>
              <a:spcBef>
                <a:spcPts val="0"/>
              </a:spcBef>
              <a:buFont typeface="+mj-lt"/>
              <a:buAutoNum type="arabicPeriod"/>
              <a:tabLst>
                <a:tab pos="892175" algn="l"/>
              </a:tabLst>
            </a:pPr>
            <a:r>
              <a:rPr lang="da-DK" sz="1800" kern="0" dirty="0">
                <a:solidFill>
                  <a:srgbClr val="000000">
                    <a:lumMod val="50000"/>
                    <a:lumOff val="50000"/>
                  </a:srgbClr>
                </a:solidFill>
                <a:latin typeface="+mn-lt"/>
                <a:hlinkClick r:id="rId9" action="ppaction://hlinksldjump"/>
              </a:rPr>
              <a:t>It-systemporteføljens tilstand </a:t>
            </a:r>
            <a:r>
              <a:rPr lang="da-DK" sz="1800" kern="0" dirty="0">
                <a:solidFill>
                  <a:srgbClr val="000000">
                    <a:lumMod val="50000"/>
                    <a:lumOff val="50000"/>
                  </a:srgbClr>
                </a:solidFill>
                <a:latin typeface="+mn-lt"/>
              </a:rPr>
              <a:t>– udfyldes ved kortlægning hvert tredje år</a:t>
            </a:r>
          </a:p>
          <a:p>
            <a:pPr marL="216000" lvl="1">
              <a:lnSpc>
                <a:spcPct val="100000"/>
              </a:lnSpc>
              <a:spcBef>
                <a:spcPts val="0"/>
              </a:spcBef>
            </a:pPr>
            <a:r>
              <a:rPr lang="da-DK" sz="1400" kern="0" dirty="0">
                <a:solidFill>
                  <a:srgbClr val="000000">
                    <a:lumMod val="50000"/>
                    <a:lumOff val="50000"/>
                  </a:srgbClr>
                </a:solidFill>
                <a:latin typeface="+mn-lt"/>
              </a:rPr>
              <a:t>5.1 Overblik over it-systemporteføljens tilstand</a:t>
            </a:r>
          </a:p>
          <a:p>
            <a:pPr marL="216000" lvl="1">
              <a:lnSpc>
                <a:spcPct val="100000"/>
              </a:lnSpc>
              <a:spcBef>
                <a:spcPts val="0"/>
              </a:spcBef>
            </a:pPr>
            <a:r>
              <a:rPr lang="da-DK" sz="1400" kern="0" dirty="0">
                <a:solidFill>
                  <a:srgbClr val="000000">
                    <a:lumMod val="50000"/>
                    <a:lumOff val="50000"/>
                  </a:srgbClr>
                </a:solidFill>
                <a:latin typeface="+mn-lt"/>
              </a:rPr>
              <a:t>5.2 Målbillede for it-systemporteføljen</a:t>
            </a:r>
          </a:p>
          <a:p>
            <a:pPr marL="216000" lvl="1">
              <a:lnSpc>
                <a:spcPct val="100000"/>
              </a:lnSpc>
              <a:spcBef>
                <a:spcPts val="0"/>
              </a:spcBef>
            </a:pPr>
            <a:r>
              <a:rPr lang="da-DK" sz="1400" kern="0" dirty="0">
                <a:solidFill>
                  <a:srgbClr val="000000">
                    <a:lumMod val="50000"/>
                    <a:lumOff val="50000"/>
                  </a:srgbClr>
                </a:solidFill>
                <a:latin typeface="+mn-lt"/>
              </a:rPr>
              <a:t>5.3 It-systemporteføljens tilstand</a:t>
            </a:r>
          </a:p>
          <a:p>
            <a:pPr marL="216000" lvl="1">
              <a:lnSpc>
                <a:spcPct val="100000"/>
              </a:lnSpc>
              <a:spcBef>
                <a:spcPts val="0"/>
              </a:spcBef>
            </a:pPr>
            <a:r>
              <a:rPr lang="da-DK" sz="1400" kern="0" dirty="0">
                <a:solidFill>
                  <a:srgbClr val="000000">
                    <a:lumMod val="50000"/>
                    <a:lumOff val="50000"/>
                  </a:srgbClr>
                </a:solidFill>
                <a:latin typeface="+mn-lt"/>
              </a:rPr>
              <a:t>5.4 Samfundskritiske it-systemer</a:t>
            </a:r>
          </a:p>
        </p:txBody>
      </p:sp>
    </p:spTree>
    <p:extLst>
      <p:ext uri="{BB962C8B-B14F-4D97-AF65-F5344CB8AC3E}">
        <p14:creationId xmlns:p14="http://schemas.microsoft.com/office/powerpoint/2010/main" val="3186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kt 3" hidden="1"/>
          <p:cNvGraphicFramePr>
            <a:graphicFrameLocks noChangeAspect="1"/>
          </p:cNvGraphicFramePr>
          <p:nvPr>
            <p:custDataLst>
              <p:tags r:id="rId1"/>
            </p:custDataLst>
            <p:extLst>
              <p:ext uri="{D42A27DB-BD31-4B8C-83A1-F6EECF244321}">
                <p14:modId xmlns:p14="http://schemas.microsoft.com/office/powerpoint/2010/main" val="23097631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95" imgH="396" progId="TCLayout.ActiveDocument.1">
                  <p:embed/>
                </p:oleObj>
              </mc:Choice>
              <mc:Fallback>
                <p:oleObj name="think-cell Slide" r:id="rId3" imgW="395" imgH="396"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el 4"/>
          <p:cNvSpPr>
            <a:spLocks noGrp="1"/>
          </p:cNvSpPr>
          <p:nvPr>
            <p:ph type="title"/>
          </p:nvPr>
        </p:nvSpPr>
        <p:spPr/>
        <p:txBody>
          <a:bodyPr vert="horz"/>
          <a:lstStyle/>
          <a:p>
            <a:r>
              <a:rPr lang="da-DK" dirty="0">
                <a:solidFill>
                  <a:schemeClr val="tx1"/>
                </a:solidFill>
              </a:rPr>
              <a:t>1.1 Status og fremdrift</a:t>
            </a:r>
          </a:p>
        </p:txBody>
      </p:sp>
      <p:sp>
        <p:nvSpPr>
          <p:cNvPr id="2" name="Pladsholder til slidenummer 1"/>
          <p:cNvSpPr>
            <a:spLocks noGrp="1"/>
          </p:cNvSpPr>
          <p:nvPr>
            <p:ph type="sldNum" sz="quarter" idx="12"/>
          </p:nvPr>
        </p:nvSpPr>
        <p:spPr/>
        <p:txBody>
          <a:bodyPr/>
          <a:lstStyle/>
          <a:p>
            <a:fld id="{1E80101F-5742-4645-B1C0-D6AFABF6C92F}" type="slidenum">
              <a:rPr lang="da-DK" smtClean="0"/>
              <a:pPr/>
              <a:t>4</a:t>
            </a:fld>
            <a:endParaRPr lang="da-DK" dirty="0"/>
          </a:p>
        </p:txBody>
      </p:sp>
      <p:sp>
        <p:nvSpPr>
          <p:cNvPr id="7" name="Afrundet rektangel 6"/>
          <p:cNvSpPr/>
          <p:nvPr/>
        </p:nvSpPr>
        <p:spPr bwMode="auto">
          <a:xfrm>
            <a:off x="605480" y="1052736"/>
            <a:ext cx="10881670" cy="2880320"/>
          </a:xfrm>
          <a:prstGeom prst="roundRect">
            <a:avLst>
              <a:gd name="adj" fmla="val 5377"/>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lvl="0">
              <a:lnSpc>
                <a:spcPct val="100000"/>
              </a:lnSpc>
              <a:spcBef>
                <a:spcPts val="1100"/>
              </a:spcBef>
            </a:pPr>
            <a:r>
              <a:rPr lang="da-DK" sz="1200" b="1" dirty="0">
                <a:solidFill>
                  <a:srgbClr val="000000"/>
                </a:solidFill>
              </a:rPr>
              <a:t>De tre største udfordringer og tre største udviklingsmuligheder lige nu</a:t>
            </a:r>
          </a:p>
          <a:p>
            <a:pPr lvl="0">
              <a:lnSpc>
                <a:spcPct val="100000"/>
              </a:lnSpc>
              <a:spcBef>
                <a:spcPts val="1100"/>
              </a:spcBef>
            </a:pPr>
            <a:r>
              <a:rPr lang="da-DK" sz="1200" dirty="0">
                <a:solidFill>
                  <a:srgbClr val="000000"/>
                </a:solidFill>
              </a:rPr>
              <a:t>Angiv myndighedens tre største aktuelle udfordringer fx ændring i kerneopgaver, implementering af ny lovgivning, sikkerhed, teknisk gæld, skift i strategisk retning for it-understøttelsen, store udfordrende projekter mm.</a:t>
            </a:r>
          </a:p>
          <a:p>
            <a:pPr lvl="0">
              <a:lnSpc>
                <a:spcPct val="100000"/>
              </a:lnSpc>
              <a:spcBef>
                <a:spcPts val="1100"/>
              </a:spcBef>
            </a:pPr>
            <a:r>
              <a:rPr lang="da-DK" sz="1200" dirty="0">
                <a:solidFill>
                  <a:srgbClr val="000000"/>
                </a:solidFill>
              </a:rPr>
              <a:t>Angiv samtidig myndighedens tre største udviklingsmuligheder fx potentialer for bedre anvendelse af data, forbedring af forretningsprocesser mm. </a:t>
            </a:r>
          </a:p>
          <a:p>
            <a:pPr lvl="0">
              <a:lnSpc>
                <a:spcPct val="100000"/>
              </a:lnSpc>
              <a:spcBef>
                <a:spcPts val="1100"/>
              </a:spcBef>
            </a:pPr>
            <a:r>
              <a:rPr lang="da-DK" sz="1200" dirty="0">
                <a:solidFill>
                  <a:srgbClr val="000000"/>
                </a:solidFill>
              </a:rPr>
              <a:t>Udfordringer og udviklingsmuligheder bør så vidt muligt udspringe af forretningsbehov.</a:t>
            </a:r>
          </a:p>
        </p:txBody>
      </p:sp>
      <p:sp>
        <p:nvSpPr>
          <p:cNvPr id="8" name="Afrundet rektangel 7"/>
          <p:cNvSpPr/>
          <p:nvPr/>
        </p:nvSpPr>
        <p:spPr bwMode="auto">
          <a:xfrm>
            <a:off x="605480" y="4077072"/>
            <a:ext cx="10881669" cy="2196212"/>
          </a:xfrm>
          <a:prstGeom prst="roundRect">
            <a:avLst>
              <a:gd name="adj" fmla="val 5027"/>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lvl="0">
              <a:lnSpc>
                <a:spcPct val="100000"/>
              </a:lnSpc>
              <a:spcBef>
                <a:spcPts val="1100"/>
              </a:spcBef>
              <a:buClr>
                <a:srgbClr val="3B5463"/>
              </a:buClr>
            </a:pPr>
            <a:r>
              <a:rPr lang="da-DK" sz="1200" b="1" kern="0" dirty="0">
                <a:solidFill>
                  <a:srgbClr val="000000"/>
                </a:solidFill>
                <a:latin typeface="Arial" panose="020B0604020202020204" pitchFamily="34" charset="0"/>
                <a:cs typeface="Arial" panose="020B0604020202020204" pitchFamily="34" charset="0"/>
              </a:rPr>
              <a:t>Siden sidst</a:t>
            </a:r>
          </a:p>
          <a:p>
            <a:pPr lvl="0">
              <a:lnSpc>
                <a:spcPct val="100000"/>
              </a:lnSpc>
              <a:spcBef>
                <a:spcPts val="1100"/>
              </a:spcBef>
            </a:pPr>
            <a:r>
              <a:rPr lang="da-DK" sz="1200" kern="0" dirty="0">
                <a:solidFill>
                  <a:srgbClr val="000000"/>
                </a:solidFill>
                <a:latin typeface="Arial" panose="020B0604020202020204" pitchFamily="34" charset="0"/>
                <a:cs typeface="Arial" panose="020B0604020202020204" pitchFamily="34" charset="0"/>
              </a:rPr>
              <a:t>Angiv hvad der er sket siden sidste møde med It-rådet fx nye forretningsområder/opgaver, politiske krav, nye ansigter eller andet.</a:t>
            </a:r>
          </a:p>
          <a:p>
            <a:pPr lvl="0">
              <a:lnSpc>
                <a:spcPct val="100000"/>
              </a:lnSpc>
              <a:spcBef>
                <a:spcPts val="1100"/>
              </a:spcBef>
            </a:pPr>
            <a:r>
              <a:rPr lang="da-DK" sz="1200" kern="0" dirty="0">
                <a:solidFill>
                  <a:srgbClr val="000000"/>
                </a:solidFill>
                <a:latin typeface="Arial" panose="020B0604020202020204" pitchFamily="34" charset="0"/>
                <a:cs typeface="Arial" panose="020B0604020202020204" pitchFamily="34" charset="0"/>
              </a:rPr>
              <a:t>Hvis myndigheden har været til </a:t>
            </a:r>
            <a:r>
              <a:rPr lang="da-DK" sz="1200" kern="0" dirty="0" err="1">
                <a:solidFill>
                  <a:srgbClr val="000000"/>
                </a:solidFill>
                <a:latin typeface="Arial" panose="020B0604020202020204" pitchFamily="34" charset="0"/>
                <a:cs typeface="Arial" panose="020B0604020202020204" pitchFamily="34" charset="0"/>
              </a:rPr>
              <a:t>review</a:t>
            </a:r>
            <a:r>
              <a:rPr lang="da-DK" sz="1200" kern="0" dirty="0">
                <a:solidFill>
                  <a:srgbClr val="000000"/>
                </a:solidFill>
                <a:latin typeface="Arial" panose="020B0604020202020204" pitchFamily="34" charset="0"/>
                <a:cs typeface="Arial" panose="020B0604020202020204" pitchFamily="34" charset="0"/>
              </a:rPr>
              <a:t> før, angiv da, hvordan it-systemporteføljens tilstand har rykket sig, og hvordan forrige it-handlingsplan har bidraget til at få en bedre tilstand.  </a:t>
            </a:r>
          </a:p>
        </p:txBody>
      </p:sp>
    </p:spTree>
    <p:extLst>
      <p:ext uri="{BB962C8B-B14F-4D97-AF65-F5344CB8AC3E}">
        <p14:creationId xmlns:p14="http://schemas.microsoft.com/office/powerpoint/2010/main" val="4096152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a-DK" dirty="0">
                <a:solidFill>
                  <a:schemeClr val="tx1"/>
                </a:solidFill>
              </a:rPr>
              <a:t>1.2 Arbejdet med anbefalingerne</a:t>
            </a:r>
            <a:br>
              <a:rPr lang="da-DK" dirty="0">
                <a:solidFill>
                  <a:schemeClr val="tx1"/>
                </a:solidFill>
              </a:rPr>
            </a:br>
            <a:endParaRPr lang="da-DK" dirty="0">
              <a:solidFill>
                <a:schemeClr val="tx1"/>
              </a:solidFill>
            </a:endParaRPr>
          </a:p>
        </p:txBody>
      </p:sp>
      <p:sp>
        <p:nvSpPr>
          <p:cNvPr id="2" name="Pladsholder til slidenummer 1"/>
          <p:cNvSpPr>
            <a:spLocks noGrp="1"/>
          </p:cNvSpPr>
          <p:nvPr>
            <p:ph type="sldNum" sz="quarter" idx="12"/>
          </p:nvPr>
        </p:nvSpPr>
        <p:spPr/>
        <p:txBody>
          <a:bodyPr/>
          <a:lstStyle/>
          <a:p>
            <a:fld id="{1E80101F-5742-4645-B1C0-D6AFABF6C92F}" type="slidenum">
              <a:rPr lang="da-DK" smtClean="0"/>
              <a:pPr/>
              <a:t>5</a:t>
            </a:fld>
            <a:endParaRPr lang="da-DK" dirty="0"/>
          </a:p>
        </p:txBody>
      </p:sp>
      <p:graphicFrame>
        <p:nvGraphicFramePr>
          <p:cNvPr id="4" name="Tabel 3">
            <a:extLst>
              <a:ext uri="{FF2B5EF4-FFF2-40B4-BE49-F238E27FC236}">
                <a16:creationId xmlns:a16="http://schemas.microsoft.com/office/drawing/2014/main" id="{2D999C93-8487-E5D5-8373-7C1D024FEFB3}"/>
              </a:ext>
            </a:extLst>
          </p:cNvPr>
          <p:cNvGraphicFramePr>
            <a:graphicFrameLocks noGrp="1"/>
          </p:cNvGraphicFramePr>
          <p:nvPr>
            <p:extLst>
              <p:ext uri="{D42A27DB-BD31-4B8C-83A1-F6EECF244321}">
                <p14:modId xmlns:p14="http://schemas.microsoft.com/office/powerpoint/2010/main" val="2952819394"/>
              </p:ext>
            </p:extLst>
          </p:nvPr>
        </p:nvGraphicFramePr>
        <p:xfrm>
          <a:off x="773790" y="1246526"/>
          <a:ext cx="10225136" cy="3036860"/>
        </p:xfrm>
        <a:graphic>
          <a:graphicData uri="http://schemas.openxmlformats.org/drawingml/2006/table">
            <a:tbl>
              <a:tblPr firstRow="1" bandRow="1">
                <a:tableStyleId>{3B4B98B0-60AC-42C2-AFA5-B58CD77FA1E5}</a:tableStyleId>
              </a:tblPr>
              <a:tblGrid>
                <a:gridCol w="807306">
                  <a:extLst>
                    <a:ext uri="{9D8B030D-6E8A-4147-A177-3AD203B41FA5}">
                      <a16:colId xmlns:a16="http://schemas.microsoft.com/office/drawing/2014/main" val="2473948950"/>
                    </a:ext>
                  </a:extLst>
                </a:gridCol>
                <a:gridCol w="3009118">
                  <a:extLst>
                    <a:ext uri="{9D8B030D-6E8A-4147-A177-3AD203B41FA5}">
                      <a16:colId xmlns:a16="http://schemas.microsoft.com/office/drawing/2014/main" val="143167890"/>
                    </a:ext>
                  </a:extLst>
                </a:gridCol>
                <a:gridCol w="3852428">
                  <a:extLst>
                    <a:ext uri="{9D8B030D-6E8A-4147-A177-3AD203B41FA5}">
                      <a16:colId xmlns:a16="http://schemas.microsoft.com/office/drawing/2014/main" val="725106475"/>
                    </a:ext>
                  </a:extLst>
                </a:gridCol>
                <a:gridCol w="2556284">
                  <a:extLst>
                    <a:ext uri="{9D8B030D-6E8A-4147-A177-3AD203B41FA5}">
                      <a16:colId xmlns:a16="http://schemas.microsoft.com/office/drawing/2014/main" val="3644561358"/>
                    </a:ext>
                  </a:extLst>
                </a:gridCol>
              </a:tblGrid>
              <a:tr h="445936">
                <a:tc>
                  <a:txBody>
                    <a:bodyPr/>
                    <a:lstStyle/>
                    <a:p>
                      <a:r>
                        <a:rPr lang="da-DK" sz="1050" dirty="0"/>
                        <a:t>Nr.</a:t>
                      </a:r>
                    </a:p>
                  </a:txBody>
                  <a:tcPr/>
                </a:tc>
                <a:tc>
                  <a:txBody>
                    <a:bodyPr/>
                    <a:lstStyle/>
                    <a:p>
                      <a:r>
                        <a:rPr lang="da-DK" sz="1050" dirty="0"/>
                        <a:t>Anbefaling</a:t>
                      </a:r>
                    </a:p>
                  </a:txBody>
                  <a:tcPr/>
                </a:tc>
                <a:tc>
                  <a:txBody>
                    <a:bodyPr/>
                    <a:lstStyle/>
                    <a:p>
                      <a:r>
                        <a:rPr lang="da-DK" sz="1050" dirty="0"/>
                        <a:t>Beskrivelse af arbejdet med anbefalingen</a:t>
                      </a:r>
                    </a:p>
                  </a:txBody>
                  <a:tcPr/>
                </a:tc>
                <a:tc>
                  <a:txBody>
                    <a:bodyPr/>
                    <a:lstStyle/>
                    <a:p>
                      <a:r>
                        <a:rPr lang="da-DK" sz="1050" dirty="0"/>
                        <a:t>Angiv: </a:t>
                      </a:r>
                      <a:br>
                        <a:rPr lang="da-DK" sz="1050" dirty="0"/>
                      </a:br>
                      <a:r>
                        <a:rPr lang="da-DK" sz="1050" dirty="0"/>
                        <a:t>Fulgt/under opfølgning/følges ikke</a:t>
                      </a:r>
                    </a:p>
                  </a:txBody>
                  <a:tcPr/>
                </a:tc>
                <a:extLst>
                  <a:ext uri="{0D108BD9-81ED-4DB2-BD59-A6C34878D82A}">
                    <a16:rowId xmlns:a16="http://schemas.microsoft.com/office/drawing/2014/main" val="3713516567"/>
                  </a:ext>
                </a:extLst>
              </a:tr>
              <a:tr h="881576">
                <a:tc>
                  <a:txBody>
                    <a:bodyPr/>
                    <a:lstStyle/>
                    <a:p>
                      <a:r>
                        <a:rPr lang="da-DK" sz="1050" dirty="0"/>
                        <a:t>1</a:t>
                      </a:r>
                    </a:p>
                  </a:txBody>
                  <a:tcPr/>
                </a:tc>
                <a:tc>
                  <a:txBody>
                    <a:bodyPr/>
                    <a:lstStyle/>
                    <a:p>
                      <a:endParaRPr lang="da-DK" sz="1050" dirty="0"/>
                    </a:p>
                  </a:txBody>
                  <a:tcPr/>
                </a:tc>
                <a:tc>
                  <a:txBody>
                    <a:bodyPr/>
                    <a:lstStyle/>
                    <a:p>
                      <a:endParaRPr lang="da-DK" sz="1050" dirty="0"/>
                    </a:p>
                  </a:txBody>
                  <a:tcPr/>
                </a:tc>
                <a:tc>
                  <a:txBody>
                    <a:bodyPr/>
                    <a:lstStyle/>
                    <a:p>
                      <a:endParaRPr lang="da-DK" sz="1050"/>
                    </a:p>
                  </a:txBody>
                  <a:tcPr/>
                </a:tc>
                <a:extLst>
                  <a:ext uri="{0D108BD9-81ED-4DB2-BD59-A6C34878D82A}">
                    <a16:rowId xmlns:a16="http://schemas.microsoft.com/office/drawing/2014/main" val="1436245167"/>
                  </a:ext>
                </a:extLst>
              </a:tr>
              <a:tr h="817808">
                <a:tc>
                  <a:txBody>
                    <a:bodyPr/>
                    <a:lstStyle/>
                    <a:p>
                      <a:r>
                        <a:rPr lang="da-DK" sz="1050" dirty="0"/>
                        <a:t>2</a:t>
                      </a:r>
                    </a:p>
                  </a:txBody>
                  <a:tcPr/>
                </a:tc>
                <a:tc>
                  <a:txBody>
                    <a:bodyPr/>
                    <a:lstStyle/>
                    <a:p>
                      <a:endParaRPr lang="da-DK" sz="1050" dirty="0"/>
                    </a:p>
                  </a:txBody>
                  <a:tcPr/>
                </a:tc>
                <a:tc>
                  <a:txBody>
                    <a:bodyPr/>
                    <a:lstStyle/>
                    <a:p>
                      <a:endParaRPr lang="da-DK" sz="1050" dirty="0"/>
                    </a:p>
                  </a:txBody>
                  <a:tcPr/>
                </a:tc>
                <a:tc>
                  <a:txBody>
                    <a:bodyPr/>
                    <a:lstStyle/>
                    <a:p>
                      <a:endParaRPr lang="da-DK" sz="1050"/>
                    </a:p>
                  </a:txBody>
                  <a:tcPr/>
                </a:tc>
                <a:extLst>
                  <a:ext uri="{0D108BD9-81ED-4DB2-BD59-A6C34878D82A}">
                    <a16:rowId xmlns:a16="http://schemas.microsoft.com/office/drawing/2014/main" val="310443582"/>
                  </a:ext>
                </a:extLst>
              </a:tr>
              <a:tr h="370840">
                <a:tc>
                  <a:txBody>
                    <a:bodyPr/>
                    <a:lstStyle/>
                    <a:p>
                      <a:r>
                        <a:rPr lang="da-DK" sz="1050" dirty="0"/>
                        <a:t>3</a:t>
                      </a:r>
                    </a:p>
                  </a:txBody>
                  <a:tcPr/>
                </a:tc>
                <a:tc>
                  <a:txBody>
                    <a:bodyPr/>
                    <a:lstStyle/>
                    <a:p>
                      <a:endParaRPr lang="da-DK" sz="1050" dirty="0"/>
                    </a:p>
                  </a:txBody>
                  <a:tcPr/>
                </a:tc>
                <a:tc>
                  <a:txBody>
                    <a:bodyPr/>
                    <a:lstStyle/>
                    <a:p>
                      <a:endParaRPr lang="da-DK" sz="1050" dirty="0"/>
                    </a:p>
                    <a:p>
                      <a:endParaRPr lang="da-DK" sz="1050" dirty="0"/>
                    </a:p>
                    <a:p>
                      <a:endParaRPr lang="da-DK" sz="1050" dirty="0"/>
                    </a:p>
                    <a:p>
                      <a:endParaRPr lang="da-DK" sz="1050" dirty="0"/>
                    </a:p>
                    <a:p>
                      <a:endParaRPr lang="da-DK" sz="1050" dirty="0"/>
                    </a:p>
                  </a:txBody>
                  <a:tcPr/>
                </a:tc>
                <a:tc>
                  <a:txBody>
                    <a:bodyPr/>
                    <a:lstStyle/>
                    <a:p>
                      <a:endParaRPr lang="da-DK" sz="1050" dirty="0"/>
                    </a:p>
                  </a:txBody>
                  <a:tcPr/>
                </a:tc>
                <a:extLst>
                  <a:ext uri="{0D108BD9-81ED-4DB2-BD59-A6C34878D82A}">
                    <a16:rowId xmlns:a16="http://schemas.microsoft.com/office/drawing/2014/main" val="107802488"/>
                  </a:ext>
                </a:extLst>
              </a:tr>
            </a:tbl>
          </a:graphicData>
        </a:graphic>
      </p:graphicFrame>
      <p:sp>
        <p:nvSpPr>
          <p:cNvPr id="7" name="Tekstfelt 6">
            <a:extLst>
              <a:ext uri="{FF2B5EF4-FFF2-40B4-BE49-F238E27FC236}">
                <a16:creationId xmlns:a16="http://schemas.microsoft.com/office/drawing/2014/main" id="{D0AE5BBF-8173-3D09-5704-3BD579208086}"/>
              </a:ext>
            </a:extLst>
          </p:cNvPr>
          <p:cNvSpPr txBox="1"/>
          <p:nvPr/>
        </p:nvSpPr>
        <p:spPr>
          <a:xfrm>
            <a:off x="773790" y="4293096"/>
            <a:ext cx="10135454" cy="633507"/>
          </a:xfrm>
          <a:prstGeom prst="rect">
            <a:avLst/>
          </a:prstGeom>
          <a:noFill/>
        </p:spPr>
        <p:txBody>
          <a:bodyPr wrap="square" lIns="0" tIns="0" rIns="0" bIns="0" rtlCol="0">
            <a:spAutoFit/>
          </a:bodyPr>
          <a:lstStyle/>
          <a:p>
            <a:pPr>
              <a:lnSpc>
                <a:spcPct val="100000"/>
              </a:lnSpc>
              <a:spcBef>
                <a:spcPts val="1100"/>
              </a:spcBef>
            </a:pPr>
            <a:r>
              <a:rPr lang="da-DK" sz="1200" kern="0" dirty="0">
                <a:solidFill>
                  <a:srgbClr val="000000"/>
                </a:solidFill>
                <a:latin typeface="Arial" panose="020B0604020202020204" pitchFamily="34" charset="0"/>
                <a:cs typeface="Arial" panose="020B0604020202020204" pitchFamily="34" charset="0"/>
              </a:rPr>
              <a:t>Medtag både anbefalinger fra </a:t>
            </a:r>
            <a:r>
              <a:rPr lang="da-DK" sz="1200" kern="0" dirty="0" err="1">
                <a:solidFill>
                  <a:srgbClr val="000000"/>
                </a:solidFill>
                <a:latin typeface="Arial" panose="020B0604020202020204" pitchFamily="34" charset="0"/>
                <a:cs typeface="Arial" panose="020B0604020202020204" pitchFamily="34" charset="0"/>
              </a:rPr>
              <a:t>review</a:t>
            </a:r>
            <a:r>
              <a:rPr lang="da-DK" sz="1200" kern="0" dirty="0">
                <a:solidFill>
                  <a:srgbClr val="000000"/>
                </a:solidFill>
                <a:latin typeface="Arial" panose="020B0604020202020204" pitchFamily="34" charset="0"/>
                <a:cs typeface="Arial" panose="020B0604020202020204" pitchFamily="34" charset="0"/>
              </a:rPr>
              <a:t> og fra de risikovurderede projekter, såfremt sidstnævnte har relevans for hele organisationen.  </a:t>
            </a:r>
            <a:endParaRPr lang="da-DK" sz="1200" kern="0" dirty="0">
              <a:latin typeface="Arial" panose="020B0604020202020204" pitchFamily="34" charset="0"/>
              <a:cs typeface="Arial" panose="020B0604020202020204" pitchFamily="34" charset="0"/>
            </a:endParaRPr>
          </a:p>
          <a:p>
            <a:pPr>
              <a:lnSpc>
                <a:spcPct val="100000"/>
              </a:lnSpc>
              <a:spcBef>
                <a:spcPts val="1100"/>
              </a:spcBef>
            </a:pPr>
            <a:endParaRPr lang="da-DK" sz="2000" dirty="0" err="1"/>
          </a:p>
        </p:txBody>
      </p:sp>
    </p:spTree>
    <p:extLst>
      <p:ext uri="{BB962C8B-B14F-4D97-AF65-F5344CB8AC3E}">
        <p14:creationId xmlns:p14="http://schemas.microsoft.com/office/powerpoint/2010/main" val="4257294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kt 3" hidden="1"/>
          <p:cNvGraphicFramePr>
            <a:graphicFrameLocks noChangeAspect="1"/>
          </p:cNvGraphicFramePr>
          <p:nvPr>
            <p:custDataLst>
              <p:tags r:id="rId1"/>
            </p:custDataLst>
            <p:extLst>
              <p:ext uri="{D42A27DB-BD31-4B8C-83A1-F6EECF244321}">
                <p14:modId xmlns:p14="http://schemas.microsoft.com/office/powerpoint/2010/main" val="175892983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95" imgH="396" progId="TCLayout.ActiveDocument.1">
                  <p:embed/>
                </p:oleObj>
              </mc:Choice>
              <mc:Fallback>
                <p:oleObj name="think-cell Slide" r:id="rId3" imgW="395" imgH="396"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el 4"/>
          <p:cNvSpPr>
            <a:spLocks noGrp="1"/>
          </p:cNvSpPr>
          <p:nvPr>
            <p:ph type="title"/>
          </p:nvPr>
        </p:nvSpPr>
        <p:spPr/>
        <p:txBody>
          <a:bodyPr vert="horz"/>
          <a:lstStyle/>
          <a:p>
            <a:r>
              <a:rPr lang="da-DK" dirty="0">
                <a:solidFill>
                  <a:schemeClr val="tx1"/>
                </a:solidFill>
              </a:rPr>
              <a:t>1.3 Prioritering og vurdering af balancer</a:t>
            </a:r>
          </a:p>
        </p:txBody>
      </p:sp>
      <p:sp>
        <p:nvSpPr>
          <p:cNvPr id="2" name="Pladsholder til slidenummer 1"/>
          <p:cNvSpPr>
            <a:spLocks noGrp="1"/>
          </p:cNvSpPr>
          <p:nvPr>
            <p:ph type="sldNum" sz="quarter" idx="12"/>
          </p:nvPr>
        </p:nvSpPr>
        <p:spPr/>
        <p:txBody>
          <a:bodyPr/>
          <a:lstStyle/>
          <a:p>
            <a:fld id="{1E80101F-5742-4645-B1C0-D6AFABF6C92F}" type="slidenum">
              <a:rPr lang="da-DK" smtClean="0"/>
              <a:pPr/>
              <a:t>6</a:t>
            </a:fld>
            <a:endParaRPr lang="da-DK" dirty="0"/>
          </a:p>
        </p:txBody>
      </p:sp>
      <p:sp>
        <p:nvSpPr>
          <p:cNvPr id="7" name="Afrundet rektangel 6"/>
          <p:cNvSpPr/>
          <p:nvPr/>
        </p:nvSpPr>
        <p:spPr bwMode="auto">
          <a:xfrm>
            <a:off x="293232" y="1132313"/>
            <a:ext cx="3518931" cy="2828376"/>
          </a:xfrm>
          <a:prstGeom prst="roundRect">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marL="0" marR="0" indent="0" algn="ctr" defTabSz="914400" rtl="0" eaLnBrk="1" fontAlgn="base" latinLnBrk="0" hangingPunct="1">
              <a:lnSpc>
                <a:spcPct val="100000"/>
              </a:lnSpc>
              <a:spcBef>
                <a:spcPts val="1100"/>
              </a:spcBef>
              <a:spcAft>
                <a:spcPct val="0"/>
              </a:spcAft>
              <a:buClrTx/>
              <a:buSzTx/>
              <a:buFontTx/>
              <a:buNone/>
              <a:tabLst/>
            </a:pPr>
            <a:r>
              <a:rPr lang="da-DK" sz="1200" b="1" dirty="0"/>
              <a:t>Højest prioriterede it-initiativer</a:t>
            </a:r>
          </a:p>
          <a:p>
            <a:pPr marR="0" defTabSz="914400" rtl="0" eaLnBrk="1" fontAlgn="base" latinLnBrk="0" hangingPunct="1">
              <a:lnSpc>
                <a:spcPct val="100000"/>
              </a:lnSpc>
              <a:spcBef>
                <a:spcPts val="1100"/>
              </a:spcBef>
              <a:spcAft>
                <a:spcPct val="0"/>
              </a:spcAft>
              <a:buClrTx/>
              <a:buSzTx/>
              <a:tabLst/>
            </a:pPr>
            <a:r>
              <a:rPr lang="da-DK" sz="1200" dirty="0"/>
              <a:t>1.  </a:t>
            </a:r>
            <a:endParaRPr kumimoji="0" lang="da-DK" sz="1200" b="0" i="0" u="none" strike="noStrike" cap="none" normalizeH="0" baseline="0" dirty="0">
              <a:ln>
                <a:noFill/>
              </a:ln>
              <a:effectLst/>
            </a:endParaRPr>
          </a:p>
          <a:p>
            <a:pPr marR="0" defTabSz="914400" rtl="0" eaLnBrk="1" fontAlgn="base" latinLnBrk="0" hangingPunct="1">
              <a:lnSpc>
                <a:spcPct val="100000"/>
              </a:lnSpc>
              <a:spcBef>
                <a:spcPts val="1100"/>
              </a:spcBef>
              <a:spcAft>
                <a:spcPct val="0"/>
              </a:spcAft>
              <a:buClrTx/>
              <a:buSzTx/>
              <a:tabLst/>
            </a:pPr>
            <a:r>
              <a:rPr lang="da-DK" sz="1200" dirty="0"/>
              <a:t>2.</a:t>
            </a:r>
          </a:p>
          <a:p>
            <a:pPr marR="0" defTabSz="914400" rtl="0" eaLnBrk="1" fontAlgn="base" latinLnBrk="0" hangingPunct="1">
              <a:lnSpc>
                <a:spcPct val="100000"/>
              </a:lnSpc>
              <a:spcBef>
                <a:spcPts val="1100"/>
              </a:spcBef>
              <a:spcAft>
                <a:spcPct val="0"/>
              </a:spcAft>
              <a:buClrTx/>
              <a:buSzTx/>
              <a:tabLst/>
            </a:pPr>
            <a:r>
              <a:rPr lang="da-DK" sz="1200" dirty="0"/>
              <a:t>3.</a:t>
            </a:r>
          </a:p>
          <a:p>
            <a:pPr marR="0" defTabSz="914400" rtl="0" eaLnBrk="1" fontAlgn="base" latinLnBrk="0" hangingPunct="1">
              <a:lnSpc>
                <a:spcPct val="100000"/>
              </a:lnSpc>
              <a:spcBef>
                <a:spcPts val="1100"/>
              </a:spcBef>
              <a:spcAft>
                <a:spcPct val="0"/>
              </a:spcAft>
              <a:buClrTx/>
              <a:buSzTx/>
              <a:tabLst/>
            </a:pPr>
            <a:r>
              <a:rPr lang="da-DK" sz="1200" dirty="0"/>
              <a:t>[…]</a:t>
            </a:r>
            <a:endParaRPr kumimoji="0" lang="da-DK" sz="1200" b="0" i="0" u="none" strike="noStrike" cap="none" normalizeH="0" baseline="0" dirty="0">
              <a:ln>
                <a:noFill/>
              </a:ln>
              <a:effectLst/>
            </a:endParaRPr>
          </a:p>
        </p:txBody>
      </p:sp>
      <p:sp>
        <p:nvSpPr>
          <p:cNvPr id="8" name="Afrundet rektangel 7"/>
          <p:cNvSpPr/>
          <p:nvPr/>
        </p:nvSpPr>
        <p:spPr bwMode="auto">
          <a:xfrm>
            <a:off x="3992990" y="1094769"/>
            <a:ext cx="3547575" cy="2871520"/>
          </a:xfrm>
          <a:prstGeom prst="roundRect">
            <a:avLst>
              <a:gd name="adj" fmla="val 14234"/>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marL="0" marR="0" indent="0" algn="ctr" defTabSz="914400" rtl="0" eaLnBrk="1" fontAlgn="base" latinLnBrk="0" hangingPunct="1">
              <a:lnSpc>
                <a:spcPct val="100000"/>
              </a:lnSpc>
              <a:spcBef>
                <a:spcPts val="1100"/>
              </a:spcBef>
              <a:spcAft>
                <a:spcPct val="0"/>
              </a:spcAft>
              <a:buClrTx/>
              <a:buSzTx/>
              <a:buFontTx/>
              <a:buNone/>
              <a:tabLst/>
            </a:pPr>
            <a:r>
              <a:rPr lang="da-DK" sz="1200" b="1" dirty="0"/>
              <a:t>Største risici relateret til de højest prioriterede it-initiativer</a:t>
            </a:r>
          </a:p>
          <a:p>
            <a:pPr marL="342900" marR="0" indent="-342900" defTabSz="914400" rtl="0" eaLnBrk="1" fontAlgn="base" latinLnBrk="0" hangingPunct="1">
              <a:lnSpc>
                <a:spcPct val="100000"/>
              </a:lnSpc>
              <a:spcBef>
                <a:spcPts val="1100"/>
              </a:spcBef>
              <a:spcAft>
                <a:spcPct val="0"/>
              </a:spcAft>
              <a:buClrTx/>
              <a:buSzTx/>
              <a:buFont typeface="+mj-lt"/>
              <a:buAutoNum type="arabicPeriod"/>
              <a:tabLst/>
            </a:pPr>
            <a:r>
              <a:rPr lang="da-DK" sz="1200" dirty="0"/>
              <a:t> </a:t>
            </a:r>
          </a:p>
          <a:p>
            <a:pPr marL="342900" marR="0" indent="-342900" defTabSz="914400" rtl="0" eaLnBrk="1" fontAlgn="base" latinLnBrk="0" hangingPunct="1">
              <a:lnSpc>
                <a:spcPct val="100000"/>
              </a:lnSpc>
              <a:spcBef>
                <a:spcPts val="1100"/>
              </a:spcBef>
              <a:spcAft>
                <a:spcPct val="0"/>
              </a:spcAft>
              <a:buClrTx/>
              <a:buSzTx/>
              <a:buFont typeface="+mj-lt"/>
              <a:buAutoNum type="arabicPeriod"/>
              <a:tabLst/>
            </a:pPr>
            <a:r>
              <a:rPr kumimoji="0" lang="da-DK" sz="1200" b="0" i="0" u="none" strike="noStrike" cap="none" normalizeH="0" baseline="0" dirty="0">
                <a:ln>
                  <a:noFill/>
                </a:ln>
                <a:effectLst/>
              </a:rPr>
              <a:t> </a:t>
            </a:r>
          </a:p>
          <a:p>
            <a:pPr marR="0" defTabSz="914400" rtl="0" eaLnBrk="1" fontAlgn="base" latinLnBrk="0" hangingPunct="1">
              <a:lnSpc>
                <a:spcPct val="100000"/>
              </a:lnSpc>
              <a:spcBef>
                <a:spcPts val="1100"/>
              </a:spcBef>
              <a:spcAft>
                <a:spcPct val="0"/>
              </a:spcAft>
              <a:buClrTx/>
              <a:buSzTx/>
              <a:tabLst/>
            </a:pPr>
            <a:r>
              <a:rPr lang="da-DK" sz="1200" dirty="0"/>
              <a:t>3.</a:t>
            </a:r>
          </a:p>
          <a:p>
            <a:pPr marR="0" defTabSz="914400" rtl="0" eaLnBrk="1" fontAlgn="base" latinLnBrk="0" hangingPunct="1">
              <a:lnSpc>
                <a:spcPct val="100000"/>
              </a:lnSpc>
              <a:spcBef>
                <a:spcPts val="1100"/>
              </a:spcBef>
              <a:spcAft>
                <a:spcPct val="0"/>
              </a:spcAft>
              <a:buClrTx/>
              <a:buSzTx/>
              <a:tabLst/>
            </a:pPr>
            <a:r>
              <a:rPr lang="da-DK" sz="1200" dirty="0"/>
              <a:t>[…] </a:t>
            </a:r>
            <a:r>
              <a:rPr kumimoji="0" lang="da-DK" sz="1200" b="0" i="0" u="none" strike="noStrike" cap="none" normalizeH="0" baseline="0" dirty="0">
                <a:ln>
                  <a:noFill/>
                </a:ln>
                <a:effectLst/>
              </a:rPr>
              <a:t> </a:t>
            </a:r>
          </a:p>
        </p:txBody>
      </p:sp>
      <p:sp>
        <p:nvSpPr>
          <p:cNvPr id="9" name="Afrundet rektangel 8"/>
          <p:cNvSpPr/>
          <p:nvPr/>
        </p:nvSpPr>
        <p:spPr bwMode="auto">
          <a:xfrm>
            <a:off x="276721" y="4088973"/>
            <a:ext cx="7259439" cy="2279800"/>
          </a:xfrm>
          <a:prstGeom prst="roundRect">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marL="0" marR="0" indent="0" algn="ctr" defTabSz="914400" rtl="0" eaLnBrk="1" fontAlgn="base" latinLnBrk="0" hangingPunct="1">
              <a:lnSpc>
                <a:spcPct val="100000"/>
              </a:lnSpc>
              <a:spcBef>
                <a:spcPts val="1100"/>
              </a:spcBef>
              <a:spcAft>
                <a:spcPct val="0"/>
              </a:spcAft>
              <a:buClrTx/>
              <a:buSzTx/>
              <a:buFontTx/>
              <a:buNone/>
              <a:tabLst/>
            </a:pPr>
            <a:r>
              <a:rPr lang="da-DK" sz="1200" b="1" dirty="0" err="1"/>
              <a:t>Mitigerende</a:t>
            </a:r>
            <a:r>
              <a:rPr lang="da-DK" sz="1200" b="1" dirty="0"/>
              <a:t>/forebyggende tiltag til at håndtere udfordringer</a:t>
            </a:r>
          </a:p>
          <a:p>
            <a:pPr marR="0" defTabSz="914400" rtl="0" eaLnBrk="1" fontAlgn="base" latinLnBrk="0" hangingPunct="1">
              <a:lnSpc>
                <a:spcPct val="100000"/>
              </a:lnSpc>
              <a:spcBef>
                <a:spcPts val="1100"/>
              </a:spcBef>
              <a:spcAft>
                <a:spcPct val="0"/>
              </a:spcAft>
              <a:buClrTx/>
              <a:buSzTx/>
              <a:tabLst/>
            </a:pPr>
            <a:r>
              <a:rPr kumimoji="0" lang="da-DK" sz="1200" b="0" i="0" u="none" strike="noStrike" cap="none" normalizeH="0" baseline="0" dirty="0">
                <a:ln>
                  <a:noFill/>
                </a:ln>
                <a:effectLst/>
              </a:rPr>
              <a:t>Angiv</a:t>
            </a:r>
            <a:r>
              <a:rPr kumimoji="0" lang="da-DK" sz="1200" b="0" i="0" u="none" strike="noStrike" cap="none" normalizeH="0" dirty="0">
                <a:ln>
                  <a:noFill/>
                </a:ln>
                <a:effectLst/>
              </a:rPr>
              <a:t> relevante tiltag, der skal forebygge og/eller håndtere de største udfordringer og risici.</a:t>
            </a:r>
            <a:endParaRPr kumimoji="0" lang="da-DK" sz="1200" b="0" i="0" u="none" strike="noStrike" cap="none" normalizeH="0" baseline="0" dirty="0">
              <a:ln>
                <a:noFill/>
              </a:ln>
              <a:effectLst/>
            </a:endParaRPr>
          </a:p>
          <a:p>
            <a:pPr marR="0" defTabSz="914400" rtl="0" eaLnBrk="1" fontAlgn="base" latinLnBrk="0" hangingPunct="1">
              <a:lnSpc>
                <a:spcPct val="100000"/>
              </a:lnSpc>
              <a:spcBef>
                <a:spcPts val="1100"/>
              </a:spcBef>
              <a:spcAft>
                <a:spcPct val="0"/>
              </a:spcAft>
              <a:buClrTx/>
              <a:buSzTx/>
              <a:tabLst/>
            </a:pPr>
            <a:r>
              <a:rPr lang="da-DK" sz="1200" dirty="0"/>
              <a:t> </a:t>
            </a:r>
          </a:p>
          <a:p>
            <a:pPr marR="0" defTabSz="914400" rtl="0" eaLnBrk="1" fontAlgn="base" latinLnBrk="0" hangingPunct="1">
              <a:lnSpc>
                <a:spcPct val="100000"/>
              </a:lnSpc>
              <a:spcBef>
                <a:spcPts val="1100"/>
              </a:spcBef>
              <a:spcAft>
                <a:spcPct val="0"/>
              </a:spcAft>
              <a:buClrTx/>
              <a:buSzTx/>
              <a:tabLst/>
            </a:pPr>
            <a:r>
              <a:rPr kumimoji="0" lang="da-DK" sz="1200" b="0" i="0" u="none" strike="noStrike" cap="none" normalizeH="0" baseline="0" dirty="0">
                <a:ln>
                  <a:noFill/>
                </a:ln>
                <a:effectLst/>
              </a:rPr>
              <a:t> </a:t>
            </a:r>
          </a:p>
          <a:p>
            <a:pPr marR="0" defTabSz="914400" rtl="0" eaLnBrk="1" fontAlgn="base" latinLnBrk="0" hangingPunct="1">
              <a:lnSpc>
                <a:spcPct val="100000"/>
              </a:lnSpc>
              <a:spcBef>
                <a:spcPts val="1100"/>
              </a:spcBef>
              <a:spcAft>
                <a:spcPct val="0"/>
              </a:spcAft>
              <a:buClrTx/>
              <a:buSzTx/>
              <a:tabLst/>
            </a:pPr>
            <a:endParaRPr lang="da-DK" sz="1400" dirty="0"/>
          </a:p>
        </p:txBody>
      </p:sp>
      <p:sp>
        <p:nvSpPr>
          <p:cNvPr id="10" name="Afrundet rektangel 9"/>
          <p:cNvSpPr/>
          <p:nvPr/>
        </p:nvSpPr>
        <p:spPr bwMode="auto">
          <a:xfrm>
            <a:off x="7669803" y="1052736"/>
            <a:ext cx="4146399" cy="5316037"/>
          </a:xfrm>
          <a:prstGeom prst="roundRect">
            <a:avLst>
              <a:gd name="adj" fmla="val 12193"/>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marR="0" defTabSz="914400" rtl="0" eaLnBrk="1" fontAlgn="base" latinLnBrk="0" hangingPunct="1">
              <a:lnSpc>
                <a:spcPct val="100000"/>
              </a:lnSpc>
              <a:spcBef>
                <a:spcPts val="1100"/>
              </a:spcBef>
              <a:spcAft>
                <a:spcPct val="0"/>
              </a:spcAft>
              <a:buClrTx/>
              <a:buSzTx/>
              <a:tabLst/>
            </a:pPr>
            <a:r>
              <a:rPr kumimoji="0" lang="da-DK" sz="1400" b="0" i="0" u="none" strike="noStrike" cap="none" normalizeH="0" baseline="0" dirty="0">
                <a:ln>
                  <a:noFill/>
                </a:ln>
                <a:effectLst/>
                <a:latin typeface="Arial" charset="0"/>
              </a:rPr>
              <a:t> </a:t>
            </a:r>
            <a:r>
              <a:rPr lang="da-DK" sz="1200" b="1" dirty="0"/>
              <a:t>Vurdering af balancer</a:t>
            </a:r>
          </a:p>
          <a:p>
            <a:pPr marR="0" defTabSz="914400" rtl="0" eaLnBrk="1" fontAlgn="base" latinLnBrk="0" hangingPunct="1">
              <a:lnSpc>
                <a:spcPct val="100000"/>
              </a:lnSpc>
              <a:spcBef>
                <a:spcPts val="1100"/>
              </a:spcBef>
              <a:spcAft>
                <a:spcPct val="0"/>
              </a:spcAft>
              <a:buClrTx/>
              <a:buSzTx/>
              <a:tabLst/>
            </a:pPr>
            <a:r>
              <a:rPr lang="da-DK" sz="1200" dirty="0"/>
              <a:t>Her opsummeres myndighedens vurdering af, om der er balance i mængden af aktiviteter i it-porteføljen og den tilgængelige kapacitet. Desuden redegøres for eventuelle tiltag, der kan adressere udfordringer i balancen. Myndigheden bør forholde sig til i hvor høj grad, det er realistisk at følge planen.</a:t>
            </a:r>
          </a:p>
        </p:txBody>
      </p:sp>
    </p:spTree>
    <p:extLst>
      <p:ext uri="{BB962C8B-B14F-4D97-AF65-F5344CB8AC3E}">
        <p14:creationId xmlns:p14="http://schemas.microsoft.com/office/powerpoint/2010/main" val="3032903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4"/>
            </p:custDataLst>
            <p:extLst>
              <p:ext uri="{D42A27DB-BD31-4B8C-83A1-F6EECF244321}">
                <p14:modId xmlns:p14="http://schemas.microsoft.com/office/powerpoint/2010/main" val="13671180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473" imgH="476" progId="TCLayout.ActiveDocument.1">
                  <p:embed/>
                </p:oleObj>
              </mc:Choice>
              <mc:Fallback>
                <p:oleObj name="think-cell Slide" r:id="rId7" imgW="473" imgH="476" progId="TCLayout.ActiveDocument.1">
                  <p:embed/>
                  <p:pic>
                    <p:nvPicPr>
                      <p:cNvPr id="5" name="Objekt 4"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6" name="Title 5">
            <a:extLst>
              <a:ext uri="{FF2B5EF4-FFF2-40B4-BE49-F238E27FC236}">
                <a16:creationId xmlns:a16="http://schemas.microsoft.com/office/drawing/2014/main" id="{BB917CD0-740B-4A59-BEEB-B2D6225B7B98}"/>
              </a:ext>
            </a:extLst>
          </p:cNvPr>
          <p:cNvSpPr>
            <a:spLocks noGrp="1"/>
          </p:cNvSpPr>
          <p:nvPr>
            <p:ph type="title"/>
          </p:nvPr>
        </p:nvSpPr>
        <p:spPr/>
        <p:txBody>
          <a:bodyPr vert="horz"/>
          <a:lstStyle/>
          <a:p>
            <a:r>
              <a:rPr lang="da-DK" dirty="0"/>
              <a:t>2</a:t>
            </a:r>
            <a:r>
              <a:rPr lang="da-DK" dirty="0">
                <a:solidFill>
                  <a:schemeClr val="tx1"/>
                </a:solidFill>
              </a:rPr>
              <a:t>.1 Medarbejdere og kompetencer </a:t>
            </a:r>
            <a:endParaRPr lang="da-DK" dirty="0"/>
          </a:p>
        </p:txBody>
      </p:sp>
      <p:sp>
        <p:nvSpPr>
          <p:cNvPr id="4" name="Slide Number Placeholder 3">
            <a:extLst>
              <a:ext uri="{FF2B5EF4-FFF2-40B4-BE49-F238E27FC236}">
                <a16:creationId xmlns:a16="http://schemas.microsoft.com/office/drawing/2014/main" id="{5CE72377-3210-4AA7-99C3-66CB59BB5A6B}"/>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0AE25ED-097C-4BDC-A7CE-FA97BD9CA3B5}" type="slidenum">
              <a:rPr kumimoji="0" lang="da-DK" sz="899" b="0" i="0" u="none" strike="noStrike" kern="1200" cap="none" spc="0" normalizeH="0" baseline="0" noProof="0">
                <a:ln>
                  <a:noFill/>
                </a:ln>
                <a:no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da-DK" sz="899" b="0" i="0" u="none" strike="noStrike" kern="1200" cap="none" spc="0" normalizeH="0" baseline="0" noProof="0" dirty="0">
              <a:ln>
                <a:noFill/>
              </a:ln>
              <a:noFill/>
              <a:effectLst/>
              <a:uLnTx/>
              <a:uFillTx/>
              <a:latin typeface="Arial"/>
              <a:ea typeface="+mn-ea"/>
              <a:cs typeface="+mn-cs"/>
            </a:endParaRPr>
          </a:p>
        </p:txBody>
      </p:sp>
      <p:sp>
        <p:nvSpPr>
          <p:cNvPr id="9" name="Tekstfelt 8"/>
          <p:cNvSpPr txBox="1"/>
          <p:nvPr/>
        </p:nvSpPr>
        <p:spPr>
          <a:xfrm>
            <a:off x="718456" y="1391461"/>
            <a:ext cx="5328592" cy="4472058"/>
          </a:xfrm>
          <a:prstGeom prst="rect">
            <a:avLst/>
          </a:prstGeom>
          <a:noFill/>
        </p:spPr>
        <p:txBody>
          <a:bodyPr wrap="square" lIns="0" tIns="0" rIns="0" bIns="0" rtlCol="0">
            <a:spAutoFit/>
          </a:bodyPr>
          <a:lstStyle/>
          <a:p>
            <a:r>
              <a:rPr lang="da-DK" sz="1200" b="1" dirty="0"/>
              <a:t>Situation ift. medarbejdere og kompetencer</a:t>
            </a:r>
          </a:p>
          <a:p>
            <a:r>
              <a:rPr lang="da-DK" sz="1200" dirty="0"/>
              <a:t>Beskriv medarbejder- og kompetencesammensætningen i forhold til arbejdet med it i myndigheden. Dette skal dække over antal årsværk, herunder snittet mellem interne og eksterne medarbejdere, medarbejderomsætningen og gennemsnitlig anciennitet. Hvis myndigheden ønsker det, kan medarbejderomsætningen og ancienniteten angives for hvert år, og så følges i handlingsplanens periode.</a:t>
            </a:r>
          </a:p>
          <a:p>
            <a:r>
              <a:rPr lang="da-DK" sz="1200" dirty="0"/>
              <a:t>Beskriv eventuelle fastholdelses- og rekrutteringsindsatser i myndigheden.  </a:t>
            </a:r>
          </a:p>
          <a:p>
            <a:r>
              <a:rPr lang="da-DK" sz="1200" dirty="0"/>
              <a:t>Hvis myndigheden har risikovurderede projekter, angives det, hvor mange interne og eksterne medarbejdere, der er allokeret til dem. </a:t>
            </a:r>
          </a:p>
          <a:p>
            <a:r>
              <a:rPr lang="da-DK" sz="1200" dirty="0"/>
              <a:t>Derudover beskrives eventuelle flaskehalse og andre udfordringer i forhold til medarbejdere og kompetencer. Det kan fx omhandle antal af medarbejdere eller mangel på specifikke kompetencer. Nævn også, hvis der er vakancer. </a:t>
            </a:r>
          </a:p>
          <a:p>
            <a:r>
              <a:rPr lang="da-DK" sz="1200" dirty="0"/>
              <a:t>Til at identificere flaskehalse eller andre ressourceudfordringer kan myndigheden anvende eksemplerne på de næste slides som internt arbejdsredskab. Der er udarbejdet tre eksempler, hvor medarbejdere/kompetencer optælles på forskellige måder. Fælles for alle tre eksempler er, at de skal understøtte myndighedens interne drøftelser og overblik over tilgængelige medarbejdere/kompetencer sammenstillet med behov. Eksemplerne er ikke obligatoriske at udfylde.</a:t>
            </a:r>
          </a:p>
        </p:txBody>
      </p:sp>
      <p:graphicFrame>
        <p:nvGraphicFramePr>
          <p:cNvPr id="10" name="Tabel 9"/>
          <p:cNvGraphicFramePr>
            <a:graphicFrameLocks noGrp="1"/>
          </p:cNvGraphicFramePr>
          <p:nvPr>
            <p:extLst>
              <p:ext uri="{D42A27DB-BD31-4B8C-83A1-F6EECF244321}">
                <p14:modId xmlns:p14="http://schemas.microsoft.com/office/powerpoint/2010/main" val="1457427188"/>
              </p:ext>
            </p:extLst>
          </p:nvPr>
        </p:nvGraphicFramePr>
        <p:xfrm>
          <a:off x="6816080" y="1484784"/>
          <a:ext cx="4310976" cy="3817230"/>
        </p:xfrm>
        <a:graphic>
          <a:graphicData uri="http://schemas.openxmlformats.org/drawingml/2006/table">
            <a:tbl>
              <a:tblPr firstRow="1" bandRow="1">
                <a:tableStyleId>{3B4B98B0-60AC-42C2-AFA5-B58CD77FA1E5}</a:tableStyleId>
              </a:tblPr>
              <a:tblGrid>
                <a:gridCol w="2088232">
                  <a:extLst>
                    <a:ext uri="{9D8B030D-6E8A-4147-A177-3AD203B41FA5}">
                      <a16:colId xmlns:a16="http://schemas.microsoft.com/office/drawing/2014/main" val="3949665990"/>
                    </a:ext>
                  </a:extLst>
                </a:gridCol>
                <a:gridCol w="1111372">
                  <a:extLst>
                    <a:ext uri="{9D8B030D-6E8A-4147-A177-3AD203B41FA5}">
                      <a16:colId xmlns:a16="http://schemas.microsoft.com/office/drawing/2014/main" val="242308565"/>
                    </a:ext>
                  </a:extLst>
                </a:gridCol>
                <a:gridCol w="1111372">
                  <a:extLst>
                    <a:ext uri="{9D8B030D-6E8A-4147-A177-3AD203B41FA5}">
                      <a16:colId xmlns:a16="http://schemas.microsoft.com/office/drawing/2014/main" val="3877832341"/>
                    </a:ext>
                  </a:extLst>
                </a:gridCol>
              </a:tblGrid>
              <a:tr h="396590">
                <a:tc>
                  <a:txBody>
                    <a:bodyPr/>
                    <a:lstStyle/>
                    <a:p>
                      <a:r>
                        <a:rPr lang="da-DK" sz="1050" dirty="0"/>
                        <a:t>Overblik over årsværk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da-DK" sz="1050" dirty="0"/>
                        <a:t>År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a-DK" sz="1050" dirty="0"/>
                        <a:t>Evt. År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45509883"/>
                  </a:ext>
                </a:extLst>
              </a:tr>
              <a:tr h="403675">
                <a:tc>
                  <a:txBody>
                    <a:bodyPr/>
                    <a:lstStyle/>
                    <a:p>
                      <a:r>
                        <a:rPr lang="da-DK" sz="1050" dirty="0"/>
                        <a:t>ÅV i alt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757030593"/>
                  </a:ext>
                </a:extLst>
              </a:tr>
              <a:tr h="403675">
                <a:tc>
                  <a:txBody>
                    <a:bodyPr/>
                    <a:lstStyle/>
                    <a:p>
                      <a:r>
                        <a:rPr lang="da-DK" sz="1050" dirty="0"/>
                        <a:t>- Heraf</a:t>
                      </a:r>
                      <a:r>
                        <a:rPr lang="da-DK" sz="1050" baseline="0" dirty="0"/>
                        <a:t> i</a:t>
                      </a:r>
                      <a:r>
                        <a:rPr lang="da-DK" sz="1050" dirty="0"/>
                        <a:t>t-relaterede ÅV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331811834"/>
                  </a:ext>
                </a:extLst>
              </a:tr>
              <a:tr h="403675">
                <a:tc>
                  <a:txBody>
                    <a:bodyPr/>
                    <a:lstStyle/>
                    <a:p>
                      <a:r>
                        <a:rPr lang="da-DK" sz="1050" dirty="0"/>
                        <a:t>         - Heraf interne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566871730"/>
                  </a:ext>
                </a:extLst>
              </a:tr>
              <a:tr h="403675">
                <a:tc>
                  <a:txBody>
                    <a:bodyPr/>
                    <a:lstStyle/>
                    <a:p>
                      <a:r>
                        <a:rPr lang="da-DK" sz="1050" dirty="0"/>
                        <a:t>         - Heraf eksterne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5897245"/>
                  </a:ext>
                </a:extLst>
              </a:tr>
              <a:tr h="403675">
                <a:tc>
                  <a:txBody>
                    <a:bodyPr/>
                    <a:lstStyle/>
                    <a:p>
                      <a:r>
                        <a:rPr lang="da-DK" sz="1050" dirty="0"/>
                        <a:t>Medarbejderomsætning i procent</a:t>
                      </a:r>
                      <a:r>
                        <a:rPr lang="da-DK" sz="1050" baseline="0" dirty="0"/>
                        <a:t> for hele organisationen</a:t>
                      </a:r>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014428768"/>
                  </a:ext>
                </a:extLst>
              </a:tr>
              <a:tr h="403675">
                <a:tc>
                  <a:txBody>
                    <a:bodyPr/>
                    <a:lstStyle/>
                    <a:p>
                      <a:r>
                        <a:rPr lang="da-DK" sz="1050" dirty="0"/>
                        <a:t>Medarbejderomsætning i procent</a:t>
                      </a:r>
                      <a:r>
                        <a:rPr lang="da-DK" sz="1050" baseline="0" dirty="0"/>
                        <a:t> for it-afdelingen</a:t>
                      </a:r>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38864866"/>
                  </a:ext>
                </a:extLst>
              </a:tr>
              <a:tr h="403675">
                <a:tc>
                  <a:txBody>
                    <a:bodyPr/>
                    <a:lstStyle/>
                    <a:p>
                      <a:r>
                        <a:rPr lang="da-DK" sz="1050" dirty="0"/>
                        <a:t>Gennemsnitlig</a:t>
                      </a:r>
                      <a:r>
                        <a:rPr lang="da-DK" sz="1050" baseline="0" dirty="0"/>
                        <a:t> anciennitet i år for hele organisationen</a:t>
                      </a:r>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912239360"/>
                  </a:ext>
                </a:extLst>
              </a:tr>
              <a:tr h="4036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050" dirty="0"/>
                        <a:t>Gennemsnitlig</a:t>
                      </a:r>
                      <a:r>
                        <a:rPr lang="da-DK" sz="1050" baseline="0" dirty="0"/>
                        <a:t> anciennitet i år i it-afdelingen</a:t>
                      </a:r>
                      <a:endParaRPr lang="da-DK" sz="1050" dirty="0"/>
                    </a:p>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a-DK"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4490777"/>
                  </a:ext>
                </a:extLst>
              </a:tr>
            </a:tbl>
          </a:graphicData>
        </a:graphic>
      </p:graphicFrame>
      <p:sp>
        <p:nvSpPr>
          <p:cNvPr id="7" name="Afrundet rektangel 6"/>
          <p:cNvSpPr/>
          <p:nvPr/>
        </p:nvSpPr>
        <p:spPr bwMode="auto">
          <a:xfrm>
            <a:off x="449182" y="1017668"/>
            <a:ext cx="5934850" cy="5219644"/>
          </a:xfrm>
          <a:prstGeom prst="roundRect">
            <a:avLst>
              <a:gd name="adj" fmla="val 8552"/>
            </a:avLst>
          </a:prstGeom>
          <a:noFill/>
          <a:ln w="1905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a:buClr>
                <a:srgbClr val="3B5463"/>
              </a:buClr>
            </a:pPr>
            <a:endParaRPr lang="da-DK" sz="1200" dirty="0"/>
          </a:p>
        </p:txBody>
      </p:sp>
    </p:spTree>
    <p:custDataLst>
      <p:custData r:id="rId1"/>
      <p:custData r:id="rId2"/>
      <p:tags r:id="rId3"/>
    </p:custDataLst>
    <p:extLst>
      <p:ext uri="{BB962C8B-B14F-4D97-AF65-F5344CB8AC3E}">
        <p14:creationId xmlns:p14="http://schemas.microsoft.com/office/powerpoint/2010/main" val="2291160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4"/>
            </p:custDataLst>
            <p:extLst>
              <p:ext uri="{D42A27DB-BD31-4B8C-83A1-F6EECF244321}">
                <p14:modId xmlns:p14="http://schemas.microsoft.com/office/powerpoint/2010/main" val="114433048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473" imgH="476" progId="TCLayout.ActiveDocument.1">
                  <p:embed/>
                </p:oleObj>
              </mc:Choice>
              <mc:Fallback>
                <p:oleObj name="think-cell Slide" r:id="rId7" imgW="473" imgH="476" progId="TCLayout.ActiveDocument.1">
                  <p:embed/>
                  <p:pic>
                    <p:nvPicPr>
                      <p:cNvPr id="5" name="Objekt 4"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6" name="Title 5">
            <a:extLst>
              <a:ext uri="{FF2B5EF4-FFF2-40B4-BE49-F238E27FC236}">
                <a16:creationId xmlns:a16="http://schemas.microsoft.com/office/drawing/2014/main" id="{BB917CD0-740B-4A59-BEEB-B2D6225B7B98}"/>
              </a:ext>
            </a:extLst>
          </p:cNvPr>
          <p:cNvSpPr>
            <a:spLocks noGrp="1"/>
          </p:cNvSpPr>
          <p:nvPr>
            <p:ph type="title"/>
          </p:nvPr>
        </p:nvSpPr>
        <p:spPr/>
        <p:txBody>
          <a:bodyPr vert="horz"/>
          <a:lstStyle/>
          <a:p>
            <a:r>
              <a:rPr lang="da-DK" sz="2400" dirty="0">
                <a:solidFill>
                  <a:schemeClr val="tx1"/>
                </a:solidFill>
              </a:rPr>
              <a:t>EKSEMPEL: Ressourcer og GAP opgjort i årsværk, opgjort organisatorisk med specifikation af to overordnede it-funktionsområder</a:t>
            </a:r>
            <a:endParaRPr lang="da-DK" sz="2400" dirty="0"/>
          </a:p>
        </p:txBody>
      </p:sp>
      <p:sp>
        <p:nvSpPr>
          <p:cNvPr id="4" name="Slide Number Placeholder 3">
            <a:extLst>
              <a:ext uri="{FF2B5EF4-FFF2-40B4-BE49-F238E27FC236}">
                <a16:creationId xmlns:a16="http://schemas.microsoft.com/office/drawing/2014/main" id="{5CE72377-3210-4AA7-99C3-66CB59BB5A6B}"/>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0AE25ED-097C-4BDC-A7CE-FA97BD9CA3B5}" type="slidenum">
              <a:rPr kumimoji="0" lang="da-DK" sz="899" b="0" i="0" u="none" strike="noStrike" kern="1200" cap="none" spc="0" normalizeH="0" baseline="0" noProof="0">
                <a:ln>
                  <a:noFill/>
                </a:ln>
                <a:no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da-DK" sz="899" b="0" i="0" u="none" strike="noStrike" kern="1200" cap="none" spc="0" normalizeH="0" baseline="0" noProof="0" dirty="0">
              <a:ln>
                <a:noFill/>
              </a:ln>
              <a:noFill/>
              <a:effectLst/>
              <a:uLnTx/>
              <a:uFillTx/>
              <a:latin typeface="Arial"/>
              <a:ea typeface="+mn-ea"/>
              <a:cs typeface="+mn-cs"/>
            </a:endParaRPr>
          </a:p>
        </p:txBody>
      </p:sp>
      <p:graphicFrame>
        <p:nvGraphicFramePr>
          <p:cNvPr id="8" name="Tabel 7"/>
          <p:cNvGraphicFramePr>
            <a:graphicFrameLocks noGrp="1"/>
          </p:cNvGraphicFramePr>
          <p:nvPr>
            <p:extLst>
              <p:ext uri="{D42A27DB-BD31-4B8C-83A1-F6EECF244321}">
                <p14:modId xmlns:p14="http://schemas.microsoft.com/office/powerpoint/2010/main" val="4230714223"/>
              </p:ext>
            </p:extLst>
          </p:nvPr>
        </p:nvGraphicFramePr>
        <p:xfrm>
          <a:off x="674302" y="1556792"/>
          <a:ext cx="10750292" cy="4392485"/>
        </p:xfrm>
        <a:graphic>
          <a:graphicData uri="http://schemas.openxmlformats.org/drawingml/2006/table">
            <a:tbl>
              <a:tblPr firstRow="1" firstCol="1" bandRow="1">
                <a:tableStyleId>{5C22544A-7EE6-4342-B048-85BDC9FD1C3A}</a:tableStyleId>
              </a:tblPr>
              <a:tblGrid>
                <a:gridCol w="3452368">
                  <a:extLst>
                    <a:ext uri="{9D8B030D-6E8A-4147-A177-3AD203B41FA5}">
                      <a16:colId xmlns:a16="http://schemas.microsoft.com/office/drawing/2014/main" val="561388513"/>
                    </a:ext>
                  </a:extLst>
                </a:gridCol>
                <a:gridCol w="3452368">
                  <a:extLst>
                    <a:ext uri="{9D8B030D-6E8A-4147-A177-3AD203B41FA5}">
                      <a16:colId xmlns:a16="http://schemas.microsoft.com/office/drawing/2014/main" val="626688934"/>
                    </a:ext>
                  </a:extLst>
                </a:gridCol>
                <a:gridCol w="427284">
                  <a:extLst>
                    <a:ext uri="{9D8B030D-6E8A-4147-A177-3AD203B41FA5}">
                      <a16:colId xmlns:a16="http://schemas.microsoft.com/office/drawing/2014/main" val="1179156472"/>
                    </a:ext>
                  </a:extLst>
                </a:gridCol>
                <a:gridCol w="427284">
                  <a:extLst>
                    <a:ext uri="{9D8B030D-6E8A-4147-A177-3AD203B41FA5}">
                      <a16:colId xmlns:a16="http://schemas.microsoft.com/office/drawing/2014/main" val="3863869327"/>
                    </a:ext>
                  </a:extLst>
                </a:gridCol>
                <a:gridCol w="427284">
                  <a:extLst>
                    <a:ext uri="{9D8B030D-6E8A-4147-A177-3AD203B41FA5}">
                      <a16:colId xmlns:a16="http://schemas.microsoft.com/office/drawing/2014/main" val="2165182566"/>
                    </a:ext>
                  </a:extLst>
                </a:gridCol>
                <a:gridCol w="427284">
                  <a:extLst>
                    <a:ext uri="{9D8B030D-6E8A-4147-A177-3AD203B41FA5}">
                      <a16:colId xmlns:a16="http://schemas.microsoft.com/office/drawing/2014/main" val="3904184156"/>
                    </a:ext>
                  </a:extLst>
                </a:gridCol>
                <a:gridCol w="427284">
                  <a:extLst>
                    <a:ext uri="{9D8B030D-6E8A-4147-A177-3AD203B41FA5}">
                      <a16:colId xmlns:a16="http://schemas.microsoft.com/office/drawing/2014/main" val="675947620"/>
                    </a:ext>
                  </a:extLst>
                </a:gridCol>
                <a:gridCol w="427284">
                  <a:extLst>
                    <a:ext uri="{9D8B030D-6E8A-4147-A177-3AD203B41FA5}">
                      <a16:colId xmlns:a16="http://schemas.microsoft.com/office/drawing/2014/main" val="334304057"/>
                    </a:ext>
                  </a:extLst>
                </a:gridCol>
                <a:gridCol w="427284">
                  <a:extLst>
                    <a:ext uri="{9D8B030D-6E8A-4147-A177-3AD203B41FA5}">
                      <a16:colId xmlns:a16="http://schemas.microsoft.com/office/drawing/2014/main" val="575382537"/>
                    </a:ext>
                  </a:extLst>
                </a:gridCol>
                <a:gridCol w="427284">
                  <a:extLst>
                    <a:ext uri="{9D8B030D-6E8A-4147-A177-3AD203B41FA5}">
                      <a16:colId xmlns:a16="http://schemas.microsoft.com/office/drawing/2014/main" val="1923958632"/>
                    </a:ext>
                  </a:extLst>
                </a:gridCol>
                <a:gridCol w="427284">
                  <a:extLst>
                    <a:ext uri="{9D8B030D-6E8A-4147-A177-3AD203B41FA5}">
                      <a16:colId xmlns:a16="http://schemas.microsoft.com/office/drawing/2014/main" val="4014740530"/>
                    </a:ext>
                  </a:extLst>
                </a:gridCol>
              </a:tblGrid>
              <a:tr h="284847">
                <a:tc>
                  <a:txBody>
                    <a:bodyPr/>
                    <a:lstStyle/>
                    <a:p>
                      <a:pPr algn="ctr">
                        <a:lnSpc>
                          <a:spcPts val="1400"/>
                        </a:lnSpc>
                        <a:spcAft>
                          <a:spcPts val="0"/>
                        </a:spcAft>
                      </a:pPr>
                      <a:r>
                        <a:rPr lang="da-DK" sz="1400" dirty="0">
                          <a:effectLst/>
                        </a:rPr>
                        <a:t> </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rgbClr val="0070C0"/>
                    </a:solidFill>
                  </a:tcPr>
                </a:tc>
                <a:tc>
                  <a:txBody>
                    <a:bodyPr/>
                    <a:lstStyle/>
                    <a:p>
                      <a:pPr>
                        <a:lnSpc>
                          <a:spcPts val="1400"/>
                        </a:lnSpc>
                        <a:spcAft>
                          <a:spcPts val="0"/>
                        </a:spcAft>
                      </a:pPr>
                      <a:r>
                        <a:rPr lang="da-DK" sz="1400" dirty="0">
                          <a:effectLst/>
                        </a:rPr>
                        <a:t> </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rgbClr val="0070C0"/>
                    </a:solidFill>
                  </a:tcPr>
                </a:tc>
                <a:tc gridSpan="3">
                  <a:txBody>
                    <a:bodyPr/>
                    <a:lstStyle/>
                    <a:p>
                      <a:pPr algn="ctr">
                        <a:lnSpc>
                          <a:spcPts val="1200"/>
                        </a:lnSpc>
                        <a:spcAft>
                          <a:spcPts val="0"/>
                        </a:spcAft>
                      </a:pPr>
                      <a:r>
                        <a:rPr lang="da-DK" sz="1000" dirty="0">
                          <a:effectLst/>
                        </a:rPr>
                        <a:t>År 1</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rgbClr val="0070C0"/>
                    </a:solidFill>
                  </a:tcPr>
                </a:tc>
                <a:tc hMerge="1">
                  <a:txBody>
                    <a:bodyPr/>
                    <a:lstStyle/>
                    <a:p>
                      <a:endParaRPr lang="da-DK"/>
                    </a:p>
                  </a:txBody>
                  <a:tcPr/>
                </a:tc>
                <a:tc hMerge="1">
                  <a:txBody>
                    <a:bodyPr/>
                    <a:lstStyle/>
                    <a:p>
                      <a:endParaRPr lang="da-DK"/>
                    </a:p>
                  </a:txBody>
                  <a:tcPr/>
                </a:tc>
                <a:tc gridSpan="3">
                  <a:txBody>
                    <a:bodyPr/>
                    <a:lstStyle/>
                    <a:p>
                      <a:pPr algn="ctr">
                        <a:lnSpc>
                          <a:spcPts val="1200"/>
                        </a:lnSpc>
                        <a:spcAft>
                          <a:spcPts val="0"/>
                        </a:spcAft>
                      </a:pPr>
                      <a:r>
                        <a:rPr lang="da-DK" sz="1000" dirty="0">
                          <a:effectLst/>
                        </a:rPr>
                        <a:t>År 2</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rgbClr val="0070C0"/>
                    </a:solidFill>
                  </a:tcPr>
                </a:tc>
                <a:tc hMerge="1">
                  <a:txBody>
                    <a:bodyPr/>
                    <a:lstStyle/>
                    <a:p>
                      <a:endParaRPr lang="da-DK"/>
                    </a:p>
                  </a:txBody>
                  <a:tcPr/>
                </a:tc>
                <a:tc hMerge="1">
                  <a:txBody>
                    <a:bodyPr/>
                    <a:lstStyle/>
                    <a:p>
                      <a:endParaRPr lang="da-DK"/>
                    </a:p>
                  </a:txBody>
                  <a:tcPr/>
                </a:tc>
                <a:tc gridSpan="3">
                  <a:txBody>
                    <a:bodyPr/>
                    <a:lstStyle/>
                    <a:p>
                      <a:pPr algn="ctr">
                        <a:lnSpc>
                          <a:spcPts val="1200"/>
                        </a:lnSpc>
                        <a:spcAft>
                          <a:spcPts val="0"/>
                        </a:spcAft>
                      </a:pPr>
                      <a:r>
                        <a:rPr lang="da-DK" sz="1000" dirty="0">
                          <a:effectLst/>
                        </a:rPr>
                        <a:t>År 3</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rgbClr val="0070C0"/>
                    </a:solidFill>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1512390539"/>
                  </a:ext>
                </a:extLst>
              </a:tr>
              <a:tr h="1127702">
                <a:tc>
                  <a:txBody>
                    <a:bodyPr/>
                    <a:lstStyle/>
                    <a:p>
                      <a:pPr>
                        <a:lnSpc>
                          <a:spcPts val="1400"/>
                        </a:lnSpc>
                        <a:spcAft>
                          <a:spcPts val="0"/>
                        </a:spcAft>
                      </a:pPr>
                      <a:r>
                        <a:rPr lang="da-DK" sz="1400">
                          <a:effectLst/>
                        </a:rPr>
                        <a:t>Organisationsområde</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400"/>
                        </a:lnSpc>
                        <a:spcAft>
                          <a:spcPts val="0"/>
                        </a:spcAft>
                      </a:pPr>
                      <a:r>
                        <a:rPr lang="da-DK" sz="1400" dirty="0">
                          <a:effectLst/>
                        </a:rPr>
                        <a:t>Funktion fordelt på drift, vedligehold</a:t>
                      </a:r>
                      <a:r>
                        <a:rPr lang="da-DK" sz="1400" baseline="0" dirty="0">
                          <a:effectLst/>
                        </a:rPr>
                        <a:t> og udvikling</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71755" marR="71755">
                        <a:lnSpc>
                          <a:spcPts val="1200"/>
                        </a:lnSpc>
                        <a:spcAft>
                          <a:spcPts val="0"/>
                        </a:spcAft>
                      </a:pPr>
                      <a:r>
                        <a:rPr lang="da-DK" sz="1000">
                          <a:effectLst/>
                        </a:rPr>
                        <a:t>Behov</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vert="vert" anchor="ctr"/>
                </a:tc>
                <a:tc>
                  <a:txBody>
                    <a:bodyPr/>
                    <a:lstStyle/>
                    <a:p>
                      <a:pPr marL="71755" marR="71755">
                        <a:lnSpc>
                          <a:spcPts val="1200"/>
                        </a:lnSpc>
                        <a:spcAft>
                          <a:spcPts val="0"/>
                        </a:spcAft>
                      </a:pPr>
                      <a:r>
                        <a:rPr lang="da-DK" sz="1000" dirty="0">
                          <a:effectLst/>
                        </a:rPr>
                        <a:t>Kapacitet</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vert="vert" anchor="ctr"/>
                </a:tc>
                <a:tc>
                  <a:txBody>
                    <a:bodyPr/>
                    <a:lstStyle/>
                    <a:p>
                      <a:pPr marL="71755" marR="71755">
                        <a:lnSpc>
                          <a:spcPts val="1200"/>
                        </a:lnSpc>
                        <a:spcAft>
                          <a:spcPts val="0"/>
                        </a:spcAft>
                      </a:pPr>
                      <a:r>
                        <a:rPr lang="da-DK" sz="1000" dirty="0">
                          <a:effectLst/>
                        </a:rPr>
                        <a:t>GAP </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vert="vert" anchor="ctr"/>
                </a:tc>
                <a:tc>
                  <a:txBody>
                    <a:bodyPr/>
                    <a:lstStyle/>
                    <a:p>
                      <a:pPr marL="71755" marR="71755">
                        <a:lnSpc>
                          <a:spcPts val="1200"/>
                        </a:lnSpc>
                        <a:spcAft>
                          <a:spcPts val="0"/>
                        </a:spcAft>
                      </a:pPr>
                      <a:r>
                        <a:rPr lang="da-DK" sz="1000">
                          <a:effectLst/>
                        </a:rPr>
                        <a:t>Behov</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vert="vert" anchor="ctr"/>
                </a:tc>
                <a:tc>
                  <a:txBody>
                    <a:bodyPr/>
                    <a:lstStyle/>
                    <a:p>
                      <a:pPr marL="71755" marR="71755">
                        <a:lnSpc>
                          <a:spcPts val="1200"/>
                        </a:lnSpc>
                        <a:spcAft>
                          <a:spcPts val="0"/>
                        </a:spcAft>
                      </a:pPr>
                      <a:r>
                        <a:rPr lang="da-DK" sz="1000" dirty="0">
                          <a:effectLst/>
                        </a:rPr>
                        <a:t>Forventet kapacitet</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vert="vert" anchor="ctr"/>
                </a:tc>
                <a:tc>
                  <a:txBody>
                    <a:bodyPr/>
                    <a:lstStyle/>
                    <a:p>
                      <a:pPr marL="71755" marR="71755">
                        <a:lnSpc>
                          <a:spcPts val="1200"/>
                        </a:lnSpc>
                        <a:spcAft>
                          <a:spcPts val="0"/>
                        </a:spcAft>
                      </a:pPr>
                      <a:r>
                        <a:rPr lang="da-DK" sz="1000">
                          <a:effectLst/>
                        </a:rPr>
                        <a:t>GAP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vert="vert" anchor="ctr"/>
                </a:tc>
                <a:tc>
                  <a:txBody>
                    <a:bodyPr/>
                    <a:lstStyle/>
                    <a:p>
                      <a:pPr marL="71755" marR="71755">
                        <a:lnSpc>
                          <a:spcPts val="1200"/>
                        </a:lnSpc>
                        <a:spcAft>
                          <a:spcPts val="0"/>
                        </a:spcAft>
                      </a:pPr>
                      <a:r>
                        <a:rPr lang="da-DK" sz="1000">
                          <a:effectLst/>
                        </a:rPr>
                        <a:t>Behov</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vert="vert" anchor="ctr"/>
                </a:tc>
                <a:tc>
                  <a:txBody>
                    <a:bodyPr/>
                    <a:lstStyle/>
                    <a:p>
                      <a:pPr marL="71755" marR="71755">
                        <a:lnSpc>
                          <a:spcPts val="1200"/>
                        </a:lnSpc>
                        <a:spcAft>
                          <a:spcPts val="0"/>
                        </a:spcAft>
                      </a:pPr>
                      <a:r>
                        <a:rPr lang="da-DK" sz="1000" dirty="0">
                          <a:effectLst/>
                        </a:rPr>
                        <a:t>Forventet kapacitet</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vert="vert" anchor="ctr"/>
                </a:tc>
                <a:tc>
                  <a:txBody>
                    <a:bodyPr/>
                    <a:lstStyle/>
                    <a:p>
                      <a:pPr marL="71755" marR="71755">
                        <a:lnSpc>
                          <a:spcPts val="1200"/>
                        </a:lnSpc>
                        <a:spcAft>
                          <a:spcPts val="0"/>
                        </a:spcAft>
                      </a:pPr>
                      <a:r>
                        <a:rPr lang="da-DK" sz="1000">
                          <a:effectLst/>
                        </a:rPr>
                        <a:t>GAP</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vert="vert"/>
                </a:tc>
                <a:extLst>
                  <a:ext uri="{0D108BD9-81ED-4DB2-BD59-A6C34878D82A}">
                    <a16:rowId xmlns:a16="http://schemas.microsoft.com/office/drawing/2014/main" val="8835069"/>
                  </a:ext>
                </a:extLst>
              </a:tr>
              <a:tr h="372492">
                <a:tc rowSpan="2">
                  <a:txBody>
                    <a:bodyPr/>
                    <a:lstStyle/>
                    <a:p>
                      <a:pPr>
                        <a:lnSpc>
                          <a:spcPts val="1200"/>
                        </a:lnSpc>
                        <a:spcAft>
                          <a:spcPts val="0"/>
                        </a:spcAft>
                      </a:pPr>
                      <a:r>
                        <a:rPr lang="da-DK" sz="1200" dirty="0">
                          <a:effectLst/>
                        </a:rPr>
                        <a:t>Center A</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dirty="0">
                          <a:effectLst/>
                        </a:rPr>
                        <a:t>Medarbejdere beskæftiget med udvikling</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400"/>
                        </a:lnSpc>
                        <a:spcAft>
                          <a:spcPts val="0"/>
                        </a:spcAft>
                      </a:pPr>
                      <a:r>
                        <a:rPr lang="da-DK" sz="1400">
                          <a:effectLst/>
                        </a:rPr>
                        <a:t>6</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400"/>
                        </a:lnSpc>
                        <a:spcAft>
                          <a:spcPts val="0"/>
                        </a:spcAft>
                      </a:pPr>
                      <a:r>
                        <a:rPr lang="da-DK" sz="1400" dirty="0">
                          <a:effectLst/>
                        </a:rPr>
                        <a:t>5</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400"/>
                        </a:lnSpc>
                        <a:spcAft>
                          <a:spcPts val="0"/>
                        </a:spcAft>
                      </a:pPr>
                      <a:r>
                        <a:rPr lang="da-DK" sz="1400">
                          <a:effectLst/>
                        </a:rPr>
                        <a:t>-1</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400"/>
                        </a:lnSpc>
                        <a:spcAft>
                          <a:spcPts val="0"/>
                        </a:spcAft>
                      </a:pPr>
                      <a:r>
                        <a:rPr lang="da-DK" sz="1400">
                          <a:effectLst/>
                        </a:rPr>
                        <a:t>7</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400"/>
                        </a:lnSpc>
                        <a:spcAft>
                          <a:spcPts val="0"/>
                        </a:spcAft>
                      </a:pPr>
                      <a:r>
                        <a:rPr lang="da-DK" sz="1400">
                          <a:effectLst/>
                        </a:rPr>
                        <a:t>7</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400"/>
                        </a:lnSpc>
                        <a:spcAft>
                          <a:spcPts val="0"/>
                        </a:spcAft>
                      </a:pPr>
                      <a:r>
                        <a:rPr lang="da-DK" sz="1400">
                          <a:effectLst/>
                        </a:rPr>
                        <a:t>0</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400"/>
                        </a:lnSpc>
                        <a:spcAft>
                          <a:spcPts val="0"/>
                        </a:spcAft>
                      </a:pPr>
                      <a:r>
                        <a:rPr lang="da-DK" sz="1400">
                          <a:effectLst/>
                        </a:rPr>
                        <a:t>6</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400"/>
                        </a:lnSpc>
                        <a:spcAft>
                          <a:spcPts val="0"/>
                        </a:spcAft>
                      </a:pPr>
                      <a:r>
                        <a:rPr lang="da-DK" sz="1400">
                          <a:effectLst/>
                        </a:rPr>
                        <a:t>7</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400"/>
                        </a:lnSpc>
                        <a:spcAft>
                          <a:spcPts val="0"/>
                        </a:spcAft>
                      </a:pPr>
                      <a:r>
                        <a:rPr lang="da-DK" sz="1400">
                          <a:effectLst/>
                        </a:rPr>
                        <a:t>+1</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05801489"/>
                  </a:ext>
                </a:extLst>
              </a:tr>
              <a:tr h="372492">
                <a:tc vMerge="1">
                  <a:txBody>
                    <a:bodyPr/>
                    <a:lstStyle/>
                    <a:p>
                      <a:endParaRPr lang="da-DK"/>
                    </a:p>
                  </a:txBody>
                  <a:tcPr/>
                </a:tc>
                <a:tc>
                  <a:txBody>
                    <a:bodyPr/>
                    <a:lstStyle/>
                    <a:p>
                      <a:pPr>
                        <a:lnSpc>
                          <a:spcPts val="1200"/>
                        </a:lnSpc>
                        <a:spcAft>
                          <a:spcPts val="0"/>
                        </a:spcAft>
                      </a:pPr>
                      <a:r>
                        <a:rPr lang="da-DK" sz="1200" dirty="0">
                          <a:effectLst/>
                        </a:rPr>
                        <a:t>Medarbejdere beskæftiget med drift og</a:t>
                      </a:r>
                      <a:r>
                        <a:rPr lang="da-DK" sz="1200" baseline="0" dirty="0">
                          <a:effectLst/>
                        </a:rPr>
                        <a:t> vedligehold</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400"/>
                        </a:lnSpc>
                        <a:spcAft>
                          <a:spcPts val="0"/>
                        </a:spcAft>
                      </a:pPr>
                      <a:r>
                        <a:rPr lang="da-DK" sz="1400">
                          <a:effectLst/>
                        </a:rPr>
                        <a:t>10</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400"/>
                        </a:lnSpc>
                        <a:spcAft>
                          <a:spcPts val="0"/>
                        </a:spcAft>
                      </a:pPr>
                      <a:r>
                        <a:rPr lang="da-DK" sz="1400">
                          <a:effectLst/>
                        </a:rPr>
                        <a:t>8</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400"/>
                        </a:lnSpc>
                        <a:spcAft>
                          <a:spcPts val="0"/>
                        </a:spcAft>
                      </a:pPr>
                      <a:r>
                        <a:rPr lang="da-DK" sz="1400">
                          <a:effectLst/>
                        </a:rPr>
                        <a:t>-2</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400"/>
                        </a:lnSpc>
                        <a:spcAft>
                          <a:spcPts val="0"/>
                        </a:spcAft>
                      </a:pPr>
                      <a:r>
                        <a:rPr lang="da-DK" sz="1400">
                          <a:effectLst/>
                        </a:rPr>
                        <a:t>7</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400"/>
                        </a:lnSpc>
                        <a:spcAft>
                          <a:spcPts val="0"/>
                        </a:spcAft>
                      </a:pPr>
                      <a:r>
                        <a:rPr lang="da-DK" sz="1400">
                          <a:effectLst/>
                        </a:rPr>
                        <a:t>8</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400"/>
                        </a:lnSpc>
                        <a:spcAft>
                          <a:spcPts val="0"/>
                        </a:spcAft>
                      </a:pPr>
                      <a:r>
                        <a:rPr lang="da-DK" sz="1400">
                          <a:effectLst/>
                        </a:rPr>
                        <a:t>+1</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400"/>
                        </a:lnSpc>
                        <a:spcAft>
                          <a:spcPts val="0"/>
                        </a:spcAft>
                      </a:pPr>
                      <a:r>
                        <a:rPr lang="da-DK" sz="1400">
                          <a:effectLst/>
                        </a:rPr>
                        <a:t>7</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400"/>
                        </a:lnSpc>
                        <a:spcAft>
                          <a:spcPts val="0"/>
                        </a:spcAft>
                      </a:pPr>
                      <a:r>
                        <a:rPr lang="da-DK" sz="1400">
                          <a:effectLst/>
                        </a:rPr>
                        <a:t>7</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400"/>
                        </a:lnSpc>
                        <a:spcAft>
                          <a:spcPts val="0"/>
                        </a:spcAft>
                      </a:pPr>
                      <a:r>
                        <a:rPr lang="da-DK" sz="1400">
                          <a:effectLst/>
                        </a:rPr>
                        <a:t>0</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7385210"/>
                  </a:ext>
                </a:extLst>
              </a:tr>
              <a:tr h="372492">
                <a:tc rowSpan="2">
                  <a:txBody>
                    <a:bodyPr/>
                    <a:lstStyle/>
                    <a:p>
                      <a:pPr>
                        <a:lnSpc>
                          <a:spcPts val="1200"/>
                        </a:lnSpc>
                        <a:spcAft>
                          <a:spcPts val="0"/>
                        </a:spcAft>
                      </a:pPr>
                      <a:r>
                        <a:rPr lang="da-DK" sz="1200" dirty="0">
                          <a:effectLst/>
                        </a:rPr>
                        <a:t>Center B</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dirty="0">
                          <a:effectLst/>
                        </a:rPr>
                        <a:t>Medarbejdere beskæftiget med udvikling</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00"/>
                        </a:lnSpc>
                        <a:spcAft>
                          <a:spcPts val="0"/>
                        </a:spcAft>
                      </a:pPr>
                      <a:r>
                        <a:rPr lang="da-DK" sz="14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00"/>
                        </a:lnSpc>
                        <a:spcAft>
                          <a:spcPts val="0"/>
                        </a:spcAft>
                      </a:pPr>
                      <a:r>
                        <a:rPr lang="da-DK" sz="14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00"/>
                        </a:lnSpc>
                        <a:spcAft>
                          <a:spcPts val="0"/>
                        </a:spcAft>
                      </a:pPr>
                      <a:r>
                        <a:rPr lang="da-DK" sz="14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00"/>
                        </a:lnSpc>
                        <a:spcAft>
                          <a:spcPts val="0"/>
                        </a:spcAft>
                      </a:pPr>
                      <a:r>
                        <a:rPr lang="da-DK" sz="14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00"/>
                        </a:lnSpc>
                        <a:spcAft>
                          <a:spcPts val="0"/>
                        </a:spcAft>
                      </a:pPr>
                      <a:r>
                        <a:rPr lang="da-DK" sz="14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00"/>
                        </a:lnSpc>
                        <a:spcAft>
                          <a:spcPts val="0"/>
                        </a:spcAft>
                      </a:pPr>
                      <a:r>
                        <a:rPr lang="da-DK" sz="14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00"/>
                        </a:lnSpc>
                        <a:spcAft>
                          <a:spcPts val="0"/>
                        </a:spcAft>
                      </a:pPr>
                      <a:r>
                        <a:rPr lang="da-DK" sz="14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00"/>
                        </a:lnSpc>
                        <a:spcAft>
                          <a:spcPts val="0"/>
                        </a:spcAft>
                      </a:pPr>
                      <a:r>
                        <a:rPr lang="da-DK" sz="14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00"/>
                        </a:lnSpc>
                        <a:spcAft>
                          <a:spcPts val="0"/>
                        </a:spcAft>
                      </a:pPr>
                      <a:r>
                        <a:rPr lang="da-DK" sz="14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88275217"/>
                  </a:ext>
                </a:extLst>
              </a:tr>
              <a:tr h="372492">
                <a:tc vMerge="1">
                  <a:txBody>
                    <a:bodyPr/>
                    <a:lstStyle/>
                    <a:p>
                      <a:endParaRPr lang="da-DK"/>
                    </a:p>
                  </a:txBody>
                  <a:tcPr/>
                </a:tc>
                <a:tc>
                  <a:txBody>
                    <a:bodyPr/>
                    <a:lstStyle/>
                    <a:p>
                      <a:pPr>
                        <a:lnSpc>
                          <a:spcPts val="1200"/>
                        </a:lnSpc>
                        <a:spcAft>
                          <a:spcPts val="0"/>
                        </a:spcAft>
                      </a:pPr>
                      <a:r>
                        <a:rPr lang="da-DK" sz="1200" dirty="0">
                          <a:effectLst/>
                        </a:rPr>
                        <a:t>Medarbejdere beskæftiget med drift og vedligehold</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00"/>
                        </a:lnSpc>
                        <a:spcAft>
                          <a:spcPts val="0"/>
                        </a:spcAft>
                      </a:pPr>
                      <a:r>
                        <a:rPr lang="da-DK" sz="14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00"/>
                        </a:lnSpc>
                        <a:spcAft>
                          <a:spcPts val="0"/>
                        </a:spcAft>
                      </a:pPr>
                      <a:r>
                        <a:rPr lang="da-DK" sz="14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00"/>
                        </a:lnSpc>
                        <a:spcAft>
                          <a:spcPts val="0"/>
                        </a:spcAft>
                      </a:pPr>
                      <a:r>
                        <a:rPr lang="da-DK" sz="14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00"/>
                        </a:lnSpc>
                        <a:spcAft>
                          <a:spcPts val="0"/>
                        </a:spcAft>
                      </a:pPr>
                      <a:r>
                        <a:rPr lang="da-DK" sz="14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00"/>
                        </a:lnSpc>
                        <a:spcAft>
                          <a:spcPts val="0"/>
                        </a:spcAft>
                      </a:pPr>
                      <a:r>
                        <a:rPr lang="da-DK" sz="14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00"/>
                        </a:lnSpc>
                        <a:spcAft>
                          <a:spcPts val="0"/>
                        </a:spcAft>
                      </a:pPr>
                      <a:r>
                        <a:rPr lang="da-DK" sz="14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00"/>
                        </a:lnSpc>
                        <a:spcAft>
                          <a:spcPts val="0"/>
                        </a:spcAft>
                      </a:pPr>
                      <a:r>
                        <a:rPr lang="da-DK" sz="14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00"/>
                        </a:lnSpc>
                        <a:spcAft>
                          <a:spcPts val="0"/>
                        </a:spcAft>
                      </a:pPr>
                      <a:r>
                        <a:rPr lang="da-DK" sz="14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00"/>
                        </a:lnSpc>
                        <a:spcAft>
                          <a:spcPts val="0"/>
                        </a:spcAft>
                      </a:pPr>
                      <a:r>
                        <a:rPr lang="da-DK" sz="14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01062376"/>
                  </a:ext>
                </a:extLst>
              </a:tr>
              <a:tr h="372492">
                <a:tc rowSpan="2">
                  <a:txBody>
                    <a:bodyPr/>
                    <a:lstStyle/>
                    <a:p>
                      <a:pPr>
                        <a:lnSpc>
                          <a:spcPts val="1200"/>
                        </a:lnSpc>
                        <a:spcAft>
                          <a:spcPts val="0"/>
                        </a:spcAft>
                      </a:pPr>
                      <a:r>
                        <a:rPr lang="da-DK" sz="1200">
                          <a:effectLst/>
                        </a:rPr>
                        <a:t>Center C</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dirty="0">
                          <a:effectLst/>
                        </a:rPr>
                        <a:t>Medarbejdere beskæftiget med udvikling</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93771495"/>
                  </a:ext>
                </a:extLst>
              </a:tr>
              <a:tr h="372492">
                <a:tc vMerge="1">
                  <a:txBody>
                    <a:bodyPr/>
                    <a:lstStyle/>
                    <a:p>
                      <a:endParaRPr lang="da-DK"/>
                    </a:p>
                  </a:txBody>
                  <a:tcPr/>
                </a:tc>
                <a:tc>
                  <a:txBody>
                    <a:bodyPr/>
                    <a:lstStyle/>
                    <a:p>
                      <a:pPr>
                        <a:lnSpc>
                          <a:spcPts val="1200"/>
                        </a:lnSpc>
                        <a:spcAft>
                          <a:spcPts val="0"/>
                        </a:spcAft>
                      </a:pPr>
                      <a:r>
                        <a:rPr lang="da-DK" sz="1200" dirty="0">
                          <a:effectLst/>
                        </a:rPr>
                        <a:t>Medarbejdere beskæftiget med drift og vedligehold</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43490357"/>
                  </a:ext>
                </a:extLst>
              </a:tr>
              <a:tr h="372492">
                <a:tc rowSpan="2">
                  <a:txBody>
                    <a:bodyPr/>
                    <a:lstStyle/>
                    <a:p>
                      <a:pPr>
                        <a:lnSpc>
                          <a:spcPts val="1200"/>
                        </a:lnSpc>
                        <a:spcAft>
                          <a:spcPts val="0"/>
                        </a:spcAft>
                      </a:pPr>
                      <a:r>
                        <a:rPr lang="da-DK" sz="1200">
                          <a:effectLst/>
                        </a:rPr>
                        <a:t>SUM</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dirty="0">
                          <a:effectLst/>
                        </a:rPr>
                        <a:t>Medarbejdere beskæftiget med udvikling</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59583650"/>
                  </a:ext>
                </a:extLst>
              </a:tr>
              <a:tr h="372492">
                <a:tc vMerge="1">
                  <a:txBody>
                    <a:bodyPr/>
                    <a:lstStyle/>
                    <a:p>
                      <a:endParaRPr lang="da-DK"/>
                    </a:p>
                  </a:txBody>
                  <a:tcPr/>
                </a:tc>
                <a:tc>
                  <a:txBody>
                    <a:bodyPr/>
                    <a:lstStyle/>
                    <a:p>
                      <a:pPr>
                        <a:lnSpc>
                          <a:spcPts val="1200"/>
                        </a:lnSpc>
                        <a:spcAft>
                          <a:spcPts val="0"/>
                        </a:spcAft>
                      </a:pPr>
                      <a:r>
                        <a:rPr lang="da-DK" sz="1200" dirty="0">
                          <a:effectLst/>
                        </a:rPr>
                        <a:t>Medarbejdere beskæftiget med drift og vedligehold</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a:effectLst/>
                        </a:rPr>
                        <a:t>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ts val="1200"/>
                        </a:lnSpc>
                        <a:spcAft>
                          <a:spcPts val="0"/>
                        </a:spcAft>
                      </a:pPr>
                      <a:r>
                        <a:rPr lang="da-DK" sz="1200" dirty="0">
                          <a:effectLst/>
                        </a:rPr>
                        <a:t> </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81777864"/>
                  </a:ext>
                </a:extLst>
              </a:tr>
            </a:tbl>
          </a:graphicData>
        </a:graphic>
      </p:graphicFrame>
    </p:spTree>
    <p:custDataLst>
      <p:custData r:id="rId1"/>
      <p:custData r:id="rId2"/>
      <p:tags r:id="rId3"/>
    </p:custDataLst>
    <p:extLst>
      <p:ext uri="{BB962C8B-B14F-4D97-AF65-F5344CB8AC3E}">
        <p14:creationId xmlns:p14="http://schemas.microsoft.com/office/powerpoint/2010/main" val="760923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4"/>
            </p:custDataLst>
            <p:extLst>
              <p:ext uri="{D42A27DB-BD31-4B8C-83A1-F6EECF244321}">
                <p14:modId xmlns:p14="http://schemas.microsoft.com/office/powerpoint/2010/main" val="205961800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473" imgH="476" progId="TCLayout.ActiveDocument.1">
                  <p:embed/>
                </p:oleObj>
              </mc:Choice>
              <mc:Fallback>
                <p:oleObj name="think-cell Slide" r:id="rId7" imgW="473" imgH="476" progId="TCLayout.ActiveDocument.1">
                  <p:embed/>
                  <p:pic>
                    <p:nvPicPr>
                      <p:cNvPr id="5" name="Objekt 4"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6" name="Title 5">
            <a:extLst>
              <a:ext uri="{FF2B5EF4-FFF2-40B4-BE49-F238E27FC236}">
                <a16:creationId xmlns:a16="http://schemas.microsoft.com/office/drawing/2014/main" id="{BB917CD0-740B-4A59-BEEB-B2D6225B7B98}"/>
              </a:ext>
            </a:extLst>
          </p:cNvPr>
          <p:cNvSpPr>
            <a:spLocks noGrp="1"/>
          </p:cNvSpPr>
          <p:nvPr>
            <p:ph type="title"/>
          </p:nvPr>
        </p:nvSpPr>
        <p:spPr/>
        <p:txBody>
          <a:bodyPr vert="horz"/>
          <a:lstStyle/>
          <a:p>
            <a:r>
              <a:rPr lang="da-DK" sz="2400" dirty="0">
                <a:solidFill>
                  <a:srgbClr val="000000"/>
                </a:solidFill>
              </a:rPr>
              <a:t>EKSEMPEL: Ressourcer og GAP opgjort i årsværk, vist aggregeret for hele organisationen med specifikation af 6 it-funktionsområder</a:t>
            </a:r>
            <a:endParaRPr lang="da-DK" sz="2400" dirty="0"/>
          </a:p>
        </p:txBody>
      </p:sp>
      <p:sp>
        <p:nvSpPr>
          <p:cNvPr id="4" name="Slide Number Placeholder 3">
            <a:extLst>
              <a:ext uri="{FF2B5EF4-FFF2-40B4-BE49-F238E27FC236}">
                <a16:creationId xmlns:a16="http://schemas.microsoft.com/office/drawing/2014/main" id="{5CE72377-3210-4AA7-99C3-66CB59BB5A6B}"/>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0AE25ED-097C-4BDC-A7CE-FA97BD9CA3B5}" type="slidenum">
              <a:rPr kumimoji="0" lang="da-DK" sz="899" b="0" i="0" u="none" strike="noStrike" kern="1200" cap="none" spc="0" normalizeH="0" baseline="0" noProof="0">
                <a:ln>
                  <a:noFill/>
                </a:ln>
                <a:no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da-DK" sz="899" b="0" i="0" u="none" strike="noStrike" kern="1200" cap="none" spc="0" normalizeH="0" baseline="0" noProof="0" dirty="0">
              <a:ln>
                <a:noFill/>
              </a:ln>
              <a:noFill/>
              <a:effectLst/>
              <a:uLnTx/>
              <a:uFillTx/>
              <a:latin typeface="Arial"/>
              <a:ea typeface="+mn-ea"/>
              <a:cs typeface="+mn-cs"/>
            </a:endParaRPr>
          </a:p>
        </p:txBody>
      </p:sp>
      <p:graphicFrame>
        <p:nvGraphicFramePr>
          <p:cNvPr id="9" name="Tabel 8"/>
          <p:cNvGraphicFramePr>
            <a:graphicFrameLocks noGrp="1"/>
          </p:cNvGraphicFramePr>
          <p:nvPr>
            <p:extLst>
              <p:ext uri="{D42A27DB-BD31-4B8C-83A1-F6EECF244321}">
                <p14:modId xmlns:p14="http://schemas.microsoft.com/office/powerpoint/2010/main" val="916151988"/>
              </p:ext>
            </p:extLst>
          </p:nvPr>
        </p:nvGraphicFramePr>
        <p:xfrm>
          <a:off x="701675" y="1268761"/>
          <a:ext cx="11154961" cy="4680522"/>
        </p:xfrm>
        <a:graphic>
          <a:graphicData uri="http://schemas.openxmlformats.org/drawingml/2006/table">
            <a:tbl>
              <a:tblPr firstRow="1" firstCol="1" bandRow="1">
                <a:tableStyleId>{5C22544A-7EE6-4342-B048-85BDC9FD1C3A}</a:tableStyleId>
              </a:tblPr>
              <a:tblGrid>
                <a:gridCol w="3138650">
                  <a:extLst>
                    <a:ext uri="{9D8B030D-6E8A-4147-A177-3AD203B41FA5}">
                      <a16:colId xmlns:a16="http://schemas.microsoft.com/office/drawing/2014/main" val="3964121914"/>
                    </a:ext>
                  </a:extLst>
                </a:gridCol>
                <a:gridCol w="3792215">
                  <a:extLst>
                    <a:ext uri="{9D8B030D-6E8A-4147-A177-3AD203B41FA5}">
                      <a16:colId xmlns:a16="http://schemas.microsoft.com/office/drawing/2014/main" val="1456937697"/>
                    </a:ext>
                  </a:extLst>
                </a:gridCol>
                <a:gridCol w="469344">
                  <a:extLst>
                    <a:ext uri="{9D8B030D-6E8A-4147-A177-3AD203B41FA5}">
                      <a16:colId xmlns:a16="http://schemas.microsoft.com/office/drawing/2014/main" val="79518751"/>
                    </a:ext>
                  </a:extLst>
                </a:gridCol>
                <a:gridCol w="469344">
                  <a:extLst>
                    <a:ext uri="{9D8B030D-6E8A-4147-A177-3AD203B41FA5}">
                      <a16:colId xmlns:a16="http://schemas.microsoft.com/office/drawing/2014/main" val="519659294"/>
                    </a:ext>
                  </a:extLst>
                </a:gridCol>
                <a:gridCol w="469344">
                  <a:extLst>
                    <a:ext uri="{9D8B030D-6E8A-4147-A177-3AD203B41FA5}">
                      <a16:colId xmlns:a16="http://schemas.microsoft.com/office/drawing/2014/main" val="22392547"/>
                    </a:ext>
                  </a:extLst>
                </a:gridCol>
                <a:gridCol w="469344">
                  <a:extLst>
                    <a:ext uri="{9D8B030D-6E8A-4147-A177-3AD203B41FA5}">
                      <a16:colId xmlns:a16="http://schemas.microsoft.com/office/drawing/2014/main" val="932805697"/>
                    </a:ext>
                  </a:extLst>
                </a:gridCol>
                <a:gridCol w="469344">
                  <a:extLst>
                    <a:ext uri="{9D8B030D-6E8A-4147-A177-3AD203B41FA5}">
                      <a16:colId xmlns:a16="http://schemas.microsoft.com/office/drawing/2014/main" val="1379210985"/>
                    </a:ext>
                  </a:extLst>
                </a:gridCol>
                <a:gridCol w="469344">
                  <a:extLst>
                    <a:ext uri="{9D8B030D-6E8A-4147-A177-3AD203B41FA5}">
                      <a16:colId xmlns:a16="http://schemas.microsoft.com/office/drawing/2014/main" val="1186897596"/>
                    </a:ext>
                  </a:extLst>
                </a:gridCol>
                <a:gridCol w="469344">
                  <a:extLst>
                    <a:ext uri="{9D8B030D-6E8A-4147-A177-3AD203B41FA5}">
                      <a16:colId xmlns:a16="http://schemas.microsoft.com/office/drawing/2014/main" val="4070278475"/>
                    </a:ext>
                  </a:extLst>
                </a:gridCol>
                <a:gridCol w="469344">
                  <a:extLst>
                    <a:ext uri="{9D8B030D-6E8A-4147-A177-3AD203B41FA5}">
                      <a16:colId xmlns:a16="http://schemas.microsoft.com/office/drawing/2014/main" val="294173426"/>
                    </a:ext>
                  </a:extLst>
                </a:gridCol>
                <a:gridCol w="469344">
                  <a:extLst>
                    <a:ext uri="{9D8B030D-6E8A-4147-A177-3AD203B41FA5}">
                      <a16:colId xmlns:a16="http://schemas.microsoft.com/office/drawing/2014/main" val="218545095"/>
                    </a:ext>
                  </a:extLst>
                </a:gridCol>
              </a:tblGrid>
              <a:tr h="208480">
                <a:tc>
                  <a:txBody>
                    <a:bodyPr/>
                    <a:lstStyle/>
                    <a:p>
                      <a:pPr algn="ctr">
                        <a:lnSpc>
                          <a:spcPts val="1400"/>
                        </a:lnSpc>
                        <a:spcAft>
                          <a:spcPts val="0"/>
                        </a:spcAft>
                      </a:pPr>
                      <a:r>
                        <a:rPr lang="da-DK" sz="1600" dirty="0">
                          <a:effectLst/>
                        </a:rPr>
                        <a:t> </a:t>
                      </a:r>
                      <a:endParaRPr lang="da-DK"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solidFill>
                      <a:srgbClr val="007E39"/>
                    </a:solidFill>
                  </a:tcPr>
                </a:tc>
                <a:tc>
                  <a:txBody>
                    <a:bodyPr/>
                    <a:lstStyle/>
                    <a:p>
                      <a:pP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solidFill>
                      <a:srgbClr val="007E39"/>
                    </a:solidFill>
                  </a:tcPr>
                </a:tc>
                <a:tc gridSpan="3">
                  <a:txBody>
                    <a:bodyPr/>
                    <a:lstStyle/>
                    <a:p>
                      <a:pPr algn="ctr">
                        <a:lnSpc>
                          <a:spcPts val="1200"/>
                        </a:lnSpc>
                        <a:spcAft>
                          <a:spcPts val="0"/>
                        </a:spcAft>
                      </a:pPr>
                      <a:r>
                        <a:rPr lang="da-DK" sz="1000" dirty="0">
                          <a:effectLst/>
                        </a:rPr>
                        <a:t>År 1</a:t>
                      </a:r>
                      <a:endParaRPr lang="da-DK"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solidFill>
                      <a:srgbClr val="007E39"/>
                    </a:solidFill>
                  </a:tcPr>
                </a:tc>
                <a:tc hMerge="1">
                  <a:txBody>
                    <a:bodyPr/>
                    <a:lstStyle/>
                    <a:p>
                      <a:endParaRPr lang="da-DK"/>
                    </a:p>
                  </a:txBody>
                  <a:tcPr/>
                </a:tc>
                <a:tc hMerge="1">
                  <a:txBody>
                    <a:bodyPr/>
                    <a:lstStyle/>
                    <a:p>
                      <a:endParaRPr lang="da-DK"/>
                    </a:p>
                  </a:txBody>
                  <a:tcPr/>
                </a:tc>
                <a:tc gridSpan="3">
                  <a:txBody>
                    <a:bodyPr/>
                    <a:lstStyle/>
                    <a:p>
                      <a:pPr algn="ctr">
                        <a:lnSpc>
                          <a:spcPts val="1200"/>
                        </a:lnSpc>
                        <a:spcAft>
                          <a:spcPts val="0"/>
                        </a:spcAft>
                      </a:pPr>
                      <a:r>
                        <a:rPr lang="da-DK" sz="1000" dirty="0">
                          <a:effectLst/>
                        </a:rPr>
                        <a:t>År 2</a:t>
                      </a:r>
                      <a:endParaRPr lang="da-DK"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solidFill>
                      <a:srgbClr val="007E39"/>
                    </a:solidFill>
                  </a:tcPr>
                </a:tc>
                <a:tc hMerge="1">
                  <a:txBody>
                    <a:bodyPr/>
                    <a:lstStyle/>
                    <a:p>
                      <a:endParaRPr lang="da-DK"/>
                    </a:p>
                  </a:txBody>
                  <a:tcPr/>
                </a:tc>
                <a:tc hMerge="1">
                  <a:txBody>
                    <a:bodyPr/>
                    <a:lstStyle/>
                    <a:p>
                      <a:endParaRPr lang="da-DK"/>
                    </a:p>
                  </a:txBody>
                  <a:tcPr/>
                </a:tc>
                <a:tc gridSpan="3">
                  <a:txBody>
                    <a:bodyPr/>
                    <a:lstStyle/>
                    <a:p>
                      <a:pPr algn="ctr">
                        <a:lnSpc>
                          <a:spcPts val="1200"/>
                        </a:lnSpc>
                        <a:spcAft>
                          <a:spcPts val="0"/>
                        </a:spcAft>
                      </a:pPr>
                      <a:r>
                        <a:rPr lang="da-DK" sz="1000" dirty="0">
                          <a:effectLst/>
                        </a:rPr>
                        <a:t>År 3</a:t>
                      </a:r>
                      <a:endParaRPr lang="da-DK"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solidFill>
                      <a:srgbClr val="007E39"/>
                    </a:solidFill>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2755137010"/>
                  </a:ext>
                </a:extLst>
              </a:tr>
              <a:tr h="825363">
                <a:tc>
                  <a:txBody>
                    <a:bodyPr/>
                    <a:lstStyle/>
                    <a:p>
                      <a:pPr algn="ctr">
                        <a:lnSpc>
                          <a:spcPts val="1400"/>
                        </a:lnSpc>
                        <a:spcAft>
                          <a:spcPts val="0"/>
                        </a:spcAft>
                      </a:pPr>
                      <a:r>
                        <a:rPr lang="da-DK" sz="1600">
                          <a:effectLst/>
                        </a:rPr>
                        <a:t>Kompetenceområde</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nSpc>
                          <a:spcPts val="1400"/>
                        </a:lnSpc>
                        <a:spcAft>
                          <a:spcPts val="0"/>
                        </a:spcAft>
                      </a:pPr>
                      <a:r>
                        <a:rPr lang="da-DK" sz="1600" dirty="0">
                          <a:effectLst/>
                        </a:rPr>
                        <a:t>Indholdsbeskrivelse for hver af kompetenceområderne</a:t>
                      </a:r>
                      <a:endParaRPr lang="da-DK"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marL="71755" marR="71755">
                        <a:lnSpc>
                          <a:spcPts val="1200"/>
                        </a:lnSpc>
                        <a:spcAft>
                          <a:spcPts val="0"/>
                        </a:spcAft>
                      </a:pPr>
                      <a:r>
                        <a:rPr lang="da-DK" sz="1000" dirty="0">
                          <a:effectLst/>
                        </a:rPr>
                        <a:t>Behov</a:t>
                      </a:r>
                      <a:endParaRPr lang="da-DK"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vert="vert" anchor="ctr"/>
                </a:tc>
                <a:tc>
                  <a:txBody>
                    <a:bodyPr/>
                    <a:lstStyle/>
                    <a:p>
                      <a:pPr marL="71755" marR="71755">
                        <a:lnSpc>
                          <a:spcPts val="1200"/>
                        </a:lnSpc>
                        <a:spcAft>
                          <a:spcPts val="0"/>
                        </a:spcAft>
                      </a:pPr>
                      <a:r>
                        <a:rPr lang="da-DK" sz="1000" dirty="0">
                          <a:effectLst/>
                        </a:rPr>
                        <a:t>Kapacitet</a:t>
                      </a:r>
                      <a:endParaRPr lang="da-DK"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vert="vert" anchor="ctr"/>
                </a:tc>
                <a:tc>
                  <a:txBody>
                    <a:bodyPr/>
                    <a:lstStyle/>
                    <a:p>
                      <a:pPr marL="71755" marR="71755">
                        <a:lnSpc>
                          <a:spcPts val="1200"/>
                        </a:lnSpc>
                        <a:spcAft>
                          <a:spcPts val="0"/>
                        </a:spcAft>
                      </a:pPr>
                      <a:r>
                        <a:rPr lang="da-DK" sz="1000" dirty="0">
                          <a:effectLst/>
                        </a:rPr>
                        <a:t>GAP </a:t>
                      </a:r>
                      <a:endParaRPr lang="da-DK"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vert="vert" anchor="ctr"/>
                </a:tc>
                <a:tc>
                  <a:txBody>
                    <a:bodyPr/>
                    <a:lstStyle/>
                    <a:p>
                      <a:pPr marL="71755" marR="71755">
                        <a:lnSpc>
                          <a:spcPts val="1200"/>
                        </a:lnSpc>
                        <a:spcAft>
                          <a:spcPts val="0"/>
                        </a:spcAft>
                      </a:pPr>
                      <a:r>
                        <a:rPr lang="da-DK" sz="1000" dirty="0">
                          <a:effectLst/>
                        </a:rPr>
                        <a:t>Behov</a:t>
                      </a:r>
                      <a:endParaRPr lang="da-DK"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vert="vert" anchor="ctr"/>
                </a:tc>
                <a:tc>
                  <a:txBody>
                    <a:bodyPr/>
                    <a:lstStyle/>
                    <a:p>
                      <a:pPr marL="71755" marR="71755">
                        <a:lnSpc>
                          <a:spcPts val="1200"/>
                        </a:lnSpc>
                        <a:spcAft>
                          <a:spcPts val="0"/>
                        </a:spcAft>
                      </a:pPr>
                      <a:r>
                        <a:rPr lang="da-DK" sz="1000" dirty="0">
                          <a:effectLst/>
                        </a:rPr>
                        <a:t>Forventet kapacitet</a:t>
                      </a:r>
                      <a:endParaRPr lang="da-DK"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vert="vert" anchor="ctr"/>
                </a:tc>
                <a:tc>
                  <a:txBody>
                    <a:bodyPr/>
                    <a:lstStyle/>
                    <a:p>
                      <a:pPr marL="71755" marR="71755">
                        <a:lnSpc>
                          <a:spcPts val="1200"/>
                        </a:lnSpc>
                        <a:spcAft>
                          <a:spcPts val="0"/>
                        </a:spcAft>
                      </a:pPr>
                      <a:r>
                        <a:rPr lang="da-DK" sz="1000" dirty="0">
                          <a:effectLst/>
                        </a:rPr>
                        <a:t>GAP </a:t>
                      </a:r>
                      <a:endParaRPr lang="da-DK"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vert="vert" anchor="ctr"/>
                </a:tc>
                <a:tc>
                  <a:txBody>
                    <a:bodyPr/>
                    <a:lstStyle/>
                    <a:p>
                      <a:pPr marL="71755" marR="71755">
                        <a:lnSpc>
                          <a:spcPts val="1200"/>
                        </a:lnSpc>
                        <a:spcAft>
                          <a:spcPts val="0"/>
                        </a:spcAft>
                      </a:pPr>
                      <a:r>
                        <a:rPr lang="da-DK" sz="1000" dirty="0">
                          <a:effectLst/>
                        </a:rPr>
                        <a:t>Behov</a:t>
                      </a:r>
                      <a:endParaRPr lang="da-DK"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vert="vert" anchor="ctr"/>
                </a:tc>
                <a:tc>
                  <a:txBody>
                    <a:bodyPr/>
                    <a:lstStyle/>
                    <a:p>
                      <a:pPr marL="71755" marR="71755">
                        <a:lnSpc>
                          <a:spcPts val="1200"/>
                        </a:lnSpc>
                        <a:spcAft>
                          <a:spcPts val="0"/>
                        </a:spcAft>
                      </a:pPr>
                      <a:r>
                        <a:rPr lang="da-DK" sz="1000" dirty="0">
                          <a:effectLst/>
                        </a:rPr>
                        <a:t>Forventet kapacitet</a:t>
                      </a:r>
                      <a:endParaRPr lang="da-DK"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vert="vert" anchor="ctr"/>
                </a:tc>
                <a:tc>
                  <a:txBody>
                    <a:bodyPr/>
                    <a:lstStyle/>
                    <a:p>
                      <a:pPr marL="71755" marR="71755">
                        <a:lnSpc>
                          <a:spcPts val="1200"/>
                        </a:lnSpc>
                        <a:spcAft>
                          <a:spcPts val="0"/>
                        </a:spcAft>
                      </a:pPr>
                      <a:r>
                        <a:rPr lang="da-DK" sz="1000">
                          <a:effectLst/>
                        </a:rPr>
                        <a:t>GAP</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vert="vert"/>
                </a:tc>
                <a:extLst>
                  <a:ext uri="{0D108BD9-81ED-4DB2-BD59-A6C34878D82A}">
                    <a16:rowId xmlns:a16="http://schemas.microsoft.com/office/drawing/2014/main" val="2205264396"/>
                  </a:ext>
                </a:extLst>
              </a:tr>
              <a:tr h="545254">
                <a:tc>
                  <a:txBody>
                    <a:bodyPr/>
                    <a:lstStyle/>
                    <a:p>
                      <a:pPr>
                        <a:lnSpc>
                          <a:spcPts val="1200"/>
                        </a:lnSpc>
                        <a:spcAft>
                          <a:spcPts val="0"/>
                        </a:spcAft>
                      </a:pPr>
                      <a:r>
                        <a:rPr lang="da-DK" sz="1200">
                          <a:effectLst/>
                        </a:rPr>
                        <a:t>Projektledelse og udbudsekspertise</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nSpc>
                          <a:spcPts val="1200"/>
                        </a:lnSpc>
                        <a:spcAft>
                          <a:spcPts val="0"/>
                        </a:spcAft>
                      </a:pPr>
                      <a:r>
                        <a:rPr lang="da-DK" sz="1050">
                          <a:effectLst/>
                        </a:rPr>
                        <a:t>Projekt/programledelse, leverandørsamarbejde, udbudskompetencer.</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400" dirty="0">
                          <a:effectLst/>
                        </a:rPr>
                        <a:t>3</a:t>
                      </a:r>
                      <a:endParaRPr lang="da-DK" sz="105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400" dirty="0">
                          <a:effectLst/>
                        </a:rPr>
                        <a:t>2</a:t>
                      </a:r>
                      <a:endParaRPr lang="da-DK" sz="105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400" dirty="0">
                          <a:effectLst/>
                        </a:rPr>
                        <a:t>-1</a:t>
                      </a:r>
                      <a:endParaRPr lang="da-DK" sz="105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400" dirty="0">
                          <a:effectLst/>
                        </a:rPr>
                        <a:t>3</a:t>
                      </a:r>
                      <a:endParaRPr lang="da-DK" sz="105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400" dirty="0">
                          <a:effectLst/>
                        </a:rPr>
                        <a:t>3</a:t>
                      </a:r>
                      <a:endParaRPr lang="da-DK" sz="105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400" dirty="0">
                          <a:effectLst/>
                        </a:rPr>
                        <a:t>0</a:t>
                      </a:r>
                      <a:endParaRPr lang="da-DK" sz="105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400" dirty="0">
                          <a:effectLst/>
                        </a:rPr>
                        <a:t>2</a:t>
                      </a:r>
                      <a:endParaRPr lang="da-DK" sz="105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400" dirty="0">
                          <a:effectLst/>
                        </a:rPr>
                        <a:t>3</a:t>
                      </a:r>
                      <a:endParaRPr lang="da-DK" sz="105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400" dirty="0">
                          <a:effectLst/>
                        </a:rPr>
                        <a:t>+1</a:t>
                      </a:r>
                      <a:endParaRPr lang="da-DK" sz="105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extLst>
                  <a:ext uri="{0D108BD9-81ED-4DB2-BD59-A6C34878D82A}">
                    <a16:rowId xmlns:a16="http://schemas.microsoft.com/office/drawing/2014/main" val="3849541602"/>
                  </a:ext>
                </a:extLst>
              </a:tr>
              <a:tr h="545254">
                <a:tc>
                  <a:txBody>
                    <a:bodyPr/>
                    <a:lstStyle/>
                    <a:p>
                      <a:pPr>
                        <a:lnSpc>
                          <a:spcPts val="1200"/>
                        </a:lnSpc>
                        <a:spcAft>
                          <a:spcPts val="0"/>
                        </a:spcAft>
                      </a:pPr>
                      <a:r>
                        <a:rPr lang="da-DK" sz="1200" dirty="0">
                          <a:effectLst/>
                        </a:rPr>
                        <a:t>Administration</a:t>
                      </a:r>
                      <a:r>
                        <a:rPr lang="da-DK" sz="1200" baseline="0" dirty="0">
                          <a:effectLst/>
                        </a:rPr>
                        <a:t> og </a:t>
                      </a:r>
                      <a:r>
                        <a:rPr lang="da-DK" sz="1200" dirty="0">
                          <a:effectLst/>
                        </a:rPr>
                        <a:t>interessenter</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nSpc>
                          <a:spcPts val="1200"/>
                        </a:lnSpc>
                        <a:spcAft>
                          <a:spcPts val="0"/>
                        </a:spcAft>
                      </a:pPr>
                      <a:r>
                        <a:rPr lang="da-DK" sz="1050" dirty="0">
                          <a:effectLst/>
                        </a:rPr>
                        <a:t>Sekretariatsfunktion, interessenthåndtering kommunikation, implementeringsaktiviteter.</a:t>
                      </a:r>
                      <a:endParaRPr lang="da-DK"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dirty="0">
                          <a:effectLst/>
                        </a:rPr>
                        <a:t> </a:t>
                      </a:r>
                      <a:endParaRPr lang="da-DK"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dirty="0">
                          <a:effectLst/>
                        </a:rPr>
                        <a:t> </a:t>
                      </a:r>
                      <a:endParaRPr lang="da-DK"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extLst>
                  <a:ext uri="{0D108BD9-81ED-4DB2-BD59-A6C34878D82A}">
                    <a16:rowId xmlns:a16="http://schemas.microsoft.com/office/drawing/2014/main" val="4169520476"/>
                  </a:ext>
                </a:extLst>
              </a:tr>
              <a:tr h="545254">
                <a:tc>
                  <a:txBody>
                    <a:bodyPr/>
                    <a:lstStyle/>
                    <a:p>
                      <a:pPr>
                        <a:lnSpc>
                          <a:spcPts val="1200"/>
                        </a:lnSpc>
                        <a:spcAft>
                          <a:spcPts val="0"/>
                        </a:spcAft>
                      </a:pPr>
                      <a:r>
                        <a:rPr lang="da-DK" sz="1200" dirty="0">
                          <a:effectLst/>
                        </a:rPr>
                        <a:t>Økonomi og kontraktstyring</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nSpc>
                          <a:spcPts val="1200"/>
                        </a:lnSpc>
                        <a:spcAft>
                          <a:spcPts val="0"/>
                        </a:spcAft>
                      </a:pPr>
                      <a:r>
                        <a:rPr lang="da-DK" sz="1050" dirty="0">
                          <a:effectLst/>
                        </a:rPr>
                        <a:t>Kontraktstyring og økonomistyring, juridiske afklaringer m.m.</a:t>
                      </a:r>
                      <a:endParaRPr lang="da-DK"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extLst>
                  <a:ext uri="{0D108BD9-81ED-4DB2-BD59-A6C34878D82A}">
                    <a16:rowId xmlns:a16="http://schemas.microsoft.com/office/drawing/2014/main" val="1051784015"/>
                  </a:ext>
                </a:extLst>
              </a:tr>
              <a:tr h="545254">
                <a:tc>
                  <a:txBody>
                    <a:bodyPr/>
                    <a:lstStyle/>
                    <a:p>
                      <a:pPr>
                        <a:lnSpc>
                          <a:spcPts val="1200"/>
                        </a:lnSpc>
                        <a:spcAft>
                          <a:spcPts val="0"/>
                        </a:spcAft>
                      </a:pPr>
                      <a:r>
                        <a:rPr lang="da-DK" sz="1200">
                          <a:effectLst/>
                        </a:rPr>
                        <a:t>Forretningsviden og omsætning til it</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nSpc>
                          <a:spcPts val="1200"/>
                        </a:lnSpc>
                        <a:spcAft>
                          <a:spcPts val="0"/>
                        </a:spcAft>
                      </a:pPr>
                      <a:r>
                        <a:rPr lang="da-DK" sz="1050">
                          <a:effectLst/>
                        </a:rPr>
                        <a:t>Fagkompetencer på forretningsområdet</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extLst>
                  <a:ext uri="{0D108BD9-81ED-4DB2-BD59-A6C34878D82A}">
                    <a16:rowId xmlns:a16="http://schemas.microsoft.com/office/drawing/2014/main" val="1815422898"/>
                  </a:ext>
                </a:extLst>
              </a:tr>
              <a:tr h="545254">
                <a:tc>
                  <a:txBody>
                    <a:bodyPr/>
                    <a:lstStyle/>
                    <a:p>
                      <a:pPr>
                        <a:lnSpc>
                          <a:spcPts val="1200"/>
                        </a:lnSpc>
                        <a:spcAft>
                          <a:spcPts val="0"/>
                        </a:spcAft>
                      </a:pPr>
                      <a:r>
                        <a:rPr lang="da-DK" sz="1200">
                          <a:effectLst/>
                        </a:rPr>
                        <a:t>Arkitektur, user experience (UX), udviklingsdesign, it-udvikling </a:t>
                      </a:r>
                      <a:endParaRPr lang="da-DK" sz="12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nSpc>
                          <a:spcPts val="1200"/>
                        </a:lnSpc>
                        <a:spcAft>
                          <a:spcPts val="0"/>
                        </a:spcAft>
                      </a:pPr>
                      <a:r>
                        <a:rPr lang="da-DK" sz="1050">
                          <a:effectLst/>
                        </a:rPr>
                        <a:t>It-udviklere, it-arkitekter, design specialister, testkompetencer.</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extLst>
                  <a:ext uri="{0D108BD9-81ED-4DB2-BD59-A6C34878D82A}">
                    <a16:rowId xmlns:a16="http://schemas.microsoft.com/office/drawing/2014/main" val="2783406657"/>
                  </a:ext>
                </a:extLst>
              </a:tr>
              <a:tr h="920409">
                <a:tc>
                  <a:txBody>
                    <a:bodyPr/>
                    <a:lstStyle/>
                    <a:p>
                      <a:pPr>
                        <a:lnSpc>
                          <a:spcPts val="1200"/>
                        </a:lnSpc>
                        <a:spcAft>
                          <a:spcPts val="0"/>
                        </a:spcAft>
                      </a:pPr>
                      <a:r>
                        <a:rPr lang="da-DK" sz="1200" dirty="0">
                          <a:effectLst/>
                        </a:rPr>
                        <a:t>Servicemanagement og driftsledelse</a:t>
                      </a:r>
                      <a:endParaRPr lang="da-DK" sz="12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nSpc>
                          <a:spcPts val="1200"/>
                        </a:lnSpc>
                        <a:spcAft>
                          <a:spcPts val="0"/>
                        </a:spcAft>
                      </a:pPr>
                      <a:r>
                        <a:rPr lang="da-DK" sz="1050" dirty="0">
                          <a:effectLst/>
                        </a:rPr>
                        <a:t>Driftsledelse og </a:t>
                      </a:r>
                      <a:r>
                        <a:rPr lang="da-DK" sz="1050" dirty="0" err="1">
                          <a:effectLst/>
                        </a:rPr>
                        <a:t>releasestyring</a:t>
                      </a:r>
                      <a:r>
                        <a:rPr lang="da-DK" sz="1050" dirty="0">
                          <a:effectLst/>
                        </a:rPr>
                        <a:t>. Sikkerhedsopdatering og dokumentation. Opfølgning på oppetid/svartid, </a:t>
                      </a:r>
                      <a:r>
                        <a:rPr lang="da-DK" sz="1050" dirty="0" err="1">
                          <a:effectLst/>
                        </a:rPr>
                        <a:t>compliance</a:t>
                      </a:r>
                      <a:r>
                        <a:rPr lang="da-DK" sz="1050" dirty="0">
                          <a:effectLst/>
                        </a:rPr>
                        <a:t>, brugertilfredshed, fejlretning, brugersupport m.m. Videreudvikling </a:t>
                      </a:r>
                      <a:r>
                        <a:rPr lang="da-DK" sz="1050" dirty="0" err="1">
                          <a:effectLst/>
                        </a:rPr>
                        <a:t>pba</a:t>
                      </a:r>
                      <a:r>
                        <a:rPr lang="da-DK" sz="1050" dirty="0">
                          <a:effectLst/>
                        </a:rPr>
                        <a:t>. af markedsudvikling, internationale standarder mm.</a:t>
                      </a:r>
                      <a:endParaRPr lang="da-DK"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140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140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140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140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140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140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140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1400"/>
                        </a:spcAft>
                      </a:pPr>
                      <a:r>
                        <a:rPr lang="da-DK" sz="1600">
                          <a:effectLst/>
                        </a:rPr>
                        <a:t> </a:t>
                      </a:r>
                      <a:endParaRPr lang="da-DK" sz="110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tc>
                  <a:txBody>
                    <a:bodyPr/>
                    <a:lstStyle/>
                    <a:p>
                      <a:pPr algn="ctr">
                        <a:lnSpc>
                          <a:spcPts val="1400"/>
                        </a:lnSpc>
                        <a:spcAft>
                          <a:spcPts val="1400"/>
                        </a:spcAft>
                      </a:pPr>
                      <a:r>
                        <a:rPr lang="da-DK" sz="1600" dirty="0">
                          <a:effectLst/>
                        </a:rPr>
                        <a:t> </a:t>
                      </a:r>
                      <a:endParaRPr lang="da-DK" sz="11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56894" marR="56894" marT="0" marB="0" anchor="ctr"/>
                </a:tc>
                <a:extLst>
                  <a:ext uri="{0D108BD9-81ED-4DB2-BD59-A6C34878D82A}">
                    <a16:rowId xmlns:a16="http://schemas.microsoft.com/office/drawing/2014/main" val="1120905039"/>
                  </a:ext>
                </a:extLst>
              </a:tr>
            </a:tbl>
          </a:graphicData>
        </a:graphic>
      </p:graphicFrame>
    </p:spTree>
    <p:custDataLst>
      <p:custData r:id="rId1"/>
      <p:custData r:id="rId2"/>
      <p:tags r:id="rId3"/>
    </p:custDataLst>
    <p:extLst>
      <p:ext uri="{BB962C8B-B14F-4D97-AF65-F5344CB8AC3E}">
        <p14:creationId xmlns:p14="http://schemas.microsoft.com/office/powerpoint/2010/main" val="59213568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7037&quot;&gt;&lt;version val=&quot;33070&quot;/&gt;&lt;CPresentation id=&quot;1&quot;&gt;&lt;m_precDefaultNumber&gt;&lt;m_yearfmt&gt;&lt;begin val=&quot;0&quot;/&gt;&lt;end val=&quot;4&quot;/&gt;&lt;/m_yearfmt&gt;&lt;/m_precDefaultNumber&gt;&lt;m_precDefaultPercent&gt;&lt;m_yearfmt&gt;&lt;begin val=&quot;0&quot;/&gt;&lt;end val=&quot;4&quot;/&gt;&lt;/m_yearfmt&gt;&lt;/m_precDefaultPercent&gt;&lt;m_precDefaultDate&gt;&lt;m_yearfmt&gt;&lt;begin val=&quot;0&quot;/&gt;&lt;end val=&quot;4&quot;/&gt;&lt;/m_yearfmt&gt;&lt;/m_precDefaultDate&gt;&lt;m_precDefaultDay&gt;&lt;m_bNumberIsYear val=&quot;0&quot;/&gt;&lt;m_strFormatTime&gt;%#d&lt;/m_strFormatTime&gt;&lt;m_yearfmt&gt;&lt;begin val=&quot;0&quot;/&gt;&lt;end val=&quot;4&quot;/&gt;&lt;/m_yearfmt&gt;&lt;/m_precDefaultDay&gt;&lt;m_precDefaultWeek&gt;&lt;m_bNumberIsYear val=&quot;0&quot;/&gt;&lt;m_strFormatTime&gt;%4&lt;/m_strFormatTime&gt;&lt;m_yearfmt&gt;&lt;begin val=&quot;0&quot;/&gt;&lt;end val=&quot;4&quot;/&gt;&lt;/m_yearfmt&gt;&lt;/m_precDefaultWeek&gt;&lt;m_precDefaultMonth&gt;&lt;m_bNumberIsYear val=&quot;0&quot;/&gt;&lt;m_strFormatTime&gt;%1&lt;/m_strFormatTime&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0&quot;/&gt;&lt;/m_mruColor&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EMPLAFYSLIDEID" val="637496985170511067"/>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EMPLAFYSLIDEID" val="637496985170511067"/>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EMPLAFYSLIDEID" val="637496985170511067"/>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EMPLAFYSLIDEID" val="637496985170511067"/>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EMPLAFYSLIDEID" val="637496985170511067"/>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EMPLAFYSLIDEID" val="637496985170511067"/>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lPzt2WCImi0JZzBp_Swibg"/>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uboqIghX32QSw25DeGKJCQ"/>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lZO8Up6GpAloMlKpB0vS5g"/>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71JEGNuv3PoBEkNukCfHsQ"/>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GjYmWK61WCJADfDMdLthiA"/>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99qm0T6STc4CR2K68NLlDQ"/>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pRFPhif6LQ1HeHnW1psdYQ"/>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vvQifjaFX_4xnctXFv2mQg"/>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izSxa07.T1QUWknjrwRONw"/>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ALiMrKOlfSp.eGSpewlJGw"/>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U9V5qcO1xByH2m3vAj1weQ"/>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7G9n8efczLAGCgVGP90Wg"/>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qO2kc.wHHBBi9pqcKrsKfA"/>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tb1321KjUpqKp.l9b0G7rw"/>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krkGzhdv4flhtOzGPtCjqg"/>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30Asg6hczY79EQt73lamkA"/>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PtDHI9GiA4dWSLot6P9ZpQ"/>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9tTfJ3ttKQFUIFd7bfEFjA"/>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XtZ.sTDmj48vmK82TfGSVQ"/>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QG1ar_G3xbEr_KH2ZVzo8w"/>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iKPM4d4f7kDFpKrkDbyxnw"/>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72sOi8huI6JQ9uDJd3kHIg"/>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w2bpXP4TRf9wedwwJ7JMrA"/>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AetZzRgaa2D6rR0Xs9xanQ"/>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OOfeZQRzYSyAwchkXROvvA"/>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wTQ9qkMax8x.r0N0_Y2XBw"/>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b.sKDnE3gker_mqNwFWl4Q"/>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t5TVl9lLr.Fj7CWMXD2ZLZg"/>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VpVGa7R85t5LcxhgBUrLeQ"/>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G8RS49HLvPGwqejMxgMq8w"/>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t7kgjA3h0yZACm4Hv1sdZ9w"/>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TceRIRQXcqf_RLHa6P91Kw"/>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tc0OUaGrtCqCIcDxh.8D13w"/>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tGUtu0m_A1R_5HEa4NEejUA"/>
</p:tagLst>
</file>

<file path=ppt/tags/tag66.xml><?xml version="1.0" encoding="utf-8"?>
<p:tagLst xmlns:a="http://schemas.openxmlformats.org/drawingml/2006/main" xmlns:r="http://schemas.openxmlformats.org/officeDocument/2006/relationships" xmlns:p="http://schemas.openxmlformats.org/presentationml/2006/main">
  <p:tag name="TEMPLAFYSLIDEID" val="637496985170511067"/>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8.xml><?xml version="1.0" encoding="utf-8"?>
<p:tagLst xmlns:a="http://schemas.openxmlformats.org/drawingml/2006/main" xmlns:r="http://schemas.openxmlformats.org/officeDocument/2006/relationships" xmlns:p="http://schemas.openxmlformats.org/presentationml/2006/main">
  <p:tag name="TEMPLAFYSLIDEID" val="637496985170511067"/>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0.xml><?xml version="1.0" encoding="utf-8"?>
<p:tagLst xmlns:a="http://schemas.openxmlformats.org/drawingml/2006/main" xmlns:r="http://schemas.openxmlformats.org/officeDocument/2006/relationships" xmlns:p="http://schemas.openxmlformats.org/presentationml/2006/main">
  <p:tag name="TEMPLAFYSLIDEID" val="637496985170511067"/>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2.xml><?xml version="1.0" encoding="utf-8"?>
<p:tagLst xmlns:a="http://schemas.openxmlformats.org/drawingml/2006/main" xmlns:r="http://schemas.openxmlformats.org/officeDocument/2006/relationships" xmlns:p="http://schemas.openxmlformats.org/presentationml/2006/main">
  <p:tag name="TEMPLAFYSLIDEID" val="637496985170511067"/>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4.xml><?xml version="1.0" encoding="utf-8"?>
<p:tagLst xmlns:a="http://schemas.openxmlformats.org/drawingml/2006/main" xmlns:r="http://schemas.openxmlformats.org/officeDocument/2006/relationships" xmlns:p="http://schemas.openxmlformats.org/presentationml/2006/main">
  <p:tag name="TEMPLAFYSLIDEID" val="637496985170511067"/>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6.xml><?xml version="1.0" encoding="utf-8"?>
<p:tagLst xmlns:a="http://schemas.openxmlformats.org/drawingml/2006/main" xmlns:r="http://schemas.openxmlformats.org/officeDocument/2006/relationships" xmlns:p="http://schemas.openxmlformats.org/presentationml/2006/main">
  <p:tag name="TEMPLAFYSLIDEID" val="637496985170511067"/>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8.xml><?xml version="1.0" encoding="utf-8"?>
<p:tagLst xmlns:a="http://schemas.openxmlformats.org/drawingml/2006/main" xmlns:r="http://schemas.openxmlformats.org/officeDocument/2006/relationships" xmlns:p="http://schemas.openxmlformats.org/presentationml/2006/main">
  <p:tag name="TEMPLAFYSLIDEID" val="637496985170511067"/>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0.xml><?xml version="1.0" encoding="utf-8"?>
<p:tagLst xmlns:a="http://schemas.openxmlformats.org/drawingml/2006/main" xmlns:r="http://schemas.openxmlformats.org/officeDocument/2006/relationships" xmlns:p="http://schemas.openxmlformats.org/presentationml/2006/main">
  <p:tag name="TEMPLAFYSLIDEID" val="637496985170511067"/>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2.xml><?xml version="1.0" encoding="utf-8"?>
<p:tagLst xmlns:a="http://schemas.openxmlformats.org/drawingml/2006/main" xmlns:r="http://schemas.openxmlformats.org/officeDocument/2006/relationships" xmlns:p="http://schemas.openxmlformats.org/presentationml/2006/main">
  <p:tag name="TEMPLAFYSLIDEID" val="637496985170511067"/>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4.xml><?xml version="1.0" encoding="utf-8"?>
<p:tagLst xmlns:a="http://schemas.openxmlformats.org/drawingml/2006/main" xmlns:r="http://schemas.openxmlformats.org/officeDocument/2006/relationships" xmlns:p="http://schemas.openxmlformats.org/presentationml/2006/main">
  <p:tag name="TEMPLAFYSLIDEID" val="637496985170511067"/>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6.xml><?xml version="1.0" encoding="utf-8"?>
<p:tagLst xmlns:a="http://schemas.openxmlformats.org/drawingml/2006/main" xmlns:r="http://schemas.openxmlformats.org/officeDocument/2006/relationships" xmlns:p="http://schemas.openxmlformats.org/presentationml/2006/main">
  <p:tag name="TEMPLAFYSLIDEID" val="637496985170511067"/>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8.xml><?xml version="1.0" encoding="utf-8"?>
<p:tagLst xmlns:a="http://schemas.openxmlformats.org/drawingml/2006/main" xmlns:r="http://schemas.openxmlformats.org/officeDocument/2006/relationships" xmlns:p="http://schemas.openxmlformats.org/presentationml/2006/main">
  <p:tag name="TEMPLAFYSLIDEID" val="637496985170511067"/>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0.xml><?xml version="1.0" encoding="utf-8"?>
<p:tagLst xmlns:a="http://schemas.openxmlformats.org/drawingml/2006/main" xmlns:r="http://schemas.openxmlformats.org/officeDocument/2006/relationships" xmlns:p="http://schemas.openxmlformats.org/presentationml/2006/main">
  <p:tag name="TEMPLAFYSLIDEID" val="637496985170511067"/>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lank">
  <a:themeElements>
    <a:clrScheme name="FM Økonomistyrelsen">
      <a:dk1>
        <a:srgbClr val="000000"/>
      </a:dk1>
      <a:lt1>
        <a:srgbClr val="FFFFFF"/>
      </a:lt1>
      <a:dk2>
        <a:srgbClr val="066B43"/>
      </a:dk2>
      <a:lt2>
        <a:srgbClr val="F6F6F6"/>
      </a:lt2>
      <a:accent1>
        <a:srgbClr val="3B5463"/>
      </a:accent1>
      <a:accent2>
        <a:srgbClr val="00B08C"/>
      </a:accent2>
      <a:accent3>
        <a:srgbClr val="85909A"/>
      </a:accent3>
      <a:accent4>
        <a:srgbClr val="ED5E66"/>
      </a:accent4>
      <a:accent5>
        <a:srgbClr val="64AACC"/>
      </a:accent5>
      <a:accent6>
        <a:srgbClr val="82244D"/>
      </a:accent6>
      <a:hlink>
        <a:srgbClr val="3E72A6"/>
      </a:hlink>
      <a:folHlink>
        <a:srgbClr val="000000"/>
      </a:folHlink>
    </a:clrScheme>
    <a:fontScheme name="FM">
      <a:majorFont>
        <a:latin typeface="Cambr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2"/>
        </a:solidFill>
        <a:ln w="6350" cap="flat" cmpd="sng" algn="ctr">
          <a:solidFill>
            <a:schemeClr val="tx2"/>
          </a:solidFill>
          <a:prstDash val="solid"/>
          <a:round/>
          <a:headEnd type="none" w="med" len="med"/>
          <a:tailEnd type="none" w="med" len="med"/>
        </a:ln>
        <a:effectLst/>
      </a:spPr>
      <a:bodyPr vert="horz" wrap="square" lIns="90000" tIns="46800" rIns="90000" bIns="46800" numCol="1" rtlCol="0" anchor="ctr" anchorCtr="0" compatLnSpc="1">
        <a:prstTxWarp prst="textNoShape">
          <a:avLst/>
        </a:prstTxWarp>
      </a:bodyPr>
      <a:lstStyle>
        <a:defPPr marL="0" marR="0" indent="0" algn="ctr" defTabSz="914400" rtl="0" eaLnBrk="1" fontAlgn="base" latinLnBrk="0" hangingPunct="1">
          <a:lnSpc>
            <a:spcPct val="100000"/>
          </a:lnSpc>
          <a:spcBef>
            <a:spcPts val="1100"/>
          </a:spcBef>
          <a:spcAft>
            <a:spcPct val="0"/>
          </a:spcAft>
          <a:buClrTx/>
          <a:buSzTx/>
          <a:buFontTx/>
          <a:buNone/>
          <a:tabLst/>
          <a:defRPr kumimoji="0" sz="2000" b="0" i="0" u="none" strike="noStrike" cap="none" normalizeH="0" baseline="0" dirty="0" err="1"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8000"/>
          </a:lnSpc>
          <a:spcBef>
            <a:spcPct val="54000"/>
          </a:spcBef>
          <a:spcAft>
            <a:spcPct val="0"/>
          </a:spcAft>
          <a:buClrTx/>
          <a:buSzTx/>
          <a:buFontTx/>
          <a:buNone/>
          <a:tabLst/>
          <a:defRPr kumimoji="0" lang="en-GB" sz="1700" b="0" i="0" u="none" strike="noStrike" cap="none" normalizeH="0" baseline="0" smtClean="0">
            <a:ln>
              <a:noFill/>
            </a:ln>
            <a:solidFill>
              <a:schemeClr val="tx1"/>
            </a:solidFill>
            <a:effectLst/>
            <a:latin typeface="Arial" charset="0"/>
          </a:defRPr>
        </a:defPPr>
      </a:lstStyle>
    </a:lnDef>
    <a:txDef>
      <a:spPr>
        <a:noFill/>
      </a:spPr>
      <a:bodyPr wrap="square" lIns="0" tIns="0" rIns="0" bIns="0" rtlCol="0">
        <a:spAutoFit/>
      </a:bodyPr>
      <a:lstStyle>
        <a:defPPr>
          <a:lnSpc>
            <a:spcPct val="100000"/>
          </a:lnSpc>
          <a:spcBef>
            <a:spcPts val="1100"/>
          </a:spcBef>
          <a:defRPr sz="2000" dirty="0" err="1" smtClean="0"/>
        </a:defPPr>
      </a:lstStyle>
    </a:txDef>
  </a:objectDefaults>
  <a:extraClrSchemeLst/>
  <a:custClrLst>
    <a:custClr name="Dark blue">
      <a:srgbClr val="3B5463"/>
    </a:custClr>
    <a:custClr name="Payness gray 1">
      <a:srgbClr val="57707F"/>
    </a:custClr>
    <a:custClr name="Pastel blue 1">
      <a:srgbClr val="B8CBD6"/>
    </a:custClr>
    <a:custClr name="Skye">
      <a:srgbClr val="64AACC"/>
    </a:custClr>
    <a:custClr name="Cloud">
      <a:srgbClr val="9CA9B4"/>
    </a:custClr>
    <a:custClr name="Grass">
      <a:srgbClr val="008569"/>
    </a:custClr>
    <a:custClr name="Turquoise">
      <a:srgbClr val="00B08C"/>
    </a:custClr>
    <a:custClr name="Light turquoise">
      <a:srgbClr val="AADBCB"/>
    </a:custClr>
    <a:custClr name="Traupe gray 1">
      <a:srgbClr val="676769"/>
    </a:custClr>
    <a:custClr name="Timber wolf">
      <a:srgbClr val="DBD9D6"/>
    </a:custClr>
    <a:custClr name="Aubergine">
      <a:srgbClr val="82244D"/>
    </a:custClr>
    <a:custClr name="Salmon">
      <a:srgbClr val="ED5E66"/>
    </a:custClr>
    <a:custClr name="Traffic red">
      <a:srgbClr val="E7304A"/>
    </a:custClr>
    <a:custClr name="Sun">
      <a:srgbClr val="E8D40D"/>
    </a:custClr>
    <a:custClr name="Mustard">
      <a:srgbClr val="B09400"/>
    </a:custClr>
  </a:custClrLst>
  <a:extLst>
    <a:ext uri="{05A4C25C-085E-4340-85A3-A5531E510DB2}">
      <thm15:themeFamily xmlns:thm15="http://schemas.microsoft.com/office/thememl/2012/main" name="1 Økonomistyrelsen 16-9 skabelon DK.potx" id="{B8180851-A6DE-4307-A129-CB01FE5F6666}" vid="{717AFC8C-1E40-4B9B-8C6E-C9A31D361311}"/>
    </a:ext>
  </a:extLst>
</a:theme>
</file>

<file path=ppt/theme/theme2.xml><?xml version="1.0" encoding="utf-8"?>
<a:theme xmlns:a="http://schemas.openxmlformats.org/drawingml/2006/main" name="1_Blank">
  <a:themeElements>
    <a:clrScheme name="FM Økonomistyrelsen">
      <a:dk1>
        <a:srgbClr val="000000"/>
      </a:dk1>
      <a:lt1>
        <a:srgbClr val="FFFFFF"/>
      </a:lt1>
      <a:dk2>
        <a:srgbClr val="066B43"/>
      </a:dk2>
      <a:lt2>
        <a:srgbClr val="F6F6F6"/>
      </a:lt2>
      <a:accent1>
        <a:srgbClr val="3B5463"/>
      </a:accent1>
      <a:accent2>
        <a:srgbClr val="00B08C"/>
      </a:accent2>
      <a:accent3>
        <a:srgbClr val="85909A"/>
      </a:accent3>
      <a:accent4>
        <a:srgbClr val="ED5E66"/>
      </a:accent4>
      <a:accent5>
        <a:srgbClr val="64AACC"/>
      </a:accent5>
      <a:accent6>
        <a:srgbClr val="82244D"/>
      </a:accent6>
      <a:hlink>
        <a:srgbClr val="3E72A6"/>
      </a:hlink>
      <a:folHlink>
        <a:srgbClr val="000000"/>
      </a:folHlink>
    </a:clrScheme>
    <a:fontScheme name="FM">
      <a:majorFont>
        <a:latin typeface="Cambr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2"/>
        </a:solidFill>
        <a:ln w="6350" cap="flat" cmpd="sng" algn="ctr">
          <a:solidFill>
            <a:schemeClr val="tx2"/>
          </a:solidFill>
          <a:prstDash val="solid"/>
          <a:round/>
          <a:headEnd type="none" w="med" len="med"/>
          <a:tailEnd type="none" w="med" len="med"/>
        </a:ln>
        <a:effectLst/>
      </a:spPr>
      <a:bodyPr vert="horz" wrap="square" lIns="90000" tIns="46800" rIns="90000" bIns="46800" numCol="1" rtlCol="0" anchor="ctr" anchorCtr="0" compatLnSpc="1">
        <a:prstTxWarp prst="textNoShape">
          <a:avLst/>
        </a:prstTxWarp>
      </a:bodyPr>
      <a:lstStyle>
        <a:defPPr marL="0" marR="0" indent="0" algn="ctr" defTabSz="914400" rtl="0" eaLnBrk="1" fontAlgn="base" latinLnBrk="0" hangingPunct="1">
          <a:lnSpc>
            <a:spcPct val="100000"/>
          </a:lnSpc>
          <a:spcBef>
            <a:spcPts val="1100"/>
          </a:spcBef>
          <a:spcAft>
            <a:spcPct val="0"/>
          </a:spcAft>
          <a:buClrTx/>
          <a:buSzTx/>
          <a:buFontTx/>
          <a:buNone/>
          <a:tabLst/>
          <a:defRPr kumimoji="0" sz="2000" b="0" i="0" u="none" strike="noStrike" cap="none" normalizeH="0" baseline="0" dirty="0" err="1"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8000"/>
          </a:lnSpc>
          <a:spcBef>
            <a:spcPct val="54000"/>
          </a:spcBef>
          <a:spcAft>
            <a:spcPct val="0"/>
          </a:spcAft>
          <a:buClrTx/>
          <a:buSzTx/>
          <a:buFontTx/>
          <a:buNone/>
          <a:tabLst/>
          <a:defRPr kumimoji="0" lang="en-GB" sz="1700" b="0" i="0" u="none" strike="noStrike" cap="none" normalizeH="0" baseline="0" smtClean="0">
            <a:ln>
              <a:noFill/>
            </a:ln>
            <a:solidFill>
              <a:schemeClr val="tx1"/>
            </a:solidFill>
            <a:effectLst/>
            <a:latin typeface="Arial" charset="0"/>
          </a:defRPr>
        </a:defPPr>
      </a:lstStyle>
    </a:lnDef>
    <a:txDef>
      <a:spPr>
        <a:noFill/>
      </a:spPr>
      <a:bodyPr wrap="square" lIns="0" tIns="0" rIns="0" bIns="0" rtlCol="0">
        <a:spAutoFit/>
      </a:bodyPr>
      <a:lstStyle>
        <a:defPPr>
          <a:lnSpc>
            <a:spcPct val="100000"/>
          </a:lnSpc>
          <a:spcBef>
            <a:spcPts val="1100"/>
          </a:spcBef>
          <a:defRPr sz="2000" dirty="0" err="1" smtClean="0"/>
        </a:defPPr>
      </a:lstStyle>
    </a:txDef>
  </a:objectDefaults>
  <a:extraClrSchemeLst/>
  <a:custClrLst>
    <a:custClr name="Dark blue">
      <a:srgbClr val="3B5463"/>
    </a:custClr>
    <a:custClr name="Payness gray 1">
      <a:srgbClr val="57707F"/>
    </a:custClr>
    <a:custClr name="Pastel blue 1">
      <a:srgbClr val="B8CBD6"/>
    </a:custClr>
    <a:custClr name="Skye">
      <a:srgbClr val="64AACC"/>
    </a:custClr>
    <a:custClr name="Cloud">
      <a:srgbClr val="9CA9B4"/>
    </a:custClr>
    <a:custClr name="Grass">
      <a:srgbClr val="008569"/>
    </a:custClr>
    <a:custClr name="Turquoise">
      <a:srgbClr val="00B08C"/>
    </a:custClr>
    <a:custClr name="Light turquoise">
      <a:srgbClr val="AADBCB"/>
    </a:custClr>
    <a:custClr name="Traupe gray 1">
      <a:srgbClr val="676769"/>
    </a:custClr>
    <a:custClr name="Timber wolf">
      <a:srgbClr val="DBD9D6"/>
    </a:custClr>
    <a:custClr name="Aubergine">
      <a:srgbClr val="82244D"/>
    </a:custClr>
    <a:custClr name="Salmon">
      <a:srgbClr val="ED5E66"/>
    </a:custClr>
    <a:custClr name="Traffic red">
      <a:srgbClr val="E7304A"/>
    </a:custClr>
    <a:custClr name="Sun">
      <a:srgbClr val="E8D40D"/>
    </a:custClr>
    <a:custClr name="Mustard">
      <a:srgbClr val="B09400"/>
    </a:custClr>
  </a:custClrLst>
  <a:extLst>
    <a:ext uri="{05A4C25C-085E-4340-85A3-A5531E510DB2}">
      <thm15:themeFamily xmlns:thm15="http://schemas.microsoft.com/office/thememl/2012/main" name="1 Økonomistyrelsen 16-9 skabelon DK.potx" id="{B8180851-A6DE-4307-A129-CB01FE5F6666}" vid="{717AFC8C-1E40-4B9B-8C6E-C9A31D361311}"/>
    </a:ext>
  </a:extLst>
</a:theme>
</file>

<file path=ppt/theme/theme3.xml><?xml version="1.0" encoding="utf-8"?>
<a:theme xmlns:a="http://schemas.openxmlformats.org/drawingml/2006/main" name="2_Blank">
  <a:themeElements>
    <a:clrScheme name="FM Økonomistyrelsen">
      <a:dk1>
        <a:srgbClr val="000000"/>
      </a:dk1>
      <a:lt1>
        <a:srgbClr val="FFFFFF"/>
      </a:lt1>
      <a:dk2>
        <a:srgbClr val="066B43"/>
      </a:dk2>
      <a:lt2>
        <a:srgbClr val="F6F6F6"/>
      </a:lt2>
      <a:accent1>
        <a:srgbClr val="3B5463"/>
      </a:accent1>
      <a:accent2>
        <a:srgbClr val="00B08C"/>
      </a:accent2>
      <a:accent3>
        <a:srgbClr val="85909A"/>
      </a:accent3>
      <a:accent4>
        <a:srgbClr val="ED5E66"/>
      </a:accent4>
      <a:accent5>
        <a:srgbClr val="64AACC"/>
      </a:accent5>
      <a:accent6>
        <a:srgbClr val="82244D"/>
      </a:accent6>
      <a:hlink>
        <a:srgbClr val="3E72A6"/>
      </a:hlink>
      <a:folHlink>
        <a:srgbClr val="000000"/>
      </a:folHlink>
    </a:clrScheme>
    <a:fontScheme name="FM">
      <a:majorFont>
        <a:latin typeface="Cambr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2"/>
        </a:solidFill>
        <a:ln w="6350" cap="flat" cmpd="sng" algn="ctr">
          <a:solidFill>
            <a:schemeClr val="tx2"/>
          </a:solidFill>
          <a:prstDash val="solid"/>
          <a:round/>
          <a:headEnd type="none" w="med" len="med"/>
          <a:tailEnd type="none" w="med" len="med"/>
        </a:ln>
        <a:effectLst/>
      </a:spPr>
      <a:bodyPr vert="horz" wrap="square" lIns="90000" tIns="46800" rIns="90000" bIns="46800" numCol="1" rtlCol="0" anchor="ctr" anchorCtr="0" compatLnSpc="1">
        <a:prstTxWarp prst="textNoShape">
          <a:avLst/>
        </a:prstTxWarp>
      </a:bodyPr>
      <a:lstStyle>
        <a:defPPr marL="0" marR="0" indent="0" algn="ctr" defTabSz="914400" rtl="0" eaLnBrk="1" fontAlgn="base" latinLnBrk="0" hangingPunct="1">
          <a:lnSpc>
            <a:spcPct val="100000"/>
          </a:lnSpc>
          <a:spcBef>
            <a:spcPts val="1100"/>
          </a:spcBef>
          <a:spcAft>
            <a:spcPct val="0"/>
          </a:spcAft>
          <a:buClrTx/>
          <a:buSzTx/>
          <a:buFontTx/>
          <a:buNone/>
          <a:tabLst/>
          <a:defRPr kumimoji="0" sz="2000" b="0" i="0" u="none" strike="noStrike" cap="none" normalizeH="0" baseline="0" dirty="0" err="1"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8000"/>
          </a:lnSpc>
          <a:spcBef>
            <a:spcPct val="54000"/>
          </a:spcBef>
          <a:spcAft>
            <a:spcPct val="0"/>
          </a:spcAft>
          <a:buClrTx/>
          <a:buSzTx/>
          <a:buFontTx/>
          <a:buNone/>
          <a:tabLst/>
          <a:defRPr kumimoji="0" lang="en-GB" sz="1700" b="0" i="0" u="none" strike="noStrike" cap="none" normalizeH="0" baseline="0" smtClean="0">
            <a:ln>
              <a:noFill/>
            </a:ln>
            <a:solidFill>
              <a:schemeClr val="tx1"/>
            </a:solidFill>
            <a:effectLst/>
            <a:latin typeface="Arial" charset="0"/>
          </a:defRPr>
        </a:defPPr>
      </a:lstStyle>
    </a:lnDef>
    <a:txDef>
      <a:spPr>
        <a:noFill/>
      </a:spPr>
      <a:bodyPr wrap="square" lIns="0" tIns="0" rIns="0" bIns="0" rtlCol="0">
        <a:spAutoFit/>
      </a:bodyPr>
      <a:lstStyle>
        <a:defPPr>
          <a:lnSpc>
            <a:spcPct val="100000"/>
          </a:lnSpc>
          <a:spcBef>
            <a:spcPts val="1100"/>
          </a:spcBef>
          <a:defRPr sz="2000" dirty="0" err="1" smtClean="0"/>
        </a:defPPr>
      </a:lstStyle>
    </a:txDef>
  </a:objectDefaults>
  <a:extraClrSchemeLst/>
  <a:custClrLst>
    <a:custClr name="Dark blue">
      <a:srgbClr val="3B5463"/>
    </a:custClr>
    <a:custClr name="Payness gray 1">
      <a:srgbClr val="57707F"/>
    </a:custClr>
    <a:custClr name="Pastel blue 1">
      <a:srgbClr val="B8CBD6"/>
    </a:custClr>
    <a:custClr name="Skye">
      <a:srgbClr val="64AACC"/>
    </a:custClr>
    <a:custClr name="Cloud">
      <a:srgbClr val="9CA9B4"/>
    </a:custClr>
    <a:custClr name="Grass">
      <a:srgbClr val="008569"/>
    </a:custClr>
    <a:custClr name="Turquoise">
      <a:srgbClr val="00B08C"/>
    </a:custClr>
    <a:custClr name="Light turquoise">
      <a:srgbClr val="AADBCB"/>
    </a:custClr>
    <a:custClr name="Traupe gray 1">
      <a:srgbClr val="676769"/>
    </a:custClr>
    <a:custClr name="Timber wolf">
      <a:srgbClr val="DBD9D6"/>
    </a:custClr>
    <a:custClr name="Aubergine">
      <a:srgbClr val="82244D"/>
    </a:custClr>
    <a:custClr name="Salmon">
      <a:srgbClr val="ED5E66"/>
    </a:custClr>
    <a:custClr name="Traffic red">
      <a:srgbClr val="E7304A"/>
    </a:custClr>
    <a:custClr name="Sun">
      <a:srgbClr val="E8D40D"/>
    </a:custClr>
    <a:custClr name="Mustard">
      <a:srgbClr val="B09400"/>
    </a:custClr>
  </a:custClrLst>
  <a:extLst>
    <a:ext uri="{05A4C25C-085E-4340-85A3-A5531E510DB2}">
      <thm15:themeFamily xmlns:thm15="http://schemas.microsoft.com/office/thememl/2012/main" name="1 Økonomistyrelsen 16-9 skabelon DK.potx" id="{B8180851-A6DE-4307-A129-CB01FE5F6666}" vid="{717AFC8C-1E40-4B9B-8C6E-C9A31D361311}"/>
    </a:ext>
  </a:extLst>
</a:theme>
</file>

<file path=ppt/theme/theme4.xml><?xml version="1.0" encoding="utf-8"?>
<a:theme xmlns:a="http://schemas.openxmlformats.org/drawingml/2006/main" name="Office Theme">
  <a:themeElements>
    <a:clrScheme name="FM">
      <a:dk1>
        <a:srgbClr val="000000"/>
      </a:dk1>
      <a:lt1>
        <a:srgbClr val="FFFFFF"/>
      </a:lt1>
      <a:dk2>
        <a:srgbClr val="031D5C"/>
      </a:dk2>
      <a:lt2>
        <a:srgbClr val="F6F6F6"/>
      </a:lt2>
      <a:accent1>
        <a:srgbClr val="3B5463"/>
      </a:accent1>
      <a:accent2>
        <a:srgbClr val="00B08C"/>
      </a:accent2>
      <a:accent3>
        <a:srgbClr val="85909A"/>
      </a:accent3>
      <a:accent4>
        <a:srgbClr val="ED5E66"/>
      </a:accent4>
      <a:accent5>
        <a:srgbClr val="64AACC"/>
      </a:accent5>
      <a:accent6>
        <a:srgbClr val="82244D"/>
      </a:accent6>
      <a:hlink>
        <a:srgbClr val="A4A4A4"/>
      </a:hlink>
      <a:folHlink>
        <a:srgbClr val="000000"/>
      </a:folHlink>
    </a:clrScheme>
    <a:fontScheme name="FM">
      <a:majorFont>
        <a:latin typeface="Cambria"/>
        <a:ea typeface=""/>
        <a:cs typeface=""/>
      </a:majorFont>
      <a:minorFont>
        <a:latin typeface="Cambr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Dark blue">
      <a:srgbClr val="3B5463"/>
    </a:custClr>
    <a:custClr name="Payness gray 1">
      <a:srgbClr val="57707F"/>
    </a:custClr>
    <a:custClr name="Pastel blue 1">
      <a:srgbClr val="B8CBD6"/>
    </a:custClr>
    <a:custClr name="Skye">
      <a:srgbClr val="64AACC"/>
    </a:custClr>
    <a:custClr name="Cloud">
      <a:srgbClr val="9CA9B4"/>
    </a:custClr>
    <a:custClr name="Grass">
      <a:srgbClr val="008569"/>
    </a:custClr>
    <a:custClr name="Turquoise">
      <a:srgbClr val="00B08C"/>
    </a:custClr>
    <a:custClr name="Light turquoise">
      <a:srgbClr val="AADBCB"/>
    </a:custClr>
    <a:custClr name="Traupe gray 1">
      <a:srgbClr val="676769"/>
    </a:custClr>
    <a:custClr name="Timber wolf">
      <a:srgbClr val="DBD9D6"/>
    </a:custClr>
    <a:custClr name="Aubergine">
      <a:srgbClr val="82244D"/>
    </a:custClr>
    <a:custClr name="Salmon">
      <a:srgbClr val="ED5E66"/>
    </a:custClr>
    <a:custClr name="Traffic red">
      <a:srgbClr val="E7304A"/>
    </a:custClr>
    <a:custClr name="Sun">
      <a:srgbClr val="E8D40D"/>
    </a:custClr>
    <a:custClr name="Mustard">
      <a:srgbClr val="B09400"/>
    </a:custClr>
  </a:custClrLst>
</a:theme>
</file>

<file path=ppt/theme/theme5.xml><?xml version="1.0" encoding="utf-8"?>
<a:theme xmlns:a="http://schemas.openxmlformats.org/drawingml/2006/main" name="Office Theme">
  <a:themeElements>
    <a:clrScheme name="FM">
      <a:dk1>
        <a:srgbClr val="000000"/>
      </a:dk1>
      <a:lt1>
        <a:srgbClr val="FFFFFF"/>
      </a:lt1>
      <a:dk2>
        <a:srgbClr val="031D5C"/>
      </a:dk2>
      <a:lt2>
        <a:srgbClr val="F6F6F6"/>
      </a:lt2>
      <a:accent1>
        <a:srgbClr val="3B5463"/>
      </a:accent1>
      <a:accent2>
        <a:srgbClr val="00B08C"/>
      </a:accent2>
      <a:accent3>
        <a:srgbClr val="85909A"/>
      </a:accent3>
      <a:accent4>
        <a:srgbClr val="ED5E66"/>
      </a:accent4>
      <a:accent5>
        <a:srgbClr val="64AACC"/>
      </a:accent5>
      <a:accent6>
        <a:srgbClr val="82244D"/>
      </a:accent6>
      <a:hlink>
        <a:srgbClr val="A4A4A4"/>
      </a:hlink>
      <a:folHlink>
        <a:srgbClr val="000000"/>
      </a:folHlink>
    </a:clrScheme>
    <a:fontScheme name="FM">
      <a:majorFont>
        <a:latin typeface="Cambria"/>
        <a:ea typeface=""/>
        <a:cs typeface=""/>
      </a:majorFont>
      <a:minorFont>
        <a:latin typeface="Cambr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Dark blue">
      <a:srgbClr val="3B5463"/>
    </a:custClr>
    <a:custClr name="Payness gray 1">
      <a:srgbClr val="57707F"/>
    </a:custClr>
    <a:custClr name="Pastel blue 1">
      <a:srgbClr val="B8CBD6"/>
    </a:custClr>
    <a:custClr name="Skye">
      <a:srgbClr val="64AACC"/>
    </a:custClr>
    <a:custClr name="Cloud">
      <a:srgbClr val="9CA9B4"/>
    </a:custClr>
    <a:custClr name="Grass">
      <a:srgbClr val="008569"/>
    </a:custClr>
    <a:custClr name="Turquoise">
      <a:srgbClr val="00B08C"/>
    </a:custClr>
    <a:custClr name="Light turquoise">
      <a:srgbClr val="AADBCB"/>
    </a:custClr>
    <a:custClr name="Traupe gray 1">
      <a:srgbClr val="676769"/>
    </a:custClr>
    <a:custClr name="Timber wolf">
      <a:srgbClr val="DBD9D6"/>
    </a:custClr>
    <a:custClr name="Aubergine">
      <a:srgbClr val="82244D"/>
    </a:custClr>
    <a:custClr name="Salmon">
      <a:srgbClr val="ED5E66"/>
    </a:custClr>
    <a:custClr name="Traffic red">
      <a:srgbClr val="E7304A"/>
    </a:custClr>
    <a:custClr name="Sun">
      <a:srgbClr val="E8D40D"/>
    </a:custClr>
    <a:custClr name="Mustard">
      <a:srgbClr val="B09400"/>
    </a:custClr>
  </a:custClr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TemplafySlideFormConfiguration><![CDATA[{"formFields":[],"formDataEntries":[]}]]></TemplafySlideFormConfiguration>
</file>

<file path=customXml/item10.xml><?xml version="1.0" encoding="utf-8"?>
<TemplafySlideFormConfiguration><![CDATA[{"formFields":[],"formDataEntries":[]}]]></TemplafySlideFormConfiguration>
</file>

<file path=customXml/item11.xml><?xml version="1.0" encoding="utf-8"?>
<TemplafySlideTemplateConfiguration><![CDATA[{"slideVersion":0,"isValidatorEnabled":false,"isLocked":false,"elementsMetadata":[],"slideId":"637495927840376964","enableDocumentContentUpdater":true,"version":"1.12"}]]></TemplafySlideTemplateConfiguration>
</file>

<file path=customXml/item12.xml><?xml version="1.0" encoding="utf-8"?>
<TemplafySlideTemplateConfiguration><![CDATA[{"slideVersion":0,"isValidatorEnabled":false,"isLocked":false,"elementsMetadata":[],"slideId":"637495927840376964","enableDocumentContentUpdater":true,"version":"1.12"}]]></TemplafySlideTemplateConfiguration>
</file>

<file path=customXml/item13.xml><?xml version="1.0" encoding="utf-8"?>
<TemplafySlideTemplateConfiguration><![CDATA[{"slideVersion":0,"isValidatorEnabled":false,"isLocked":false,"elementsMetadata":[],"slideId":"637495927840376964","enableDocumentContentUpdater":true,"version":"1.12"}]]></TemplafySlideTemplateConfiguration>
</file>

<file path=customXml/item14.xml><?xml version="1.0" encoding="utf-8"?>
<TemplafySlideTemplateConfiguration><![CDATA[{"slideVersion":0,"isValidatorEnabled":false,"isLocked":false,"elementsMetadata":[],"slideId":"637495927840376964","enableDocumentContentUpdater":true,"version":"1.12"}]]></TemplafySlideTemplateConfiguration>
</file>

<file path=customXml/item15.xml><?xml version="1.0" encoding="utf-8"?>
<TemplafySlideTemplateConfiguration><![CDATA[{"slideVersion":0,"isValidatorEnabled":false,"isLocked":false,"elementsMetadata":[],"slideId":"637495927840376964","enableDocumentContentUpdater":true,"version":"1.12"}]]></TemplafySlideTemplateConfiguration>
</file>

<file path=customXml/item16.xml><?xml version="1.0" encoding="utf-8"?>
<TemplafySlideFormConfiguration><![CDATA[{"formFields":[],"formDataEntries":[]}]]></TemplafySlideFormConfiguration>
</file>

<file path=customXml/item17.xml><?xml version="1.0" encoding="utf-8"?>
<TemplafySlideFormConfiguration><![CDATA[{"formFields":[],"formDataEntries":[]}]]></TemplafySlideFormConfiguration>
</file>

<file path=customXml/item18.xml><?xml version="1.0" encoding="utf-8"?>
<TemplafySlideFormConfiguration><![CDATA[{"formFields":[],"formDataEntries":[]}]]></TemplafySlideFormConfiguration>
</file>

<file path=customXml/item19.xml><?xml version="1.0" encoding="utf-8"?>
<TemplafySlideFormConfiguration><![CDATA[{"formFields":[],"formDataEntries":[]}]]></TemplafySlideFormConfiguration>
</file>

<file path=customXml/item2.xml><?xml version="1.0" encoding="utf-8"?>
<TemplafySlideFormConfiguration><![CDATA[{"formFields":[],"formDataEntries":[]}]]></TemplafySlideFormConfiguration>
</file>

<file path=customXml/item20.xml><?xml version="1.0" encoding="utf-8"?>
<TemplafySlideFormConfiguration><![CDATA[{"formFields":[],"formDataEntries":[]}]]></TemplafySlideFormConfiguration>
</file>

<file path=customXml/item21.xml><?xml version="1.0" encoding="utf-8"?>
<TemplafySlideTemplateConfiguration><![CDATA[{"slideVersion":0,"isValidatorEnabled":false,"isLocked":false,"elementsMetadata":[],"slideId":"637495927840376964","enableDocumentContentUpdater":true,"version":"1.12"}]]></TemplafySlideTemplateConfiguration>
</file>

<file path=customXml/item22.xml><?xml version="1.0" encoding="utf-8"?>
<TemplafySlideTemplateConfiguration><![CDATA[{"slideVersion":0,"isValidatorEnabled":false,"isLocked":false,"elementsMetadata":[],"slideId":"637495927840376964","enableDocumentContentUpdater":true,"version":"1.12"}]]></TemplafySlideTemplateConfiguration>
</file>

<file path=customXml/item23.xml><?xml version="1.0" encoding="utf-8"?>
<TemplafySlideFormConfiguration><![CDATA[{"formFields":[],"formDataEntries":[]}]]></TemplafySlideFormConfiguration>
</file>

<file path=customXml/item24.xml><?xml version="1.0" encoding="utf-8"?>
<TemplafySlideFormConfiguration><![CDATA[{"formFields":[],"formDataEntries":[]}]]></TemplafySlideFormConfiguration>
</file>

<file path=customXml/item25.xml><?xml version="1.0" encoding="utf-8"?>
<TemplafySlideTemplateConfiguration><![CDATA[{"slideVersion":0,"isValidatorEnabled":false,"isLocked":false,"elementsMetadata":[],"slideId":"637495927840376964","enableDocumentContentUpdater":true,"version":"1.12"}]]></TemplafySlideTemplateConfiguration>
</file>

<file path=customXml/item26.xml><?xml version="1.0" encoding="utf-8"?>
<TemplafySlideTemplateConfiguration><![CDATA[{"slideVersion":0,"isValidatorEnabled":false,"isLocked":false,"elementsMetadata":[],"slideId":"637495927840220747","enableDocumentContentUpdater":true,"version":"1.12"}]]></TemplafySlideTemplateConfiguration>
</file>

<file path=customXml/item27.xml><?xml version="1.0" encoding="utf-8"?>
<TemplafySlideTemplateConfiguration><![CDATA[{"slideVersion":0,"isValidatorEnabled":false,"isLocked":false,"elementsMetadata":[],"slideId":"637438051030184281","enableDocumentContentUpdater":true,"version":"1.14"}]]></TemplafySlideTemplateConfiguration>
</file>

<file path=customXml/item28.xml><?xml version="1.0" encoding="utf-8"?>
<TemplafySlideFormConfiguration><![CDATA[{"formFields":[],"formDataEntries":[]}]]></TemplafySlideFormConfiguration>
</file>

<file path=customXml/item29.xml><?xml version="1.0" encoding="utf-8"?>
<TemplafySlideFormConfiguration><![CDATA[{"formFields":[],"formDataEntries":[]}]]></TemplafySlideFormConfiguration>
</file>

<file path=customXml/item3.xml><?xml version="1.0" encoding="utf-8"?>
<TemplafySlideFormConfiguration><![CDATA[{"formFields":[],"formDataEntries":[]}]]></TemplafySlideFormConfiguration>
</file>

<file path=customXml/item30.xml><?xml version="1.0" encoding="utf-8"?>
<TemplafySlideTemplateConfiguration><![CDATA[{"slideVersion":0,"isValidatorEnabled":false,"isLocked":false,"elementsMetadata":[],"slideId":"637495927840376964","enableDocumentContentUpdater":true,"version":"1.12"}]]></TemplafySlideTemplateConfiguration>
</file>

<file path=customXml/item31.xml><?xml version="1.0" encoding="utf-8"?>
<TemplafySlideFormConfiguration><![CDATA[{"formFields":[],"formDataEntries":[]}]]></TemplafySlideFormConfiguration>
</file>

<file path=customXml/item32.xml><?xml version="1.0" encoding="utf-8"?>
<TemplafySlideTemplateConfiguration><![CDATA[{"slideVersion":0,"isValidatorEnabled":false,"isLocked":false,"elementsMetadata":[],"slideId":"637495927840376964","enableDocumentContentUpdater":true,"version":"1.12"}]]></TemplafySlideTemplateConfiguration>
</file>

<file path=customXml/item33.xml><?xml version="1.0" encoding="utf-8"?>
<TemplafySlideFormConfiguration><![CDATA[{"formFields":[],"formDataEntries":[]}]]></TemplafySlideFormConfiguration>
</file>

<file path=customXml/item34.xml><?xml version="1.0" encoding="utf-8"?>
<TemplafySlideTemplateConfiguration><![CDATA[{"slideVersion":0,"isValidatorEnabled":false,"isLocked":false,"elementsMetadata":[],"slideId":"637438051029871701","enableDocumentContentUpdater":true,"version":"1.14"}]]></TemplafySlideTemplateConfiguration>
</file>

<file path=customXml/item35.xml><?xml version="1.0" encoding="utf-8"?>
<TemplafySlideTemplateConfiguration><![CDATA[{"slideVersion":0,"isValidatorEnabled":false,"isLocked":false,"elementsMetadata":[],"slideId":"637495927840376964","enableDocumentContentUpdater":true,"version":"1.12"}]]></TemplafySlideTemplateConfiguration>
</file>

<file path=customXml/item36.xml><?xml version="1.0" encoding="utf-8"?>
<TemplafySlideFormConfiguration><![CDATA[{"formFields":[],"formDataEntries":[]}]]></TemplafySlideFormConfiguration>
</file>

<file path=customXml/item37.xml><?xml version="1.0" encoding="utf-8"?>
<TemplafySlideTemplateConfiguration><![CDATA[{"slideVersion":0,"isValidatorEnabled":false,"isLocked":false,"elementsMetadata":[],"slideId":"637495927840376964","enableDocumentContentUpdater":true,"version":"1.12"}]]></TemplafySlideTemplateConfiguration>
</file>

<file path=customXml/item38.xml><?xml version="1.0" encoding="utf-8"?>
<p:properties xmlns:p="http://schemas.microsoft.com/office/2006/metadata/properties" xmlns:xsi="http://www.w3.org/2001/XMLSchema-instance" xmlns:pc="http://schemas.microsoft.com/office/infopath/2007/PartnerControls">
  <documentManagement>
    <_Flow_SignoffStatus xmlns="fe0e463f-46c1-4b5a-aeae-2e65b5901510" xsi:nil="true"/>
    <Picture xmlns="fe0e463f-46c1-4b5a-aeae-2e65b5901510">
      <Url xsi:nil="true"/>
      <Description xsi:nil="true"/>
    </Picture>
    <Hyperlink xmlns="fe0e463f-46c1-4b5a-aeae-2e65b5901510">
      <Url xsi:nil="true"/>
      <Description xsi:nil="true"/>
    </Hyperlink>
  </documentManagement>
</p:properties>
</file>

<file path=customXml/item39.xml><?xml version="1.0" encoding="utf-8"?>
<TemplafySlideTemplateConfiguration><![CDATA[{"slideVersion":0,"isValidatorEnabled":false,"isLocked":false,"elementsMetadata":[],"slideId":"637495927840376964","enableDocumentContentUpdater":true,"version":"1.12"}]]></TemplafySlideTemplateConfiguration>
</file>

<file path=customXml/item4.xml><?xml version="1.0" encoding="utf-8"?>
<TemplafySlideTemplateConfiguration><![CDATA[{"slideVersion":0,"isValidatorEnabled":false,"isLocked":false,"elementsMetadata":[],"slideId":"637495927840376964","enableDocumentContentUpdater":true,"version":"1.12"}]]></TemplafySlideTemplateConfiguration>
</file>

<file path=customXml/item40.xml><?xml version="1.0" encoding="utf-8"?>
<TemplafySlideTemplateConfiguration><![CDATA[{"slideVersion":0,"isValidatorEnabled":false,"isLocked":false,"elementsMetadata":[],"slideId":"637495927840376964","enableDocumentContentUpdater":true,"version":"1.12"}]]></TemplafySlideTemplateConfiguration>
</file>

<file path=customXml/item41.xml><?xml version="1.0" encoding="utf-8"?>
<TemplafySlideTemplateConfiguration><![CDATA[{"slideVersion":0,"isValidatorEnabled":false,"isLocked":false,"elementsMetadata":[],"slideId":"637438051030184283","enableDocumentContentUpdater":true,"version":"1.14"}]]></TemplafySlideTemplateConfiguration>
</file>

<file path=customXml/item42.xml><?xml version="1.0" encoding="utf-8"?>
<TemplafySlideFormConfiguration><![CDATA[{"formFields":[],"formDataEntries":[]}]]></TemplafySlideFormConfiguration>
</file>

<file path=customXml/item43.xml><?xml version="1.0" encoding="utf-8"?>
<TemplafySlideTemplateConfiguration><![CDATA[{"slideVersion":0,"isValidatorEnabled":false,"isLocked":false,"elementsMetadata":[],"slideId":"637495927840376964","enableDocumentContentUpdater":true,"version":"1.12"}]]></TemplafySlideTemplateConfiguration>
</file>

<file path=customXml/item44.xml><?xml version="1.0" encoding="utf-8"?>
<TemplafySlideFormConfiguration><![CDATA[{"formFields":[],"formDataEntries":[]}]]></TemplafySlideFormConfiguration>
</file>

<file path=customXml/item45.xml><?xml version="1.0" encoding="utf-8"?>
<TemplafySlideFormConfiguration><![CDATA[{"formFields":[],"formDataEntries":[]}]]></TemplafySlideFormConfiguration>
</file>

<file path=customXml/item46.xml><?xml version="1.0" encoding="utf-8"?>
<TemplafySlideTemplateConfiguration><![CDATA[{"slideVersion":0,"isValidatorEnabled":false,"isLocked":false,"elementsMetadata":[],"slideId":"637495927840376964","enableDocumentContentUpdater":true,"version":"1.12"}]]></TemplafySlideTemplateConfiguration>
</file>

<file path=customXml/item47.xml><?xml version="1.0" encoding="utf-8"?>
<TemplafySlideTemplateConfiguration><![CDATA[{"slideVersion":0,"isValidatorEnabled":false,"isLocked":false,"elementsMetadata":[],"slideId":"637438051030184280","enableDocumentContentUpdater":true,"version":"1.14"}]]></TemplafySlideTemplateConfiguration>
</file>

<file path=customXml/item48.xml><?xml version="1.0" encoding="utf-8"?>
<TemplafySlideTemplateConfiguration><![CDATA[{"slideVersion":0,"isValidatorEnabled":false,"isLocked":false,"elementsMetadata":[],"slideId":"637495927840376964","enableDocumentContentUpdater":true,"version":"1.12"}]]></TemplafySlideTemplateConfiguration>
</file>

<file path=customXml/item49.xml><?xml version="1.0" encoding="utf-8"?>
<TemplafySlideFormConfiguration><![CDATA[{"formFields":[],"formDataEntries":[]}]]></TemplafySlideFormConfiguration>
</file>

<file path=customXml/item5.xml><?xml version="1.0" encoding="utf-8"?>
<TemplafySlideFormConfiguration><![CDATA[{"formFields":[],"formDataEntries":[]}]]></TemplafySlideFormConfiguration>
</file>

<file path=customXml/item50.xml><?xml version="1.0" encoding="utf-8"?>
<TemplafySlideTemplateConfiguration><![CDATA[{"slideVersion":0,"isValidatorEnabled":false,"isLocked":false,"elementsMetadata":[],"slideId":"637495927840376964","enableDocumentContentUpdater":true,"version":"1.12"}]]></TemplafySlideTemplateConfiguration>
</file>

<file path=customXml/item51.xml><?xml version="1.0" encoding="utf-8"?>
<TemplafySlideFormConfiguration><![CDATA[{"formFields":[],"formDataEntries":[]}]]></TemplafySlideFormConfiguration>
</file>

<file path=customXml/item52.xml><?xml version="1.0" encoding="utf-8"?>
<TemplafySlideTemplateConfiguration><![CDATA[{"slideVersion":0,"isValidatorEnabled":false,"isLocked":false,"elementsMetadata":[],"slideId":"637438051030027915","enableDocumentContentUpdater":true,"version":"1.14"}]]></TemplafySlideTemplateConfiguration>
</file>

<file path=customXml/item53.xml><?xml version="1.0" encoding="utf-8"?>
<TemplafySlideTemplateConfiguration><![CDATA[{"slideVersion":0,"isValidatorEnabled":false,"isLocked":false,"elementsMetadata":[],"slideId":"637438051030340499","enableDocumentContentUpdater":true,"version":"1.14"}]]></TemplafySlideTemplateConfiguration>
</file>

<file path=customXml/item54.xml><?xml version="1.0" encoding="utf-8"?>
<TemplafySlideFormConfiguration><![CDATA[{"formFields":[],"formDataEntries":[]}]]></TemplafySlideFormConfiguration>
</file>

<file path=customXml/item55.xml><?xml version="1.0" encoding="utf-8"?>
<TemplafySlideFormConfiguration><![CDATA[{"formFields":[],"formDataEntries":[]}]]></TemplafySlideFormConfiguration>
</file>

<file path=customXml/item56.xml><?xml version="1.0" encoding="utf-8"?>
<TemplafySlideFormConfiguration><![CDATA[{"formFields":[],"formDataEntries":[]}]]></TemplafySlideFormConfiguration>
</file>

<file path=customXml/item57.xml><?xml version="1.0" encoding="utf-8"?>
<TemplafySlideTemplateConfiguration><![CDATA[{"slideVersion":0,"isValidatorEnabled":false,"isLocked":false,"elementsMetadata":[],"slideId":"637495927840376964","enableDocumentContentUpdater":true,"version":"1.12"}]]></TemplafySlideTemplateConfiguration>
</file>

<file path=customXml/item58.xml><?xml version="1.0" encoding="utf-8"?>
<TemplafySlideFormConfiguration><![CDATA[{"formFields":[],"formDataEntries":[]}]]></TemplafySlideFormConfiguration>
</file>

<file path=customXml/item59.xml><?xml version="1.0" encoding="utf-8"?>
<TemplafySlideTemplateConfiguration><![CDATA[{"slideVersion":0,"isValidatorEnabled":false,"isLocked":false,"elementsMetadata":[],"slideId":"637438051030027916","enableDocumentContentUpdater":true,"version":"1.14"}]]></TemplafySlideTemplateConfiguration>
</file>

<file path=customXml/item6.xml><?xml version="1.0" encoding="utf-8"?>
<TemplafySlideFormConfiguration><![CDATA[{"formFields":[],"formDataEntries":[]}]]></TemplafySlideFormConfiguration>
</file>

<file path=customXml/item60.xml><?xml version="1.0" encoding="utf-8"?>
<TemplafySlideTemplateConfiguration><![CDATA[{"slideVersion":0,"isValidatorEnabled":false,"isLocked":false,"elementsMetadata":[],"slideId":"637495927840376964","enableDocumentContentUpdater":true,"version":"1.12"}]]></TemplafySlideTemplateConfiguration>
</file>

<file path=customXml/item61.xml><?xml version="1.0" encoding="utf-8"?>
<TemplafySlideFormConfiguration><![CDATA[{"formFields":[],"formDataEntries":[]}]]></TemplafySlideFormConfiguration>
</file>

<file path=customXml/item62.xml><?xml version="1.0" encoding="utf-8"?>
<TemplafySlideTemplateConfiguration><![CDATA[{"slideVersion":0,"isValidatorEnabled":false,"isLocked":false,"elementsMetadata":[],"slideId":"637495927840376964","enableDocumentContentUpdater":true,"version":"1.12"}]]></TemplafySlideTemplateConfiguration>
</file>

<file path=customXml/item63.xml><?xml version="1.0" encoding="utf-8"?>
<TemplafySlideFormConfiguration><![CDATA[{"formFields":[],"formDataEntries":[]}]]></TemplafySlideFormConfiguration>
</file>

<file path=customXml/item64.xml><?xml version="1.0" encoding="utf-8"?>
<TemplafySlideTemplateConfiguration><![CDATA[{"slideVersion":0,"isValidatorEnabled":false,"isLocked":false,"elementsMetadata":[],"slideId":"637438051029871702","enableDocumentContentUpdater":true,"version":"1.14"}]]></TemplafySlideTemplateConfiguration>
</file>

<file path=customXml/item65.xml><?xml version="1.0" encoding="utf-8"?>
<TemplafySlideFormConfiguration><![CDATA[{"formFields":[],"formDataEntries":[]}]]></TemplafySlideFormConfiguration>
</file>

<file path=customXml/item66.xml><?xml version="1.0" encoding="utf-8"?>
<TemplafySlideTemplateConfiguration><![CDATA[{"slideVersion":0,"isValidatorEnabled":false,"isLocked":false,"elementsMetadata":[],"slideId":"637495927840376964","enableDocumentContentUpdater":true,"version":"1.12"}]]></TemplafySlideTemplateConfiguration>
</file>

<file path=customXml/item67.xml><?xml version="1.0" encoding="utf-8"?>
<TemplafySlideTemplateConfiguration><![CDATA[{"slideVersion":0,"isValidatorEnabled":false,"isLocked":false,"elementsMetadata":[],"slideId":"637438051029871703","enableDocumentContentUpdater":true,"version":"1.14"}]]></TemplafySlideTemplateConfiguration>
</file>

<file path=customXml/item68.xml><?xml version="1.0" encoding="utf-8"?>
<TemplafyFormConfiguration><![CDATA[{"formFields":[],"formDataEntries":[]}]]></TemplafyFormConfiguration>
</file>

<file path=customXml/item69.xml><?xml version="1.0" encoding="utf-8"?>
<TemplafySlideFormConfiguration><![CDATA[{"formFields":[],"formDataEntries":[]}]]></TemplafySlideFormConfiguration>
</file>

<file path=customXml/item7.xml><?xml version="1.0" encoding="utf-8"?>
<TemplafySlideTemplateConfiguration><![CDATA[{"slideVersion":0,"isValidatorEnabled":false,"isLocked":false,"elementsMetadata":[],"slideId":"637438051029715440","enableDocumentContentUpdater":true,"version":"1.14"}]]></TemplafySlideTemplateConfiguration>
</file>

<file path=customXml/item70.xml><?xml version="1.0" encoding="utf-8"?>
<TemplafySlideFormConfiguration><![CDATA[{"formFields":[],"formDataEntries":[]}]]></TemplafySlideFormConfiguration>
</file>

<file path=customXml/item71.xml><?xml version="1.0" encoding="utf-8"?>
<TemplafySlideFormConfiguration><![CDATA[{"formFields":[],"formDataEntries":[]}]]></TemplafySlideFormConfiguration>
</file>

<file path=customXml/item72.xml><?xml version="1.0" encoding="utf-8"?>
<TemplafySlideTemplateConfiguration><![CDATA[{"slideVersion":0,"isValidatorEnabled":false,"isLocked":false,"elementsMetadata":[],"slideId":"637438051030496761","enableDocumentContentUpdater":true,"version":"1.14"}]]></TemplafySlideTemplateConfiguration>
</file>

<file path=customXml/item73.xml><?xml version="1.0" encoding="utf-8"?>
<TemplafySlideTemplateConfiguration><![CDATA[{"slideVersion":0,"isValidatorEnabled":false,"isLocked":false,"elementsMetadata":[],"slideId":"637495927840376964","enableDocumentContentUpdater":true,"version":"1.12"}]]></TemplafySlideTemplateConfiguration>
</file>

<file path=customXml/item74.xml><?xml version="1.0" encoding="utf-8"?>
<TemplafySlideFormConfiguration><![CDATA[{"formFields":[],"formDataEntries":[]}]]></TemplafySlideFormConfiguration>
</file>

<file path=customXml/item75.xml><?xml version="1.0" encoding="utf-8"?>
<TemplafySlideTemplateConfiguration><![CDATA[{"slideVersion":0,"isValidatorEnabled":false,"isLocked":false,"elementsMetadata":[],"slideId":"637495927840376964","enableDocumentContentUpdater":true,"version":"1.12"}]]></TemplafySlideTemplateConfiguration>
</file>

<file path=customXml/item76.xml><?xml version="1.0" encoding="utf-8"?>
<?mso-contentType ?>
<FormTemplates xmlns="http://schemas.microsoft.com/sharepoint/v3/contenttype/forms">
  <Display>DocumentLibraryForm</Display>
  <Edit>DocumentLibraryForm</Edit>
  <New>DocumentLibraryForm</New>
</FormTemplates>
</file>

<file path=customXml/item77.xml><?xml version="1.0" encoding="utf-8"?>
<TemplafySlideFormConfiguration><![CDATA[{"formFields":[],"formDataEntries":[]}]]></TemplafySlideFormConfiguration>
</file>

<file path=customXml/item78.xml><?xml version="1.0" encoding="utf-8"?>
<TemplafySlideFormConfiguration><![CDATA[{"formFields":[],"formDataEntries":[]}]]></TemplafySlideFormConfiguration>
</file>

<file path=customXml/item79.xml><?xml version="1.0" encoding="utf-8"?>
<TemplafySlideFormConfiguration><![CDATA[{"formFields":[],"formDataEntries":[]}]]></TemplafySlideFormConfiguration>
</file>

<file path=customXml/item8.xml><?xml version="1.0" encoding="utf-8"?>
<TemplafySlideTemplateConfiguration><![CDATA[{"slideVersion":0,"isValidatorEnabled":false,"isLocked":false,"elementsMetadata":[],"slideId":"637438051030184282","enableDocumentContentUpdater":true,"version":"1.14"}]]></TemplafySlideTemplateConfiguration>
</file>

<file path=customXml/item80.xml><?xml version="1.0" encoding="utf-8"?>
<ct:contentTypeSchema xmlns:ct="http://schemas.microsoft.com/office/2006/metadata/contentType" xmlns:ma="http://schemas.microsoft.com/office/2006/metadata/properties/metaAttributes" ct:_="" ma:_="" ma:contentTypeName="Document" ma:contentTypeID="0x010100DE16A684F50F9644ADA7186C7FA154E4" ma:contentTypeVersion="19" ma:contentTypeDescription="Create a new document." ma:contentTypeScope="" ma:versionID="512e4806d3313dc0b8e0d4e8c43aab6d">
  <xsd:schema xmlns:xsd="http://www.w3.org/2001/XMLSchema" xmlns:xs="http://www.w3.org/2001/XMLSchema" xmlns:p="http://schemas.microsoft.com/office/2006/metadata/properties" xmlns:ns2="adc6f7d2-2fd4-4c58-add3-50ea831b733c" xmlns:ns3="fe0e463f-46c1-4b5a-aeae-2e65b5901510" targetNamespace="http://schemas.microsoft.com/office/2006/metadata/properties" ma:root="true" ma:fieldsID="f2601e98e476e37259289359d6fa58a2" ns2:_="" ns3:_="">
    <xsd:import namespace="adc6f7d2-2fd4-4c58-add3-50ea831b733c"/>
    <xsd:import namespace="fe0e463f-46c1-4b5a-aeae-2e65b5901510"/>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Picture" minOccurs="0"/>
                <xsd:element ref="ns3:Hyperlink" minOccurs="0"/>
                <xsd:element ref="ns3:MediaServiceAutoKeyPoints" minOccurs="0"/>
                <xsd:element ref="ns3:MediaServiceKeyPoints" minOccurs="0"/>
                <xsd:element ref="ns3: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c6f7d2-2fd4-4c58-add3-50ea831b733c"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e0e463f-46c1-4b5a-aeae-2e65b5901510"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Picture" ma:index="18" nillable="true" ma:displayName="Picture" ma:format="Image" ma:internalName="Picture">
      <xsd:complexType>
        <xsd:complexContent>
          <xsd:extension base="dms:URL">
            <xsd:sequence>
              <xsd:element name="Url" type="dms:ValidUrl" minOccurs="0" nillable="true"/>
              <xsd:element name="Description" type="xsd:string" nillable="true"/>
            </xsd:sequence>
          </xsd:extension>
        </xsd:complexContent>
      </xsd:complexType>
    </xsd:element>
    <xsd:element name="Hyperlink" ma:index="19" nillable="true" ma:displayName="Hyperlink" ma:format="Hyperlink" ma:internalName="Hyperlink">
      <xsd:complexType>
        <xsd:complexContent>
          <xsd:extension base="dms:URL">
            <xsd:sequence>
              <xsd:element name="Url" type="dms:ValidUrl" minOccurs="0" nillable="true"/>
              <xsd:element name="Description" type="xsd:string" nillable="true"/>
            </xsd:sequence>
          </xsd:extension>
        </xsd:complexContent>
      </xsd:complex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_Flow_SignoffStatus" ma:index="22" nillable="true" ma:displayName="Sign-off status" ma:internalName="Sign_x002d_off_x0020_status">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81.xml><?xml version="1.0" encoding="utf-8"?>
<TemplafySlideTemplateConfiguration><![CDATA[{"slideVersion":0,"isValidatorEnabled":false,"isLocked":false,"elementsMetadata":[],"slideId":"637495927840376964","enableDocumentContentUpdater":true,"version":"1.12"}]]></TemplafySlideTemplateConfiguration>
</file>

<file path=customXml/item82.xml><?xml version="1.0" encoding="utf-8"?>
<TemplafySlideFormConfiguration><![CDATA[{"formFields":[],"formDataEntries":[]}]]></TemplafySlideFormConfiguration>
</file>

<file path=customXml/item83.xml><?xml version="1.0" encoding="utf-8"?>
<TemplafySlideFormConfiguration><![CDATA[{"formFields":[],"formDataEntries":[]}]]></TemplafySlideFormConfiguration>
</file>

<file path=customXml/item84.xml><?xml version="1.0" encoding="utf-8"?>
<TemplafySlideFormConfiguration><![CDATA[{"formFields":[],"formDataEntries":[]}]]></TemplafySlideFormConfiguration>
</file>

<file path=customXml/item85.xml><?xml version="1.0" encoding="utf-8"?>
<TemplafySlideTemplateConfiguration><![CDATA[{"slideVersion":0,"isValidatorEnabled":false,"isLocked":false,"elementsMetadata":[],"slideId":"637495927840376964","enableDocumentContentUpdater":true,"version":"1.12"}]]></TemplafySlideTemplateConfiguration>
</file>

<file path=customXml/item86.xml><?xml version="1.0" encoding="utf-8"?>
<TemplafyTemplateConfiguration><![CDATA[{"elementsMetadata":[{"type":"shape","id":"21d876a0-b534-431e-bcbe-7e7c11ecef30","elementConfiguration":{"inheritDimensions":"inheritNone","width":"7.04 cm","height":"1.82 cm","binding":"UserProfile.LogoInsertion.PpLogoName","disableUpdates":false,"type":"image"}},{"type":"shape","id":"42643065-2d26-470e-938c-00b19ecaa693","elementConfiguration":{"inheritDimensions":"inheritNone","width":"7.04 cm","height":"1.82 cm","binding":"UserProfile.LogoInsertion.PpLogoNameWhite","disableUpdates":false,"type":"image"}},{"type":"shape","id":"a3cb8520-ae4f-4543-a329-680a22a7141e","elementConfiguration":{"inheritDimensions":"inheritNone","width":"7.04 cm","height":"1.82 cm","binding":"UserProfile.LogoInsertion.PpLogoNameWhite","disableUpdates":false,"type":"image"}},{"type":"shape","id":"c6f674c2-2fb8-4faa-bdd3-2db4a43d34f4","elementConfiguration":{"inheritDimensions":"inheritNone","width":"7.04 cm","height":"1.82 cm","binding":"UserProfile.LogoInsertion.PpLogoNameWhite","disableUpdates":false,"type":"image"}},{"type":"shape","id":"bb9b40a1-7921-4ccb-b4cc-b8dbbb0bfa35","elementConfiguration":{"inheritDimensions":"inheritNone","width":"7.04 cm","height":"1.82 cm","binding":"UserProfile.LogoInsertion.PpLogoNameWhite","disableUpdates":false,"type":"image"}},{"type":"shape","id":"8c9a39b1-ad2b-4b35-842f-e8b9c6668a0b","elementConfiguration":{"inheritDimensions":"inheritNone","width":"7.57 cm","height":"1.96 cm","binding":"UserProfile.LogoInsertion.PpLogoName","disableUpdates":false,"type":"image"}},{"type":"shape","id":"2f58ddaa-934c-446e-9577-25a67b2ee27d","elementConfiguration":{"inheritDimensions":"inheritNone","width":"7.04 cm","height":"1.82 cm","binding":"UserProfile.LogoInsertion.PpLogoNameWhite","disableUpdates":false,"type":"image"}},{"type":"shape","id":"0e5b72e3-9efe-4d54-9759-3a2a88311034","elementConfiguration":{"inheritDimensions":"inheritNone","width":"7.04 cm","height":"1.82 cm","binding":"UserProfile.LogoInsertion.PpLogoNameWhite","disableUpdates":false,"type":"image"}},{"type":"shape","id":"64464403-9d76-436b-baae-2cc9e0ef1e77","elementConfiguration":{"inheritDimensions":"inheritNone","width":"7.57 cm","height":"1.96 cm","binding":"UserProfile.LogoInsertion.PpLogoNameWhite","disableUpdates":false,"type":"image"}},{"type":"shape","id":"09459f99-5db5-44ac-976a-32da37d66e64","elementConfiguration":{"inheritDimensions":"inheritNone","width":"7.04 cm","height":"1.82 cm","binding":"UserProfile.LogoInsertion.PpLogoName","disableUpdates":false,"type":"image"}},{"type":"shape","id":"7c20312e-3a24-4615-aee2-20c1ccf4522b","elementConfiguration":{"inheritDimensions":"inheritNone","width":"7.04 cm","height":"1.82 cm","binding":"UserProfile.LogoInsertion.PpLogoNameWhite","disableUpdates":false,"type":"image"}}],"transformationConfigurations":[{"colorTheme":"{{UserProfile.Office.ColorTheme}}","originalColorThemeXml":"<a:clrScheme name=\"FM Finansministeriet\" xmlns:a=\"http://schemas.openxmlformats.org/drawingml/2006/main\"><a:dk1><a:srgbClr val=\"000000\" /></a:dk1><a:lt1><a:srgbClr val=\"FFFFFF\" /></a:lt1><a:dk2><a:srgbClr val=\"031D5C\" /></a:dk2><a:lt2><a:srgbClr val=\"F6F6F6\" /></a:lt2><a:accent1><a:srgbClr val=\"3B5463\" /></a:accent1><a:accent2><a:srgbClr val=\"00B08C\" /></a:accent2><a:accent3><a:srgbClr val=\"85909A\" /></a:accent3><a:accent4><a:srgbClr val=\"ED5E66\" /></a:accent4><a:accent5><a:srgbClr val=\"64AACC\" /></a:accent5><a:accent6><a:srgbClr val=\"82244D\" /></a:accent6><a:hlink><a:srgbClr val=\"3E72A6\" /></a:hlink><a:folHlink><a:srgbClr val=\"000000\" /></a:folHlink></a:clrScheme>","disableUpdates":false,"type":"colorTheme"},{"language":"{{DocumentLanguage}}","disableUpdates":false,"type":"proofingLanguage"}],"templateName":"","templateDescription":"","enableDocumentContentUpdater":true,"version":"1.12"}]]></TemplafyTemplateConfiguration>
</file>

<file path=customXml/item87.xml><?xml version="1.0" encoding="utf-8"?>
<TemplafySlideFormConfiguration><![CDATA[{"formFields":[],"formDataEntries":[]}]]></TemplafySlideFormConfiguration>
</file>

<file path=customXml/item88.xml><?xml version="1.0" encoding="utf-8"?>
<TemplafySlideTemplateConfiguration><![CDATA[{"slideVersion":0,"isValidatorEnabled":false,"isLocked":false,"elementsMetadata":[],"slideId":"637495927840376964","enableDocumentContentUpdater":true,"version":"1.12"}]]></TemplafySlideTemplateConfiguration>
</file>

<file path=customXml/item89.xml><?xml version="1.0" encoding="utf-8"?>
<TemplafySlideFormConfiguration><![CDATA[{"formFields":[],"formDataEntries":[]}]]></TemplafySlideFormConfiguration>
</file>

<file path=customXml/item9.xml><?xml version="1.0" encoding="utf-8"?>
<TemplafySlideTemplateConfiguration><![CDATA[{"slideVersion":0,"isValidatorEnabled":false,"isLocked":false,"elementsMetadata":[],"slideId":"637438051030340500","enableDocumentContentUpdater":true,"version":"1.14"}]]></TemplafySlideTemplateConfiguration>
</file>

<file path=customXml/itemProps1.xml><?xml version="1.0" encoding="utf-8"?>
<ds:datastoreItem xmlns:ds="http://schemas.openxmlformats.org/officeDocument/2006/customXml" ds:itemID="{4C7EEFFE-AD86-4D58-AB74-31D72EAB6BEE}">
  <ds:schemaRefs/>
</ds:datastoreItem>
</file>

<file path=customXml/itemProps10.xml><?xml version="1.0" encoding="utf-8"?>
<ds:datastoreItem xmlns:ds="http://schemas.openxmlformats.org/officeDocument/2006/customXml" ds:itemID="{06F0C7BC-FB27-4715-AF92-F609DC90BA03}">
  <ds:schemaRefs/>
</ds:datastoreItem>
</file>

<file path=customXml/itemProps11.xml><?xml version="1.0" encoding="utf-8"?>
<ds:datastoreItem xmlns:ds="http://schemas.openxmlformats.org/officeDocument/2006/customXml" ds:itemID="{AE8838B8-5D9F-4862-B337-134F8B5E97BF}">
  <ds:schemaRefs/>
</ds:datastoreItem>
</file>

<file path=customXml/itemProps12.xml><?xml version="1.0" encoding="utf-8"?>
<ds:datastoreItem xmlns:ds="http://schemas.openxmlformats.org/officeDocument/2006/customXml" ds:itemID="{F79ADC99-14C3-419C-A770-B6DFE8A924E8}">
  <ds:schemaRefs/>
</ds:datastoreItem>
</file>

<file path=customXml/itemProps13.xml><?xml version="1.0" encoding="utf-8"?>
<ds:datastoreItem xmlns:ds="http://schemas.openxmlformats.org/officeDocument/2006/customXml" ds:itemID="{CDFAC705-D6E8-4A65-9652-67860632841A}">
  <ds:schemaRefs/>
</ds:datastoreItem>
</file>

<file path=customXml/itemProps14.xml><?xml version="1.0" encoding="utf-8"?>
<ds:datastoreItem xmlns:ds="http://schemas.openxmlformats.org/officeDocument/2006/customXml" ds:itemID="{B5213A53-7903-4BBC-AB33-81FFF7B15411}">
  <ds:schemaRefs/>
</ds:datastoreItem>
</file>

<file path=customXml/itemProps15.xml><?xml version="1.0" encoding="utf-8"?>
<ds:datastoreItem xmlns:ds="http://schemas.openxmlformats.org/officeDocument/2006/customXml" ds:itemID="{BFC50B2C-FD98-4FCD-ADDF-07F00E2F631B}">
  <ds:schemaRefs/>
</ds:datastoreItem>
</file>

<file path=customXml/itemProps16.xml><?xml version="1.0" encoding="utf-8"?>
<ds:datastoreItem xmlns:ds="http://schemas.openxmlformats.org/officeDocument/2006/customXml" ds:itemID="{E678F227-E86D-4D7B-8CC8-5FA9EC6AA583}">
  <ds:schemaRefs/>
</ds:datastoreItem>
</file>

<file path=customXml/itemProps17.xml><?xml version="1.0" encoding="utf-8"?>
<ds:datastoreItem xmlns:ds="http://schemas.openxmlformats.org/officeDocument/2006/customXml" ds:itemID="{161D18D3-5833-4F1F-9949-9C28CDA9446C}">
  <ds:schemaRefs/>
</ds:datastoreItem>
</file>

<file path=customXml/itemProps18.xml><?xml version="1.0" encoding="utf-8"?>
<ds:datastoreItem xmlns:ds="http://schemas.openxmlformats.org/officeDocument/2006/customXml" ds:itemID="{D43791F6-5260-46EB-9B73-2A912E957485}">
  <ds:schemaRefs/>
</ds:datastoreItem>
</file>

<file path=customXml/itemProps19.xml><?xml version="1.0" encoding="utf-8"?>
<ds:datastoreItem xmlns:ds="http://schemas.openxmlformats.org/officeDocument/2006/customXml" ds:itemID="{DC8CF4C8-7BC0-4B94-B487-2CA913F55036}">
  <ds:schemaRefs/>
</ds:datastoreItem>
</file>

<file path=customXml/itemProps2.xml><?xml version="1.0" encoding="utf-8"?>
<ds:datastoreItem xmlns:ds="http://schemas.openxmlformats.org/officeDocument/2006/customXml" ds:itemID="{4F75CC39-E405-49AD-B250-607EFA3D58A3}">
  <ds:schemaRefs/>
</ds:datastoreItem>
</file>

<file path=customXml/itemProps20.xml><?xml version="1.0" encoding="utf-8"?>
<ds:datastoreItem xmlns:ds="http://schemas.openxmlformats.org/officeDocument/2006/customXml" ds:itemID="{442D25AC-B25E-4416-90A2-E78D0DE84C8C}">
  <ds:schemaRefs/>
</ds:datastoreItem>
</file>

<file path=customXml/itemProps21.xml><?xml version="1.0" encoding="utf-8"?>
<ds:datastoreItem xmlns:ds="http://schemas.openxmlformats.org/officeDocument/2006/customXml" ds:itemID="{2165D9AD-11C0-45A1-90D2-0EF1350A798F}">
  <ds:schemaRefs/>
</ds:datastoreItem>
</file>

<file path=customXml/itemProps22.xml><?xml version="1.0" encoding="utf-8"?>
<ds:datastoreItem xmlns:ds="http://schemas.openxmlformats.org/officeDocument/2006/customXml" ds:itemID="{02FE5AF1-DF5B-4986-B5CC-01443F1D1151}">
  <ds:schemaRefs/>
</ds:datastoreItem>
</file>

<file path=customXml/itemProps23.xml><?xml version="1.0" encoding="utf-8"?>
<ds:datastoreItem xmlns:ds="http://schemas.openxmlformats.org/officeDocument/2006/customXml" ds:itemID="{DB1E99D0-B0F1-4DF3-8674-4984CDE6A171}">
  <ds:schemaRefs/>
</ds:datastoreItem>
</file>

<file path=customXml/itemProps24.xml><?xml version="1.0" encoding="utf-8"?>
<ds:datastoreItem xmlns:ds="http://schemas.openxmlformats.org/officeDocument/2006/customXml" ds:itemID="{724405AF-B6CC-4E15-AEF5-3CA975D8D693}">
  <ds:schemaRefs/>
</ds:datastoreItem>
</file>

<file path=customXml/itemProps25.xml><?xml version="1.0" encoding="utf-8"?>
<ds:datastoreItem xmlns:ds="http://schemas.openxmlformats.org/officeDocument/2006/customXml" ds:itemID="{5777E0EF-B71C-4AEC-900D-7F1965EDB010}">
  <ds:schemaRefs/>
</ds:datastoreItem>
</file>

<file path=customXml/itemProps26.xml><?xml version="1.0" encoding="utf-8"?>
<ds:datastoreItem xmlns:ds="http://schemas.openxmlformats.org/officeDocument/2006/customXml" ds:itemID="{A4151EA0-7D5B-4CE0-8C35-1303CE36D1E9}">
  <ds:schemaRefs/>
</ds:datastoreItem>
</file>

<file path=customXml/itemProps27.xml><?xml version="1.0" encoding="utf-8"?>
<ds:datastoreItem xmlns:ds="http://schemas.openxmlformats.org/officeDocument/2006/customXml" ds:itemID="{96C3B170-B654-4F3C-B8A6-D336F9260C01}">
  <ds:schemaRefs/>
</ds:datastoreItem>
</file>

<file path=customXml/itemProps28.xml><?xml version="1.0" encoding="utf-8"?>
<ds:datastoreItem xmlns:ds="http://schemas.openxmlformats.org/officeDocument/2006/customXml" ds:itemID="{FAAF407A-1018-437B-91D5-2C2F07BC11D3}">
  <ds:schemaRefs/>
</ds:datastoreItem>
</file>

<file path=customXml/itemProps29.xml><?xml version="1.0" encoding="utf-8"?>
<ds:datastoreItem xmlns:ds="http://schemas.openxmlformats.org/officeDocument/2006/customXml" ds:itemID="{726BF940-4A1A-4556-8FEB-FF4FAC92B30B}">
  <ds:schemaRefs/>
</ds:datastoreItem>
</file>

<file path=customXml/itemProps3.xml><?xml version="1.0" encoding="utf-8"?>
<ds:datastoreItem xmlns:ds="http://schemas.openxmlformats.org/officeDocument/2006/customXml" ds:itemID="{26B90372-5DAC-458F-BE63-BD0B6101E3B7}">
  <ds:schemaRefs/>
</ds:datastoreItem>
</file>

<file path=customXml/itemProps30.xml><?xml version="1.0" encoding="utf-8"?>
<ds:datastoreItem xmlns:ds="http://schemas.openxmlformats.org/officeDocument/2006/customXml" ds:itemID="{A682FF38-EC4E-4639-B444-E6E75426CE70}">
  <ds:schemaRefs/>
</ds:datastoreItem>
</file>

<file path=customXml/itemProps31.xml><?xml version="1.0" encoding="utf-8"?>
<ds:datastoreItem xmlns:ds="http://schemas.openxmlformats.org/officeDocument/2006/customXml" ds:itemID="{C918029C-8F8C-4569-AC64-04831F0ADC8A}">
  <ds:schemaRefs/>
</ds:datastoreItem>
</file>

<file path=customXml/itemProps32.xml><?xml version="1.0" encoding="utf-8"?>
<ds:datastoreItem xmlns:ds="http://schemas.openxmlformats.org/officeDocument/2006/customXml" ds:itemID="{AAAA669C-AA3E-42FF-9C86-DCFDEC865B8D}">
  <ds:schemaRefs/>
</ds:datastoreItem>
</file>

<file path=customXml/itemProps33.xml><?xml version="1.0" encoding="utf-8"?>
<ds:datastoreItem xmlns:ds="http://schemas.openxmlformats.org/officeDocument/2006/customXml" ds:itemID="{ECF0F7BD-72EA-48FA-86B4-6AB2E914C00B}">
  <ds:schemaRefs/>
</ds:datastoreItem>
</file>

<file path=customXml/itemProps34.xml><?xml version="1.0" encoding="utf-8"?>
<ds:datastoreItem xmlns:ds="http://schemas.openxmlformats.org/officeDocument/2006/customXml" ds:itemID="{D373AA0F-D4E2-481B-AC62-26AE45B15EE5}">
  <ds:schemaRefs/>
</ds:datastoreItem>
</file>

<file path=customXml/itemProps35.xml><?xml version="1.0" encoding="utf-8"?>
<ds:datastoreItem xmlns:ds="http://schemas.openxmlformats.org/officeDocument/2006/customXml" ds:itemID="{E94DA572-0EF8-4132-B86F-917BB6E95406}">
  <ds:schemaRefs/>
</ds:datastoreItem>
</file>

<file path=customXml/itemProps36.xml><?xml version="1.0" encoding="utf-8"?>
<ds:datastoreItem xmlns:ds="http://schemas.openxmlformats.org/officeDocument/2006/customXml" ds:itemID="{682D3B19-B284-42AB-9152-565EAB830932}">
  <ds:schemaRefs/>
</ds:datastoreItem>
</file>

<file path=customXml/itemProps37.xml><?xml version="1.0" encoding="utf-8"?>
<ds:datastoreItem xmlns:ds="http://schemas.openxmlformats.org/officeDocument/2006/customXml" ds:itemID="{91F41E87-F7D8-471F-A3E3-EAB81043C90C}">
  <ds:schemaRefs/>
</ds:datastoreItem>
</file>

<file path=customXml/itemProps38.xml><?xml version="1.0" encoding="utf-8"?>
<ds:datastoreItem xmlns:ds="http://schemas.openxmlformats.org/officeDocument/2006/customXml" ds:itemID="{D71D2D1C-D46C-4075-B720-FC792A8F63B0}">
  <ds:schemaRefs>
    <ds:schemaRef ds:uri="http://purl.org/dc/elements/1.1/"/>
    <ds:schemaRef ds:uri="fe0e463f-46c1-4b5a-aeae-2e65b5901510"/>
    <ds:schemaRef ds:uri="http://purl.org/dc/terms/"/>
    <ds:schemaRef ds:uri="http://schemas.openxmlformats.org/package/2006/metadata/core-properties"/>
    <ds:schemaRef ds:uri="http://purl.org/dc/dcmitype/"/>
    <ds:schemaRef ds:uri="http://schemas.microsoft.com/office/2006/documentManagement/types"/>
    <ds:schemaRef ds:uri="http://schemas.microsoft.com/office/infopath/2007/PartnerControls"/>
    <ds:schemaRef ds:uri="adc6f7d2-2fd4-4c58-add3-50ea831b733c"/>
    <ds:schemaRef ds:uri="http://schemas.microsoft.com/office/2006/metadata/properties"/>
    <ds:schemaRef ds:uri="http://www.w3.org/XML/1998/namespace"/>
  </ds:schemaRefs>
</ds:datastoreItem>
</file>

<file path=customXml/itemProps39.xml><?xml version="1.0" encoding="utf-8"?>
<ds:datastoreItem xmlns:ds="http://schemas.openxmlformats.org/officeDocument/2006/customXml" ds:itemID="{233DFF80-A54D-4804-87DC-A9BA136A63A4}">
  <ds:schemaRefs/>
</ds:datastoreItem>
</file>

<file path=customXml/itemProps4.xml><?xml version="1.0" encoding="utf-8"?>
<ds:datastoreItem xmlns:ds="http://schemas.openxmlformats.org/officeDocument/2006/customXml" ds:itemID="{483D99C7-EE86-40D4-911D-A66CE24BA8FE}">
  <ds:schemaRefs/>
</ds:datastoreItem>
</file>

<file path=customXml/itemProps40.xml><?xml version="1.0" encoding="utf-8"?>
<ds:datastoreItem xmlns:ds="http://schemas.openxmlformats.org/officeDocument/2006/customXml" ds:itemID="{E3FF7C2F-9D4D-4544-8206-EB49E81454D5}">
  <ds:schemaRefs/>
</ds:datastoreItem>
</file>

<file path=customXml/itemProps41.xml><?xml version="1.0" encoding="utf-8"?>
<ds:datastoreItem xmlns:ds="http://schemas.openxmlformats.org/officeDocument/2006/customXml" ds:itemID="{F6172B70-2C5B-4FB9-BBA3-F7DD6AF5AF7B}">
  <ds:schemaRefs/>
</ds:datastoreItem>
</file>

<file path=customXml/itemProps42.xml><?xml version="1.0" encoding="utf-8"?>
<ds:datastoreItem xmlns:ds="http://schemas.openxmlformats.org/officeDocument/2006/customXml" ds:itemID="{0BEB81FE-A989-441A-AC3D-7950C0BD7DA8}">
  <ds:schemaRefs/>
</ds:datastoreItem>
</file>

<file path=customXml/itemProps43.xml><?xml version="1.0" encoding="utf-8"?>
<ds:datastoreItem xmlns:ds="http://schemas.openxmlformats.org/officeDocument/2006/customXml" ds:itemID="{F12CA845-F4C0-46A7-B9DF-A2242186BB3B}">
  <ds:schemaRefs/>
</ds:datastoreItem>
</file>

<file path=customXml/itemProps44.xml><?xml version="1.0" encoding="utf-8"?>
<ds:datastoreItem xmlns:ds="http://schemas.openxmlformats.org/officeDocument/2006/customXml" ds:itemID="{E71D6493-2F9E-4F83-819D-CEBB572B956F}">
  <ds:schemaRefs/>
</ds:datastoreItem>
</file>

<file path=customXml/itemProps45.xml><?xml version="1.0" encoding="utf-8"?>
<ds:datastoreItem xmlns:ds="http://schemas.openxmlformats.org/officeDocument/2006/customXml" ds:itemID="{D6330BE4-6105-4E69-9236-B5BC605601A8}">
  <ds:schemaRefs/>
</ds:datastoreItem>
</file>

<file path=customXml/itemProps46.xml><?xml version="1.0" encoding="utf-8"?>
<ds:datastoreItem xmlns:ds="http://schemas.openxmlformats.org/officeDocument/2006/customXml" ds:itemID="{2C2F47E5-13D6-4865-A45F-3B9DFD9219EB}">
  <ds:schemaRefs/>
</ds:datastoreItem>
</file>

<file path=customXml/itemProps47.xml><?xml version="1.0" encoding="utf-8"?>
<ds:datastoreItem xmlns:ds="http://schemas.openxmlformats.org/officeDocument/2006/customXml" ds:itemID="{3F91C2A6-5839-4F67-8C46-8BBE541BA0D8}">
  <ds:schemaRefs/>
</ds:datastoreItem>
</file>

<file path=customXml/itemProps48.xml><?xml version="1.0" encoding="utf-8"?>
<ds:datastoreItem xmlns:ds="http://schemas.openxmlformats.org/officeDocument/2006/customXml" ds:itemID="{57B87AAB-CCFC-40AC-A2A6-246F95987FEF}">
  <ds:schemaRefs/>
</ds:datastoreItem>
</file>

<file path=customXml/itemProps49.xml><?xml version="1.0" encoding="utf-8"?>
<ds:datastoreItem xmlns:ds="http://schemas.openxmlformats.org/officeDocument/2006/customXml" ds:itemID="{90F90671-016C-4B87-8E5A-F58015CC3600}">
  <ds:schemaRefs/>
</ds:datastoreItem>
</file>

<file path=customXml/itemProps5.xml><?xml version="1.0" encoding="utf-8"?>
<ds:datastoreItem xmlns:ds="http://schemas.openxmlformats.org/officeDocument/2006/customXml" ds:itemID="{6A2465AC-71C4-40A7-A2DB-513AA5D22473}">
  <ds:schemaRefs/>
</ds:datastoreItem>
</file>

<file path=customXml/itemProps50.xml><?xml version="1.0" encoding="utf-8"?>
<ds:datastoreItem xmlns:ds="http://schemas.openxmlformats.org/officeDocument/2006/customXml" ds:itemID="{E6CFD98C-C255-4DBB-8E62-4D05ECA08626}">
  <ds:schemaRefs/>
</ds:datastoreItem>
</file>

<file path=customXml/itemProps51.xml><?xml version="1.0" encoding="utf-8"?>
<ds:datastoreItem xmlns:ds="http://schemas.openxmlformats.org/officeDocument/2006/customXml" ds:itemID="{3F31610A-C254-44DB-95E1-36F91ECDA4A9}">
  <ds:schemaRefs/>
</ds:datastoreItem>
</file>

<file path=customXml/itemProps52.xml><?xml version="1.0" encoding="utf-8"?>
<ds:datastoreItem xmlns:ds="http://schemas.openxmlformats.org/officeDocument/2006/customXml" ds:itemID="{C74AA735-B870-42FE-8C9D-6FF1F5098990}">
  <ds:schemaRefs/>
</ds:datastoreItem>
</file>

<file path=customXml/itemProps53.xml><?xml version="1.0" encoding="utf-8"?>
<ds:datastoreItem xmlns:ds="http://schemas.openxmlformats.org/officeDocument/2006/customXml" ds:itemID="{ADC02916-9546-4D65-B999-02E55B153D2D}">
  <ds:schemaRefs/>
</ds:datastoreItem>
</file>

<file path=customXml/itemProps54.xml><?xml version="1.0" encoding="utf-8"?>
<ds:datastoreItem xmlns:ds="http://schemas.openxmlformats.org/officeDocument/2006/customXml" ds:itemID="{6F529639-5E0E-41E3-A3AC-11E63479F4CA}">
  <ds:schemaRefs/>
</ds:datastoreItem>
</file>

<file path=customXml/itemProps55.xml><?xml version="1.0" encoding="utf-8"?>
<ds:datastoreItem xmlns:ds="http://schemas.openxmlformats.org/officeDocument/2006/customXml" ds:itemID="{9E26A61D-EE6B-4EE3-B43A-BD81644A2C09}">
  <ds:schemaRefs/>
</ds:datastoreItem>
</file>

<file path=customXml/itemProps56.xml><?xml version="1.0" encoding="utf-8"?>
<ds:datastoreItem xmlns:ds="http://schemas.openxmlformats.org/officeDocument/2006/customXml" ds:itemID="{75FD38B2-7546-4823-8134-A49F2D0A7E8E}">
  <ds:schemaRefs/>
</ds:datastoreItem>
</file>

<file path=customXml/itemProps57.xml><?xml version="1.0" encoding="utf-8"?>
<ds:datastoreItem xmlns:ds="http://schemas.openxmlformats.org/officeDocument/2006/customXml" ds:itemID="{CB88BE3F-A51B-43B0-9E38-CAF83DF22C59}">
  <ds:schemaRefs/>
</ds:datastoreItem>
</file>

<file path=customXml/itemProps58.xml><?xml version="1.0" encoding="utf-8"?>
<ds:datastoreItem xmlns:ds="http://schemas.openxmlformats.org/officeDocument/2006/customXml" ds:itemID="{DEE69849-A78E-4842-AE06-A55464E7FC77}">
  <ds:schemaRefs/>
</ds:datastoreItem>
</file>

<file path=customXml/itemProps59.xml><?xml version="1.0" encoding="utf-8"?>
<ds:datastoreItem xmlns:ds="http://schemas.openxmlformats.org/officeDocument/2006/customXml" ds:itemID="{761A0A0F-3255-4DC8-AC99-DED9F583F6E6}">
  <ds:schemaRefs/>
</ds:datastoreItem>
</file>

<file path=customXml/itemProps6.xml><?xml version="1.0" encoding="utf-8"?>
<ds:datastoreItem xmlns:ds="http://schemas.openxmlformats.org/officeDocument/2006/customXml" ds:itemID="{43B774F9-99CA-491F-9287-F255F1CE0A89}">
  <ds:schemaRefs/>
</ds:datastoreItem>
</file>

<file path=customXml/itemProps60.xml><?xml version="1.0" encoding="utf-8"?>
<ds:datastoreItem xmlns:ds="http://schemas.openxmlformats.org/officeDocument/2006/customXml" ds:itemID="{1659793F-B7E6-4278-BE66-1FD1D62EE799}">
  <ds:schemaRefs/>
</ds:datastoreItem>
</file>

<file path=customXml/itemProps61.xml><?xml version="1.0" encoding="utf-8"?>
<ds:datastoreItem xmlns:ds="http://schemas.openxmlformats.org/officeDocument/2006/customXml" ds:itemID="{B09730E0-266A-4663-9680-B649D8EB3656}">
  <ds:schemaRefs/>
</ds:datastoreItem>
</file>

<file path=customXml/itemProps62.xml><?xml version="1.0" encoding="utf-8"?>
<ds:datastoreItem xmlns:ds="http://schemas.openxmlformats.org/officeDocument/2006/customXml" ds:itemID="{EEC8841C-6B38-417C-A4D9-B5DC5AF0892B}">
  <ds:schemaRefs/>
</ds:datastoreItem>
</file>

<file path=customXml/itemProps63.xml><?xml version="1.0" encoding="utf-8"?>
<ds:datastoreItem xmlns:ds="http://schemas.openxmlformats.org/officeDocument/2006/customXml" ds:itemID="{461E38DB-4250-471B-8700-604544E36017}">
  <ds:schemaRefs/>
</ds:datastoreItem>
</file>

<file path=customXml/itemProps64.xml><?xml version="1.0" encoding="utf-8"?>
<ds:datastoreItem xmlns:ds="http://schemas.openxmlformats.org/officeDocument/2006/customXml" ds:itemID="{31165230-FBFB-41E1-A1D5-B4392E70D2EA}">
  <ds:schemaRefs/>
</ds:datastoreItem>
</file>

<file path=customXml/itemProps65.xml><?xml version="1.0" encoding="utf-8"?>
<ds:datastoreItem xmlns:ds="http://schemas.openxmlformats.org/officeDocument/2006/customXml" ds:itemID="{B6890F87-B64F-4CB1-9420-045D137B7B79}">
  <ds:schemaRefs/>
</ds:datastoreItem>
</file>

<file path=customXml/itemProps66.xml><?xml version="1.0" encoding="utf-8"?>
<ds:datastoreItem xmlns:ds="http://schemas.openxmlformats.org/officeDocument/2006/customXml" ds:itemID="{25E6DB4E-D817-409A-87A5-88CA9020CB6F}">
  <ds:schemaRefs/>
</ds:datastoreItem>
</file>

<file path=customXml/itemProps67.xml><?xml version="1.0" encoding="utf-8"?>
<ds:datastoreItem xmlns:ds="http://schemas.openxmlformats.org/officeDocument/2006/customXml" ds:itemID="{24043315-D45E-43B6-B587-ECC7CBFC3958}">
  <ds:schemaRefs/>
</ds:datastoreItem>
</file>

<file path=customXml/itemProps68.xml><?xml version="1.0" encoding="utf-8"?>
<ds:datastoreItem xmlns:ds="http://schemas.openxmlformats.org/officeDocument/2006/customXml" ds:itemID="{0C34115A-0B87-43D4-AC3C-8C1ACA794FAD}">
  <ds:schemaRefs/>
</ds:datastoreItem>
</file>

<file path=customXml/itemProps69.xml><?xml version="1.0" encoding="utf-8"?>
<ds:datastoreItem xmlns:ds="http://schemas.openxmlformats.org/officeDocument/2006/customXml" ds:itemID="{61792002-D6B9-43CC-A2FB-7AC3FFDF572F}">
  <ds:schemaRefs/>
</ds:datastoreItem>
</file>

<file path=customXml/itemProps7.xml><?xml version="1.0" encoding="utf-8"?>
<ds:datastoreItem xmlns:ds="http://schemas.openxmlformats.org/officeDocument/2006/customXml" ds:itemID="{CEED497B-890D-4822-B6D6-5371DAA332B3}">
  <ds:schemaRefs/>
</ds:datastoreItem>
</file>

<file path=customXml/itemProps70.xml><?xml version="1.0" encoding="utf-8"?>
<ds:datastoreItem xmlns:ds="http://schemas.openxmlformats.org/officeDocument/2006/customXml" ds:itemID="{0C1C16EC-30E9-4B69-B234-F48467A49847}">
  <ds:schemaRefs/>
</ds:datastoreItem>
</file>

<file path=customXml/itemProps71.xml><?xml version="1.0" encoding="utf-8"?>
<ds:datastoreItem xmlns:ds="http://schemas.openxmlformats.org/officeDocument/2006/customXml" ds:itemID="{1F3CCA1A-18FD-445E-8305-57F73AADE863}">
  <ds:schemaRefs/>
</ds:datastoreItem>
</file>

<file path=customXml/itemProps72.xml><?xml version="1.0" encoding="utf-8"?>
<ds:datastoreItem xmlns:ds="http://schemas.openxmlformats.org/officeDocument/2006/customXml" ds:itemID="{5108CB81-23A4-4AD1-99B1-CC9A89EC4880}">
  <ds:schemaRefs/>
</ds:datastoreItem>
</file>

<file path=customXml/itemProps73.xml><?xml version="1.0" encoding="utf-8"?>
<ds:datastoreItem xmlns:ds="http://schemas.openxmlformats.org/officeDocument/2006/customXml" ds:itemID="{ADBC93E5-4ED3-4343-986D-36E64D2286E8}">
  <ds:schemaRefs/>
</ds:datastoreItem>
</file>

<file path=customXml/itemProps74.xml><?xml version="1.0" encoding="utf-8"?>
<ds:datastoreItem xmlns:ds="http://schemas.openxmlformats.org/officeDocument/2006/customXml" ds:itemID="{1BB8DA54-AC29-48EE-BE57-AC37CFAF6BD3}">
  <ds:schemaRefs/>
</ds:datastoreItem>
</file>

<file path=customXml/itemProps75.xml><?xml version="1.0" encoding="utf-8"?>
<ds:datastoreItem xmlns:ds="http://schemas.openxmlformats.org/officeDocument/2006/customXml" ds:itemID="{F83CBA4B-7355-476B-8A02-5385D6E34366}">
  <ds:schemaRefs/>
</ds:datastoreItem>
</file>

<file path=customXml/itemProps76.xml><?xml version="1.0" encoding="utf-8"?>
<ds:datastoreItem xmlns:ds="http://schemas.openxmlformats.org/officeDocument/2006/customXml" ds:itemID="{DA2D6710-2057-473B-9A3D-CB26B114FA44}">
  <ds:schemaRefs>
    <ds:schemaRef ds:uri="http://schemas.microsoft.com/sharepoint/v3/contenttype/forms"/>
  </ds:schemaRefs>
</ds:datastoreItem>
</file>

<file path=customXml/itemProps77.xml><?xml version="1.0" encoding="utf-8"?>
<ds:datastoreItem xmlns:ds="http://schemas.openxmlformats.org/officeDocument/2006/customXml" ds:itemID="{D302D359-F4FF-426C-A7FE-7F053CEED023}">
  <ds:schemaRefs/>
</ds:datastoreItem>
</file>

<file path=customXml/itemProps78.xml><?xml version="1.0" encoding="utf-8"?>
<ds:datastoreItem xmlns:ds="http://schemas.openxmlformats.org/officeDocument/2006/customXml" ds:itemID="{A4B5F760-528F-4A61-8041-977118B1CC08}">
  <ds:schemaRefs/>
</ds:datastoreItem>
</file>

<file path=customXml/itemProps79.xml><?xml version="1.0" encoding="utf-8"?>
<ds:datastoreItem xmlns:ds="http://schemas.openxmlformats.org/officeDocument/2006/customXml" ds:itemID="{C3B09D9E-95F8-4462-BE2E-E23217B8E5DF}">
  <ds:schemaRefs/>
</ds:datastoreItem>
</file>

<file path=customXml/itemProps8.xml><?xml version="1.0" encoding="utf-8"?>
<ds:datastoreItem xmlns:ds="http://schemas.openxmlformats.org/officeDocument/2006/customXml" ds:itemID="{37AB37FA-58F5-4980-A43D-8B0711217EE2}">
  <ds:schemaRefs/>
</ds:datastoreItem>
</file>

<file path=customXml/itemProps80.xml><?xml version="1.0" encoding="utf-8"?>
<ds:datastoreItem xmlns:ds="http://schemas.openxmlformats.org/officeDocument/2006/customXml" ds:itemID="{8E823B91-366F-406D-89E8-C2DF6EA457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c6f7d2-2fd4-4c58-add3-50ea831b733c"/>
    <ds:schemaRef ds:uri="fe0e463f-46c1-4b5a-aeae-2e65b590151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81.xml><?xml version="1.0" encoding="utf-8"?>
<ds:datastoreItem xmlns:ds="http://schemas.openxmlformats.org/officeDocument/2006/customXml" ds:itemID="{A84D574C-F9B5-4F58-BAFD-8F1B4924A705}">
  <ds:schemaRefs/>
</ds:datastoreItem>
</file>

<file path=customXml/itemProps82.xml><?xml version="1.0" encoding="utf-8"?>
<ds:datastoreItem xmlns:ds="http://schemas.openxmlformats.org/officeDocument/2006/customXml" ds:itemID="{1B5C6AC1-2671-46BC-B9A8-D0823008DAE5}">
  <ds:schemaRefs/>
</ds:datastoreItem>
</file>

<file path=customXml/itemProps83.xml><?xml version="1.0" encoding="utf-8"?>
<ds:datastoreItem xmlns:ds="http://schemas.openxmlformats.org/officeDocument/2006/customXml" ds:itemID="{FDC9158F-9404-4957-BF62-599B0314AFC2}">
  <ds:schemaRefs/>
</ds:datastoreItem>
</file>

<file path=customXml/itemProps84.xml><?xml version="1.0" encoding="utf-8"?>
<ds:datastoreItem xmlns:ds="http://schemas.openxmlformats.org/officeDocument/2006/customXml" ds:itemID="{EB30776B-CCE9-4420-A335-BD0A39D791F5}">
  <ds:schemaRefs/>
</ds:datastoreItem>
</file>

<file path=customXml/itemProps85.xml><?xml version="1.0" encoding="utf-8"?>
<ds:datastoreItem xmlns:ds="http://schemas.openxmlformats.org/officeDocument/2006/customXml" ds:itemID="{003EDC68-2FEE-4954-99B0-5F3F14F2D0BE}">
  <ds:schemaRefs/>
</ds:datastoreItem>
</file>

<file path=customXml/itemProps86.xml><?xml version="1.0" encoding="utf-8"?>
<ds:datastoreItem xmlns:ds="http://schemas.openxmlformats.org/officeDocument/2006/customXml" ds:itemID="{6E140973-3D96-4A92-8EC7-CC6FA41BAD8C}">
  <ds:schemaRefs/>
</ds:datastoreItem>
</file>

<file path=customXml/itemProps87.xml><?xml version="1.0" encoding="utf-8"?>
<ds:datastoreItem xmlns:ds="http://schemas.openxmlformats.org/officeDocument/2006/customXml" ds:itemID="{C83361C6-EECB-48A5-90C7-9307BBDAB941}">
  <ds:schemaRefs/>
</ds:datastoreItem>
</file>

<file path=customXml/itemProps88.xml><?xml version="1.0" encoding="utf-8"?>
<ds:datastoreItem xmlns:ds="http://schemas.openxmlformats.org/officeDocument/2006/customXml" ds:itemID="{9D2E2FE2-A632-4185-9737-B4CE3777BE47}">
  <ds:schemaRefs/>
</ds:datastoreItem>
</file>

<file path=customXml/itemProps89.xml><?xml version="1.0" encoding="utf-8"?>
<ds:datastoreItem xmlns:ds="http://schemas.openxmlformats.org/officeDocument/2006/customXml" ds:itemID="{1362AA36-0D23-45FA-8350-3CAA22C707CA}">
  <ds:schemaRefs/>
</ds:datastoreItem>
</file>

<file path=customXml/itemProps9.xml><?xml version="1.0" encoding="utf-8"?>
<ds:datastoreItem xmlns:ds="http://schemas.openxmlformats.org/officeDocument/2006/customXml" ds:itemID="{D676D2B1-189F-4794-BAFF-02798AF09A77}">
  <ds:schemaRefs/>
</ds:datastoreItem>
</file>

<file path=docProps/app.xml><?xml version="1.0" encoding="utf-8"?>
<Properties xmlns="http://schemas.openxmlformats.org/officeDocument/2006/extended-properties" xmlns:vt="http://schemas.openxmlformats.org/officeDocument/2006/docPropsVTypes">
  <Template>blank</Template>
  <TotalTime>28592</TotalTime>
  <Words>2999</Words>
  <Application>Microsoft Office PowerPoint</Application>
  <PresentationFormat>Widescreen</PresentationFormat>
  <Paragraphs>639</Paragraphs>
  <Slides>28</Slides>
  <Notes>22</Notes>
  <HiddenSlides>0</HiddenSlides>
  <MMClips>0</MMClips>
  <ScaleCrop>false</ScaleCrop>
  <HeadingPairs>
    <vt:vector size="8" baseType="variant">
      <vt:variant>
        <vt:lpstr>Benyttede skrifttyper</vt:lpstr>
      </vt:variant>
      <vt:variant>
        <vt:i4>6</vt:i4>
      </vt:variant>
      <vt:variant>
        <vt:lpstr>Tema</vt:lpstr>
      </vt:variant>
      <vt:variant>
        <vt:i4>3</vt:i4>
      </vt:variant>
      <vt:variant>
        <vt:lpstr>Integrerede OLE-servere</vt:lpstr>
      </vt:variant>
      <vt:variant>
        <vt:i4>1</vt:i4>
      </vt:variant>
      <vt:variant>
        <vt:lpstr>Slidetitler</vt:lpstr>
      </vt:variant>
      <vt:variant>
        <vt:i4>28</vt:i4>
      </vt:variant>
    </vt:vector>
  </HeadingPairs>
  <TitlesOfParts>
    <vt:vector size="38" baseType="lpstr">
      <vt:lpstr>Arial</vt:lpstr>
      <vt:lpstr>Calibri</vt:lpstr>
      <vt:lpstr>Calibri Light</vt:lpstr>
      <vt:lpstr>Cambria</vt:lpstr>
      <vt:lpstr>Garamond</vt:lpstr>
      <vt:lpstr>Symbol</vt:lpstr>
      <vt:lpstr>Blank</vt:lpstr>
      <vt:lpstr>1_Blank</vt:lpstr>
      <vt:lpstr>2_Blank</vt:lpstr>
      <vt:lpstr>think-cell Slide</vt:lpstr>
      <vt:lpstr>Retningslinjer for it-handlingsplanen</vt:lpstr>
      <vt:lpstr>PowerPoint-præsentation</vt:lpstr>
      <vt:lpstr>Indhold</vt:lpstr>
      <vt:lpstr>1.1 Status og fremdrift</vt:lpstr>
      <vt:lpstr>1.2 Arbejdet med anbefalingerne </vt:lpstr>
      <vt:lpstr>1.3 Prioritering og vurdering af balancer</vt:lpstr>
      <vt:lpstr>2.1 Medarbejdere og kompetencer </vt:lpstr>
      <vt:lpstr>EKSEMPEL: Ressourcer og GAP opgjort i årsværk, opgjort organisatorisk med specifikation af to overordnede it-funktionsområder</vt:lpstr>
      <vt:lpstr>EKSEMPEL: Ressourcer og GAP opgjort i årsværk, vist aggregeret for hele organisationen med specifikation af 6 it-funktionsområder</vt:lpstr>
      <vt:lpstr>EKSEMPEL: Ressourcer og GAP opgjort i årsværk på organisationsniveau med fremhævelse af primære flaskehalse</vt:lpstr>
      <vt:lpstr>2.2 Økonomi </vt:lpstr>
      <vt:lpstr>3.1 Initiativliste</vt:lpstr>
      <vt:lpstr>3.2 Roadmap for initiativer </vt:lpstr>
      <vt:lpstr>3.3 One pager: initiativ</vt:lpstr>
      <vt:lpstr>3.3. Projektoverblik for [projektnavn] (kun for risikovurderede projekter)</vt:lpstr>
      <vt:lpstr>4.1 Kerneopgaver, forretningsstrategi, mål og organisation</vt:lpstr>
      <vt:lpstr>4.2 It-styringsmodel</vt:lpstr>
      <vt:lpstr>4.3 It-systemlandskab </vt:lpstr>
      <vt:lpstr>5.1 Overblik over it-systemporteføljens tilstand </vt:lpstr>
      <vt:lpstr>5.2 Målbillede for it-systemporteføljen </vt:lpstr>
      <vt:lpstr>5.3 It-systemporteføljens tilstand</vt:lpstr>
      <vt:lpstr>5.3 It-systemporteføljens tilstand –  forretningsunderstøttelse</vt:lpstr>
      <vt:lpstr>5.3 It-systemporteføljens tilstand – teknisk tilstand</vt:lpstr>
      <vt:lpstr>5.3 It-systemporteføljens tilstand – dokumentation og viden</vt:lpstr>
      <vt:lpstr>5.3 It-systemporteføljens tilstand – kontrakter og sourcing</vt:lpstr>
      <vt:lpstr>5.3 It-systemporteføljens tilstand – sikkerhed</vt:lpstr>
      <vt:lpstr>5.4 It-systemporteføljens tilstand –  forsyningssikkerhed for samfundskritiske it-systemer</vt:lpstr>
      <vt:lpstr>5.4 One pager: Samfundskritisk it-system*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FM</dc:creator>
  <cp:lastModifiedBy>Jens Nonboe Andersen</cp:lastModifiedBy>
  <cp:revision>427</cp:revision>
  <cp:lastPrinted>2023-11-22T13:56:37Z</cp:lastPrinted>
  <dcterms:created xsi:type="dcterms:W3CDTF">2020-11-03T12:03:50Z</dcterms:created>
  <dcterms:modified xsi:type="dcterms:W3CDTF">2025-09-18T12:09:37Z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www.skabelondesign.com</vt:lpwstr>
  </property>
  <property fmtid="{D5CDD505-2E9C-101B-9397-08002B2CF9AE}" pid="3" name="TemplafyTimeStamp">
    <vt:lpwstr>2022-11-02T10:18:46.3264307Z</vt:lpwstr>
  </property>
  <property fmtid="{D5CDD505-2E9C-101B-9397-08002B2CF9AE}" pid="4" name="DocumentInfoFinished">
    <vt:lpwstr>True</vt:lpwstr>
  </property>
  <property fmtid="{D5CDD505-2E9C-101B-9397-08002B2CF9AE}" pid="5" name="TemplafyAreasToUpdate">
    <vt:lpwstr>All</vt:lpwstr>
  </property>
  <property fmtid="{D5CDD505-2E9C-101B-9397-08002B2CF9AE}" pid="6" name="TemplafyNavigationPath">
    <vt:lpwstr>presentations/_generel-praesentation</vt:lpwstr>
  </property>
  <property fmtid="{D5CDD505-2E9C-101B-9397-08002B2CF9AE}" pid="7" name="TemplafyTenantId">
    <vt:lpwstr>finansministeriet</vt:lpwstr>
  </property>
  <property fmtid="{D5CDD505-2E9C-101B-9397-08002B2CF9AE}" pid="8" name="TemplafyTemplateId">
    <vt:lpwstr>637438051025188744</vt:lpwstr>
  </property>
  <property fmtid="{D5CDD505-2E9C-101B-9397-08002B2CF9AE}" pid="9" name="TemplafyUserProfileId">
    <vt:lpwstr>638168162478984588</vt:lpwstr>
  </property>
  <property fmtid="{D5CDD505-2E9C-101B-9397-08002B2CF9AE}" pid="10" name="TemplafyLanguageCode">
    <vt:lpwstr>da-DK</vt:lpwstr>
  </property>
</Properties>
</file>