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customXml/itemProps11.xml" ContentType="application/vnd.openxmlformats-officedocument.customXmlProperties+xml"/>
  <Override PartName="/customXml/itemProps12.xml" ContentType="application/vnd.openxmlformats-officedocument.customXmlProperties+xml"/>
  <Override PartName="/customXml/itemProps13.xml" ContentType="application/vnd.openxmlformats-officedocument.customXmlProperties+xml"/>
  <Override PartName="/customXml/itemProps14.xml" ContentType="application/vnd.openxmlformats-officedocument.customXmlProperties+xml"/>
  <Override PartName="/customXml/itemProps15.xml" ContentType="application/vnd.openxmlformats-officedocument.customXmlProperties+xml"/>
  <Override PartName="/customXml/itemProps16.xml" ContentType="application/vnd.openxmlformats-officedocument.customXmlProperties+xml"/>
  <Override PartName="/customXml/itemProps17.xml" ContentType="application/vnd.openxmlformats-officedocument.customXmlProperties+xml"/>
  <Override PartName="/customXml/itemProps18.xml" ContentType="application/vnd.openxmlformats-officedocument.customXmlProperties+xml"/>
  <Override PartName="/customXml/itemProps19.xml" ContentType="application/vnd.openxmlformats-officedocument.customXmlProperties+xml"/>
  <Override PartName="/customXml/itemProps20.xml" ContentType="application/vnd.openxmlformats-officedocument.customXmlProperties+xml"/>
  <Override PartName="/customXml/itemProps21.xml" ContentType="application/vnd.openxmlformats-officedocument.customXmlProperties+xml"/>
  <Override PartName="/customXml/itemProps22.xml" ContentType="application/vnd.openxmlformats-officedocument.customXmlProperties+xml"/>
  <Override PartName="/customXml/itemProps23.xml" ContentType="application/vnd.openxmlformats-officedocument.customXmlProperties+xml"/>
  <Override PartName="/customXml/itemProps24.xml" ContentType="application/vnd.openxmlformats-officedocument.customXmlProperties+xml"/>
  <Override PartName="/customXml/itemProps25.xml" ContentType="application/vnd.openxmlformats-officedocument.customXmlProperties+xml"/>
  <Override PartName="/customXml/itemProps26.xml" ContentType="application/vnd.openxmlformats-officedocument.customXmlProperties+xml"/>
  <Override PartName="/customXml/itemProps27.xml" ContentType="application/vnd.openxmlformats-officedocument.customXmlProperties+xml"/>
  <Override PartName="/customXml/itemProps28.xml" ContentType="application/vnd.openxmlformats-officedocument.customXmlProperties+xml"/>
  <Override PartName="/customXml/itemProps29.xml" ContentType="application/vnd.openxmlformats-officedocument.customXmlProperties+xml"/>
  <Override PartName="/customXml/itemProps30.xml" ContentType="application/vnd.openxmlformats-officedocument.customXmlProperties+xml"/>
  <Override PartName="/customXml/itemProps31.xml" ContentType="application/vnd.openxmlformats-officedocument.customXmlProperties+xml"/>
  <Override PartName="/customXml/itemProps32.xml" ContentType="application/vnd.openxmlformats-officedocument.customXmlProperties+xml"/>
  <Override PartName="/customXml/itemProps33.xml" ContentType="application/vnd.openxmlformats-officedocument.customXmlProperties+xml"/>
  <Override PartName="/customXml/itemProps34.xml" ContentType="application/vnd.openxmlformats-officedocument.customXmlProperties+xml"/>
  <Override PartName="/customXml/itemProps35.xml" ContentType="application/vnd.openxmlformats-officedocument.customXmlProperties+xml"/>
  <Override PartName="/customXml/itemProps36.xml" ContentType="application/vnd.openxmlformats-officedocument.customXmlProperties+xml"/>
  <Override PartName="/customXml/itemProps37.xml" ContentType="application/vnd.openxmlformats-officedocument.customXmlProperties+xml"/>
  <Override PartName="/customXml/itemProps38.xml" ContentType="application/vnd.openxmlformats-officedocument.customXmlProperties+xml"/>
  <Override PartName="/customXml/itemProps39.xml" ContentType="application/vnd.openxmlformats-officedocument.customXmlProperties+xml"/>
  <Override PartName="/customXml/itemProps40.xml" ContentType="application/vnd.openxmlformats-officedocument.customXmlProperties+xml"/>
  <Override PartName="/customXml/itemProps41.xml" ContentType="application/vnd.openxmlformats-officedocument.customXmlProperties+xml"/>
  <Override PartName="/customXml/itemProps42.xml" ContentType="application/vnd.openxmlformats-officedocument.customXmlProperties+xml"/>
  <Override PartName="/customXml/itemProps43.xml" ContentType="application/vnd.openxmlformats-officedocument.customXmlProperties+xml"/>
  <Override PartName="/customXml/itemProps44.xml" ContentType="application/vnd.openxmlformats-officedocument.customXmlProperties+xml"/>
  <Override PartName="/customXml/itemProps4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6"/>
  </p:sldMasterIdLst>
  <p:notesMasterIdLst>
    <p:notesMasterId r:id="rId48"/>
  </p:notesMasterIdLst>
  <p:handoutMasterIdLst>
    <p:handoutMasterId r:id="rId49"/>
  </p:handoutMasterIdLst>
  <p:sldIdLst>
    <p:sldId id="266" r:id="rId47"/>
  </p:sldIdLst>
  <p:sldSz cx="12192000" cy="6858000"/>
  <p:notesSz cx="7099300" cy="10234613"/>
  <p:defaultTextStyle>
    <a:defPPr>
      <a:defRPr lang="en-GB"/>
    </a:defPPr>
    <a:lvl1pPr algn="l" rtl="0" fontAlgn="base">
      <a:lnSpc>
        <a:spcPct val="108000"/>
      </a:lnSpc>
      <a:spcBef>
        <a:spcPct val="5400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lnSpc>
        <a:spcPct val="108000"/>
      </a:lnSpc>
      <a:spcBef>
        <a:spcPct val="5400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lnSpc>
        <a:spcPct val="108000"/>
      </a:lnSpc>
      <a:spcBef>
        <a:spcPct val="5400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lnSpc>
        <a:spcPct val="108000"/>
      </a:lnSpc>
      <a:spcBef>
        <a:spcPct val="5400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lnSpc>
        <a:spcPct val="108000"/>
      </a:lnSpc>
      <a:spcBef>
        <a:spcPct val="5400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6581" autoAdjust="0"/>
  </p:normalViewPr>
  <p:slideViewPr>
    <p:cSldViewPr snapToObjects="1">
      <p:cViewPr varScale="1">
        <p:scale>
          <a:sx n="111" d="100"/>
          <a:sy n="111" d="100"/>
        </p:scale>
        <p:origin x="336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 showGuides="1">
      <p:cViewPr varScale="1">
        <p:scale>
          <a:sx n="83" d="100"/>
          <a:sy n="83" d="100"/>
        </p:scale>
        <p:origin x="3792" y="96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customXml" Target="../customXml/item13.xml"/><Relationship Id="rId18" Type="http://schemas.openxmlformats.org/officeDocument/2006/relationships/customXml" Target="../customXml/item18.xml"/><Relationship Id="rId26" Type="http://schemas.openxmlformats.org/officeDocument/2006/relationships/customXml" Target="../customXml/item26.xml"/><Relationship Id="rId39" Type="http://schemas.openxmlformats.org/officeDocument/2006/relationships/customXml" Target="../customXml/item39.xml"/><Relationship Id="rId21" Type="http://schemas.openxmlformats.org/officeDocument/2006/relationships/customXml" Target="../customXml/item21.xml"/><Relationship Id="rId34" Type="http://schemas.openxmlformats.org/officeDocument/2006/relationships/customXml" Target="../customXml/item34.xml"/><Relationship Id="rId42" Type="http://schemas.openxmlformats.org/officeDocument/2006/relationships/customXml" Target="../customXml/item42.xml"/><Relationship Id="rId47" Type="http://schemas.openxmlformats.org/officeDocument/2006/relationships/slide" Target="slides/slide1.xml"/><Relationship Id="rId50" Type="http://schemas.openxmlformats.org/officeDocument/2006/relationships/presProps" Target="presProps.xml"/><Relationship Id="rId7" Type="http://schemas.openxmlformats.org/officeDocument/2006/relationships/customXml" Target="../customXml/item7.xml"/><Relationship Id="rId2" Type="http://schemas.openxmlformats.org/officeDocument/2006/relationships/customXml" Target="../customXml/item2.xml"/><Relationship Id="rId16" Type="http://schemas.openxmlformats.org/officeDocument/2006/relationships/customXml" Target="../customXml/item16.xml"/><Relationship Id="rId29" Type="http://schemas.openxmlformats.org/officeDocument/2006/relationships/customXml" Target="../customXml/item29.xml"/><Relationship Id="rId11" Type="http://schemas.openxmlformats.org/officeDocument/2006/relationships/customXml" Target="../customXml/item11.xml"/><Relationship Id="rId24" Type="http://schemas.openxmlformats.org/officeDocument/2006/relationships/customXml" Target="../customXml/item24.xml"/><Relationship Id="rId32" Type="http://schemas.openxmlformats.org/officeDocument/2006/relationships/customXml" Target="../customXml/item32.xml"/><Relationship Id="rId37" Type="http://schemas.openxmlformats.org/officeDocument/2006/relationships/customXml" Target="../customXml/item37.xml"/><Relationship Id="rId40" Type="http://schemas.openxmlformats.org/officeDocument/2006/relationships/customXml" Target="../customXml/item40.xml"/><Relationship Id="rId45" Type="http://schemas.openxmlformats.org/officeDocument/2006/relationships/customXml" Target="../customXml/item45.xml"/><Relationship Id="rId53" Type="http://schemas.openxmlformats.org/officeDocument/2006/relationships/tableStyles" Target="tableStyles.xml"/><Relationship Id="rId5" Type="http://schemas.openxmlformats.org/officeDocument/2006/relationships/customXml" Target="../customXml/item5.xml"/><Relationship Id="rId10" Type="http://schemas.openxmlformats.org/officeDocument/2006/relationships/customXml" Target="../customXml/item10.xml"/><Relationship Id="rId19" Type="http://schemas.openxmlformats.org/officeDocument/2006/relationships/customXml" Target="../customXml/item19.xml"/><Relationship Id="rId31" Type="http://schemas.openxmlformats.org/officeDocument/2006/relationships/customXml" Target="../customXml/item31.xml"/><Relationship Id="rId44" Type="http://schemas.openxmlformats.org/officeDocument/2006/relationships/customXml" Target="../customXml/item44.xml"/><Relationship Id="rId52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customXml" Target="../customXml/item14.xml"/><Relationship Id="rId22" Type="http://schemas.openxmlformats.org/officeDocument/2006/relationships/customXml" Target="../customXml/item22.xml"/><Relationship Id="rId27" Type="http://schemas.openxmlformats.org/officeDocument/2006/relationships/customXml" Target="../customXml/item27.xml"/><Relationship Id="rId30" Type="http://schemas.openxmlformats.org/officeDocument/2006/relationships/customXml" Target="../customXml/item30.xml"/><Relationship Id="rId35" Type="http://schemas.openxmlformats.org/officeDocument/2006/relationships/customXml" Target="../customXml/item35.xml"/><Relationship Id="rId43" Type="http://schemas.openxmlformats.org/officeDocument/2006/relationships/customXml" Target="../customXml/item43.xml"/><Relationship Id="rId48" Type="http://schemas.openxmlformats.org/officeDocument/2006/relationships/notesMaster" Target="notesMasters/notesMaster1.xml"/><Relationship Id="rId8" Type="http://schemas.openxmlformats.org/officeDocument/2006/relationships/customXml" Target="../customXml/item8.xml"/><Relationship Id="rId51" Type="http://schemas.openxmlformats.org/officeDocument/2006/relationships/viewProps" Target="viewProps.xml"/><Relationship Id="rId3" Type="http://schemas.openxmlformats.org/officeDocument/2006/relationships/customXml" Target="../customXml/item3.xml"/><Relationship Id="rId12" Type="http://schemas.openxmlformats.org/officeDocument/2006/relationships/customXml" Target="../customXml/item12.xml"/><Relationship Id="rId17" Type="http://schemas.openxmlformats.org/officeDocument/2006/relationships/customXml" Target="../customXml/item17.xml"/><Relationship Id="rId25" Type="http://schemas.openxmlformats.org/officeDocument/2006/relationships/customXml" Target="../customXml/item25.xml"/><Relationship Id="rId33" Type="http://schemas.openxmlformats.org/officeDocument/2006/relationships/customXml" Target="../customXml/item33.xml"/><Relationship Id="rId38" Type="http://schemas.openxmlformats.org/officeDocument/2006/relationships/customXml" Target="../customXml/item38.xml"/><Relationship Id="rId46" Type="http://schemas.openxmlformats.org/officeDocument/2006/relationships/slideMaster" Target="slideMasters/slideMaster1.xml"/><Relationship Id="rId20" Type="http://schemas.openxmlformats.org/officeDocument/2006/relationships/customXml" Target="../customXml/item20.xml"/><Relationship Id="rId41" Type="http://schemas.openxmlformats.org/officeDocument/2006/relationships/customXml" Target="../customXml/item41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5" Type="http://schemas.openxmlformats.org/officeDocument/2006/relationships/customXml" Target="../customXml/item15.xml"/><Relationship Id="rId23" Type="http://schemas.openxmlformats.org/officeDocument/2006/relationships/customXml" Target="../customXml/item23.xml"/><Relationship Id="rId28" Type="http://schemas.openxmlformats.org/officeDocument/2006/relationships/customXml" Target="../customXml/item28.xml"/><Relationship Id="rId36" Type="http://schemas.openxmlformats.org/officeDocument/2006/relationships/customXml" Target="../customXml/item36.xml"/><Relationship Id="rId4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8">
            <a:extLst>
              <a:ext uri="{FF2B5EF4-FFF2-40B4-BE49-F238E27FC236}">
                <a16:creationId xmlns:a16="http://schemas.microsoft.com/office/drawing/2014/main" id="{259626BC-3014-47B2-ABB5-277382126DEC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4981391" y="9691609"/>
            <a:ext cx="1592595" cy="15270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>
                <a:latin typeface="+mn-lt"/>
              </a:defRPr>
            </a:lvl1pPr>
          </a:lstStyle>
          <a:p>
            <a:fld id="{681EF29B-F0DE-4A5D-971E-F0D2D074F34E}" type="datetime4">
              <a:rPr lang="en-GB" smtClean="0"/>
              <a:t>22 October 2025</a:t>
            </a:fld>
            <a:endParaRPr lang="en-GB" sz="800" dirty="0"/>
          </a:p>
        </p:txBody>
      </p:sp>
      <p:sp>
        <p:nvSpPr>
          <p:cNvPr id="7" name="Slide Number Placeholder 9">
            <a:extLst>
              <a:ext uri="{FF2B5EF4-FFF2-40B4-BE49-F238E27FC236}">
                <a16:creationId xmlns:a16="http://schemas.microsoft.com/office/drawing/2014/main" id="{8BB79479-4803-48E4-BCA9-BBA7EC166C0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981391" y="9509794"/>
            <a:ext cx="1592595" cy="15270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>
                <a:latin typeface="+mn-lt"/>
              </a:defRPr>
            </a:lvl1pPr>
          </a:lstStyle>
          <a:p>
            <a:fld id="{A16CFAD1-D197-4A88-B173-A6412E995EE5}" type="slidenum">
              <a:rPr lang="en-GB" smtClean="0"/>
              <a:pPr/>
              <a:t>‹nr.›</a:t>
            </a:fld>
            <a:endParaRPr lang="en-GB" sz="800" dirty="0"/>
          </a:p>
        </p:txBody>
      </p:sp>
      <p:sp>
        <p:nvSpPr>
          <p:cNvPr id="8" name="Footer Placeholder 10">
            <a:extLst>
              <a:ext uri="{FF2B5EF4-FFF2-40B4-BE49-F238E27FC236}">
                <a16:creationId xmlns:a16="http://schemas.microsoft.com/office/drawing/2014/main" id="{D1A99EC3-4551-41A3-93A3-E76F910E7F3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525314" y="9691609"/>
            <a:ext cx="4308538" cy="15270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>
                <a:latin typeface="+mn-lt"/>
              </a:defRPr>
            </a:lvl1pPr>
          </a:lstStyle>
          <a:p>
            <a:endParaRPr lang="en-GB" sz="800" dirty="0"/>
          </a:p>
        </p:txBody>
      </p:sp>
      <p:sp>
        <p:nvSpPr>
          <p:cNvPr id="9" name="Header Placeholder 12">
            <a:extLst>
              <a:ext uri="{FF2B5EF4-FFF2-40B4-BE49-F238E27FC236}">
                <a16:creationId xmlns:a16="http://schemas.microsoft.com/office/drawing/2014/main" id="{E835199C-5B05-418A-99B3-384C353F2AE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525314" y="9509794"/>
            <a:ext cx="4308538" cy="15270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>
                <a:latin typeface="+mn-lt"/>
              </a:defRPr>
            </a:lvl1pPr>
          </a:lstStyle>
          <a:p>
            <a:endParaRPr lang="en-GB" sz="800" dirty="0"/>
          </a:p>
        </p:txBody>
      </p:sp>
    </p:spTree>
    <p:extLst>
      <p:ext uri="{BB962C8B-B14F-4D97-AF65-F5344CB8AC3E}">
        <p14:creationId xmlns:p14="http://schemas.microsoft.com/office/powerpoint/2010/main" val="7170481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39700" y="768350"/>
            <a:ext cx="68199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353656" y="4860925"/>
            <a:ext cx="6391988" cy="4605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8" tIns="49519" rIns="99038" bIns="4951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dirty="0" err="1"/>
              <a:t>Click</a:t>
            </a:r>
            <a:r>
              <a:rPr lang="da-DK" dirty="0"/>
              <a:t> to </a:t>
            </a:r>
            <a:r>
              <a:rPr lang="da-DK" dirty="0" err="1"/>
              <a:t>edit</a:t>
            </a:r>
            <a:r>
              <a:rPr lang="da-DK" dirty="0"/>
              <a:t> Master </a:t>
            </a:r>
            <a:r>
              <a:rPr lang="da-DK" dirty="0" err="1"/>
              <a:t>text</a:t>
            </a:r>
            <a:r>
              <a:rPr lang="da-DK" dirty="0"/>
              <a:t> </a:t>
            </a:r>
            <a:r>
              <a:rPr lang="da-DK" dirty="0" err="1"/>
              <a:t>styles</a:t>
            </a:r>
            <a:endParaRPr lang="da-DK" dirty="0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8" name="Date Placeholder 8">
            <a:extLst>
              <a:ext uri="{FF2B5EF4-FFF2-40B4-BE49-F238E27FC236}">
                <a16:creationId xmlns:a16="http://schemas.microsoft.com/office/drawing/2014/main" id="{F4548538-D6FB-49A2-8D0E-7DD154B50DC5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008179" y="9827314"/>
            <a:ext cx="1737465" cy="15270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>
                <a:latin typeface="+mn-lt"/>
              </a:defRPr>
            </a:lvl1pPr>
          </a:lstStyle>
          <a:p>
            <a:fld id="{681EF29B-F0DE-4A5D-971E-F0D2D074F34E}" type="datetime4">
              <a:rPr lang="en-GB" smtClean="0"/>
              <a:t>22 October 2025</a:t>
            </a:fld>
            <a:endParaRPr lang="en-GB" sz="800" dirty="0"/>
          </a:p>
        </p:txBody>
      </p:sp>
      <p:sp>
        <p:nvSpPr>
          <p:cNvPr id="9" name="Slide Number Placeholder 9">
            <a:extLst>
              <a:ext uri="{FF2B5EF4-FFF2-40B4-BE49-F238E27FC236}">
                <a16:creationId xmlns:a16="http://schemas.microsoft.com/office/drawing/2014/main" id="{EDC8800B-1BAA-4993-9AC8-2CA458C16EA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008179" y="9645499"/>
            <a:ext cx="1737465" cy="15270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>
                <a:latin typeface="+mn-lt"/>
              </a:defRPr>
            </a:lvl1pPr>
          </a:lstStyle>
          <a:p>
            <a:fld id="{A16CFAD1-D197-4A88-B173-A6412E995EE5}" type="slidenum">
              <a:rPr lang="en-GB" smtClean="0"/>
              <a:pPr/>
              <a:t>‹nr.›</a:t>
            </a:fld>
            <a:endParaRPr lang="en-GB" sz="800" dirty="0"/>
          </a:p>
        </p:txBody>
      </p:sp>
      <p:sp>
        <p:nvSpPr>
          <p:cNvPr id="10" name="Footer Placeholder 10">
            <a:extLst>
              <a:ext uri="{FF2B5EF4-FFF2-40B4-BE49-F238E27FC236}">
                <a16:creationId xmlns:a16="http://schemas.microsoft.com/office/drawing/2014/main" id="{42BBC979-FFC8-43E2-8DDE-D425B63AFE7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353656" y="9827314"/>
            <a:ext cx="4401248" cy="15270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>
                <a:latin typeface="+mn-lt"/>
              </a:defRPr>
            </a:lvl1pPr>
          </a:lstStyle>
          <a:p>
            <a:endParaRPr lang="en-GB" sz="800"/>
          </a:p>
        </p:txBody>
      </p:sp>
      <p:sp>
        <p:nvSpPr>
          <p:cNvPr id="11" name="Header Placeholder 12">
            <a:extLst>
              <a:ext uri="{FF2B5EF4-FFF2-40B4-BE49-F238E27FC236}">
                <a16:creationId xmlns:a16="http://schemas.microsoft.com/office/drawing/2014/main" id="{6BAB6F26-F351-4F54-BB01-EA0254B4180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353656" y="9645499"/>
            <a:ext cx="4401248" cy="15270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>
                <a:latin typeface="+mn-lt"/>
              </a:defRPr>
            </a:lvl1pPr>
          </a:lstStyle>
          <a:p>
            <a:endParaRPr lang="en-GB" sz="800" dirty="0"/>
          </a:p>
        </p:txBody>
      </p:sp>
    </p:spTree>
    <p:extLst>
      <p:ext uri="{BB962C8B-B14F-4D97-AF65-F5344CB8AC3E}">
        <p14:creationId xmlns:p14="http://schemas.microsoft.com/office/powerpoint/2010/main" val="4650976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ors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 hasCustomPrompt="1"/>
          </p:nvPr>
        </p:nvSpPr>
        <p:spPr>
          <a:xfrm>
            <a:off x="-24680" y="0"/>
            <a:ext cx="12216680" cy="6858000"/>
          </a:xfrm>
          <a:noFill/>
        </p:spPr>
        <p:txBody>
          <a:bodyPr lIns="72000" tIns="72000" rIns="72000" anchor="t" anchorCtr="0"/>
          <a:lstStyle>
            <a:lvl1pPr marL="0" indent="0" algn="ctr">
              <a:buNone/>
              <a:defRPr sz="1400" b="0"/>
            </a:lvl1pPr>
          </a:lstStyle>
          <a:p>
            <a:r>
              <a:rPr lang="da-DK" noProof="1"/>
              <a:t>Klik på rammen for at indsætte billede via Templafy og Images</a:t>
            </a:r>
          </a:p>
        </p:txBody>
      </p:sp>
      <p:sp>
        <p:nvSpPr>
          <p:cNvPr id="1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179388" y="4437111"/>
            <a:ext cx="11830050" cy="2239913"/>
          </a:xfrm>
          <a:solidFill>
            <a:schemeClr val="bg1">
              <a:alpha val="80000"/>
            </a:schemeClr>
          </a:solidFill>
        </p:spPr>
        <p:txBody>
          <a:bodyPr lIns="522000" bIns="252000" anchor="b" anchorCtr="0"/>
          <a:lstStyle>
            <a:lvl1pPr marL="0" indent="0">
              <a:buNone/>
              <a:defRPr sz="1400" b="0">
                <a:solidFill>
                  <a:srgbClr val="031D5C"/>
                </a:solidFill>
              </a:defRPr>
            </a:lvl1pPr>
          </a:lstStyle>
          <a:p>
            <a:pPr lvl="0"/>
            <a:r>
              <a:rPr lang="da-DK" noProof="0" dirty="0"/>
              <a:t>Måned og år</a:t>
            </a:r>
          </a:p>
        </p:txBody>
      </p:sp>
      <p:sp>
        <p:nvSpPr>
          <p:cNvPr id="5" name="Title 1"/>
          <p:cNvSpPr>
            <a:spLocks noGrp="1" noChangeAspect="1"/>
          </p:cNvSpPr>
          <p:nvPr>
            <p:ph type="title" hasCustomPrompt="1"/>
          </p:nvPr>
        </p:nvSpPr>
        <p:spPr>
          <a:xfrm>
            <a:off x="701675" y="4699978"/>
            <a:ext cx="6690469" cy="1213460"/>
          </a:xfrm>
        </p:spPr>
        <p:txBody>
          <a:bodyPr anchor="t" anchorCtr="0">
            <a:normAutofit/>
          </a:bodyPr>
          <a:lstStyle>
            <a:lvl1pPr>
              <a:lnSpc>
                <a:spcPct val="90000"/>
              </a:lnSpc>
              <a:defRPr sz="3400" cap="none" baseline="0">
                <a:solidFill>
                  <a:srgbClr val="031D5C"/>
                </a:solidFill>
              </a:defRPr>
            </a:lvl1pPr>
          </a:lstStyle>
          <a:p>
            <a:r>
              <a:rPr lang="da-DK" dirty="0"/>
              <a:t>Indsæt titel</a:t>
            </a:r>
          </a:p>
        </p:txBody>
      </p:sp>
      <p:sp>
        <p:nvSpPr>
          <p:cNvPr id="15" name="AutoShape 4"/>
          <p:cNvSpPr>
            <a:spLocks/>
          </p:cNvSpPr>
          <p:nvPr userDrawn="1"/>
        </p:nvSpPr>
        <p:spPr bwMode="gray">
          <a:xfrm>
            <a:off x="701675" y="6915108"/>
            <a:ext cx="2514005" cy="138436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l" defTabSz="457200">
              <a:lnSpc>
                <a:spcPct val="108000"/>
              </a:lnSpc>
              <a:spcBef>
                <a:spcPts val="600"/>
              </a:spcBef>
              <a:tabLst>
                <a:tab pos="177800" algn="l"/>
              </a:tabLst>
            </a:pPr>
            <a:r>
              <a:rPr lang="da-DK" sz="900" b="1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>Indsæt dato </a:t>
            </a:r>
            <a:r>
              <a:rPr lang="da-DK" sz="900" b="0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>Indsæt f.eks.</a:t>
            </a:r>
            <a:r>
              <a:rPr lang="da-DK" sz="900" b="1" baseline="0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>September 2021</a:t>
            </a:r>
            <a:endParaRPr lang="da-DK" sz="900" noProof="1">
              <a:solidFill>
                <a:schemeClr val="tx1">
                  <a:lumMod val="65000"/>
                  <a:lumOff val="35000"/>
                </a:schemeClr>
              </a:solidFill>
              <a:cs typeface="Arial" charset="0"/>
            </a:endParaRPr>
          </a:p>
        </p:txBody>
      </p:sp>
      <p:pic>
        <p:nvPicPr>
          <p:cNvPr id="7" name="Logo" descr="{&quot;templafy&quot;:{&quot;type&quot;:&quot;image&quot;,&quot;width&quot;:&quot;7.57 cm&quot;,&quot;height&quot;:&quot;1.96 cm&quot;,&quot;binding&quot;:&quot;UserProfile.LogoInsertion.PpLogoName&quot;}}" title="UserProfile.LogoInsertion.PpLogoName">
            <a:extLst>
              <a:ext uri="{FF2B5EF4-FFF2-40B4-BE49-F238E27FC236}">
                <a16:creationId xmlns:a16="http://schemas.microsoft.com/office/drawing/2014/main" id="{9609D58A-5625-451E-A437-30F1453E3DE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791074" y="5888998"/>
            <a:ext cx="2723390" cy="704276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 indhold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701676" y="1450800"/>
            <a:ext cx="3221038" cy="4464000"/>
          </a:xfrm>
        </p:spPr>
        <p:txBody>
          <a:bodyPr rIns="144000"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4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dirty="0"/>
              <a:t>Klik her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  <a:p>
            <a:pPr lvl="5"/>
            <a:endParaRPr lang="da-DK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487264" y="1450800"/>
            <a:ext cx="3220050" cy="4464000"/>
          </a:xfrm>
        </p:spPr>
        <p:txBody>
          <a:bodyPr rIns="144000"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dirty="0"/>
              <a:t>Klik her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9F18B-C64D-467D-95E0-03999A31A181}" type="datetime1">
              <a:rPr lang="da-DK" smtClean="0"/>
              <a:t>22-10-2025</a:t>
            </a:fld>
            <a:endParaRPr lang="da-DK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25ED-097C-4BDC-A7CE-FA97BD9CA3B5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dirty="0"/>
              <a:t>Klik her for at tilføje titel</a:t>
            </a:r>
          </a:p>
        </p:txBody>
      </p:sp>
      <p:sp>
        <p:nvSpPr>
          <p:cNvPr id="11" name="Content Placeholder 4">
            <a:extLst>
              <a:ext uri="{FF2B5EF4-FFF2-40B4-BE49-F238E27FC236}">
                <a16:creationId xmlns:a16="http://schemas.microsoft.com/office/drawing/2014/main" id="{39C4FF46-D1E8-41B4-A51E-1FD980294EF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8267101" y="1450800"/>
            <a:ext cx="3220050" cy="4464000"/>
          </a:xfrm>
        </p:spPr>
        <p:txBody>
          <a:bodyPr rIns="144000"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a-DK" noProof="0" dirty="0"/>
              <a:t>Klik for at tilføje tekst</a:t>
            </a:r>
          </a:p>
          <a:p>
            <a:pPr lvl="1"/>
            <a:r>
              <a:rPr lang="da-DK" noProof="0" dirty="0"/>
              <a:t>Andet Niveau</a:t>
            </a:r>
          </a:p>
          <a:p>
            <a:pPr lvl="2"/>
            <a:r>
              <a:rPr lang="da-DK" noProof="0" dirty="0"/>
              <a:t>Tredje Niveau</a:t>
            </a:r>
          </a:p>
          <a:p>
            <a:pPr lvl="3"/>
            <a:r>
              <a:rPr lang="da-DK" noProof="0" dirty="0"/>
              <a:t>Fjerde Niveau</a:t>
            </a:r>
          </a:p>
          <a:p>
            <a:pPr lvl="4"/>
            <a:r>
              <a:rPr lang="da-DK" noProof="0" dirty="0"/>
              <a:t>Femte Niveau</a:t>
            </a:r>
          </a:p>
          <a:p>
            <a:pPr lvl="5"/>
            <a:r>
              <a:rPr lang="da-DK" noProof="0" dirty="0"/>
              <a:t>6</a:t>
            </a:r>
          </a:p>
          <a:p>
            <a:pPr lvl="6"/>
            <a:r>
              <a:rPr lang="da-DK" noProof="0" dirty="0"/>
              <a:t>7</a:t>
            </a:r>
          </a:p>
          <a:p>
            <a:pPr lvl="7"/>
            <a:r>
              <a:rPr lang="da-DK" noProof="0" dirty="0"/>
              <a:t>8</a:t>
            </a:r>
          </a:p>
          <a:p>
            <a:pPr lvl="8"/>
            <a:r>
              <a:rPr lang="da-DK" noProof="0" dirty="0"/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3884140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471" userDrawn="1">
          <p15:clr>
            <a:srgbClr val="A4A3A4"/>
          </p15:clr>
        </p15:guide>
        <p15:guide id="2" pos="2825" userDrawn="1">
          <p15:clr>
            <a:srgbClr val="A4A3A4"/>
          </p15:clr>
        </p15:guide>
        <p15:guide id="3" pos="4855" userDrawn="1">
          <p15:clr>
            <a:srgbClr val="A4A3A4"/>
          </p15:clr>
        </p15:guide>
        <p15:guide id="4" pos="5208" userDrawn="1">
          <p15:clr>
            <a:srgbClr val="A4A3A4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re indhold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701675" y="1450800"/>
            <a:ext cx="2426400" cy="4464000"/>
          </a:xfrm>
        </p:spPr>
        <p:txBody>
          <a:bodyPr rIns="144000"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4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dirty="0"/>
              <a:t>Klik her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  <a:p>
            <a:pPr lvl="5"/>
            <a:endParaRPr lang="da-DK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3488033" y="1450800"/>
            <a:ext cx="2426400" cy="4464000"/>
          </a:xfrm>
        </p:spPr>
        <p:txBody>
          <a:bodyPr rIns="144000"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dirty="0"/>
              <a:t>Klik her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9F18B-C64D-467D-95E0-03999A31A181}" type="datetime1">
              <a:rPr lang="da-DK" smtClean="0"/>
              <a:t>22-10-2025</a:t>
            </a:fld>
            <a:endParaRPr lang="da-DK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25ED-097C-4BDC-A7CE-FA97BD9CA3B5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dirty="0"/>
              <a:t>Klik her for at tilføje titel</a:t>
            </a:r>
          </a:p>
        </p:txBody>
      </p:sp>
      <p:sp>
        <p:nvSpPr>
          <p:cNvPr id="11" name="Content Placeholder 4">
            <a:extLst>
              <a:ext uri="{FF2B5EF4-FFF2-40B4-BE49-F238E27FC236}">
                <a16:creationId xmlns:a16="http://schemas.microsoft.com/office/drawing/2014/main" id="{39C4FF46-D1E8-41B4-A51E-1FD980294EF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274391" y="1450800"/>
            <a:ext cx="2426400" cy="4464000"/>
          </a:xfrm>
        </p:spPr>
        <p:txBody>
          <a:bodyPr rIns="144000"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a-DK" noProof="0" dirty="0"/>
              <a:t>Klik for at tilføje tekst</a:t>
            </a:r>
          </a:p>
          <a:p>
            <a:pPr lvl="1"/>
            <a:r>
              <a:rPr lang="da-DK" noProof="0" dirty="0"/>
              <a:t>Andet Niveau</a:t>
            </a:r>
          </a:p>
          <a:p>
            <a:pPr lvl="2"/>
            <a:r>
              <a:rPr lang="da-DK" noProof="0" dirty="0"/>
              <a:t>Tredje Niveau</a:t>
            </a:r>
          </a:p>
          <a:p>
            <a:pPr lvl="3"/>
            <a:r>
              <a:rPr lang="da-DK" noProof="0" dirty="0"/>
              <a:t>Fjerde Niveau</a:t>
            </a:r>
          </a:p>
          <a:p>
            <a:pPr lvl="4"/>
            <a:r>
              <a:rPr lang="da-DK" noProof="0" dirty="0"/>
              <a:t>Femte Niveau</a:t>
            </a:r>
          </a:p>
          <a:p>
            <a:pPr lvl="5"/>
            <a:r>
              <a:rPr lang="da-DK" noProof="0" dirty="0"/>
              <a:t>6</a:t>
            </a:r>
          </a:p>
          <a:p>
            <a:pPr lvl="6"/>
            <a:r>
              <a:rPr lang="da-DK" noProof="0" dirty="0"/>
              <a:t>7</a:t>
            </a:r>
          </a:p>
          <a:p>
            <a:pPr lvl="7"/>
            <a:r>
              <a:rPr lang="da-DK" noProof="0" dirty="0"/>
              <a:t>8</a:t>
            </a:r>
          </a:p>
          <a:p>
            <a:pPr lvl="8"/>
            <a:r>
              <a:rPr lang="da-DK" noProof="0" dirty="0"/>
              <a:t>9</a:t>
            </a:r>
          </a:p>
        </p:txBody>
      </p:sp>
      <p:sp>
        <p:nvSpPr>
          <p:cNvPr id="30" name="Content Placeholder 10">
            <a:extLst>
              <a:ext uri="{FF2B5EF4-FFF2-40B4-BE49-F238E27FC236}">
                <a16:creationId xmlns:a16="http://schemas.microsoft.com/office/drawing/2014/main" id="{47A3BC7C-79E9-499F-BBA4-7AAF4CC6F0D4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9060750" y="1455600"/>
            <a:ext cx="2426400" cy="4459200"/>
          </a:xfrm>
        </p:spPr>
        <p:txBody>
          <a:bodyPr rIns="144000"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a-DK" noProof="0" dirty="0"/>
              <a:t>Klik for at tilføje tekst</a:t>
            </a:r>
          </a:p>
          <a:p>
            <a:pPr lvl="1"/>
            <a:r>
              <a:rPr lang="da-DK" noProof="0" dirty="0"/>
              <a:t>Andet Niveau</a:t>
            </a:r>
          </a:p>
          <a:p>
            <a:pPr lvl="2"/>
            <a:r>
              <a:rPr lang="da-DK" noProof="0" dirty="0"/>
              <a:t>Tredje Niveau</a:t>
            </a:r>
          </a:p>
          <a:p>
            <a:pPr lvl="3"/>
            <a:r>
              <a:rPr lang="da-DK" noProof="0" dirty="0"/>
              <a:t>Fjerde Niveau</a:t>
            </a:r>
          </a:p>
          <a:p>
            <a:pPr lvl="4"/>
            <a:r>
              <a:rPr lang="da-DK" noProof="0" dirty="0"/>
              <a:t>Femte Niveau</a:t>
            </a:r>
          </a:p>
          <a:p>
            <a:pPr lvl="5"/>
            <a:r>
              <a:rPr lang="da-DK" noProof="0" dirty="0"/>
              <a:t>6</a:t>
            </a:r>
          </a:p>
          <a:p>
            <a:pPr lvl="6"/>
            <a:r>
              <a:rPr lang="da-DK" noProof="0" dirty="0"/>
              <a:t>7</a:t>
            </a:r>
          </a:p>
          <a:p>
            <a:pPr lvl="7"/>
            <a:r>
              <a:rPr lang="da-DK" noProof="0" dirty="0"/>
              <a:t>8</a:t>
            </a:r>
          </a:p>
          <a:p>
            <a:pPr lvl="8"/>
            <a:r>
              <a:rPr lang="da-DK" noProof="0" dirty="0"/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11797532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5" pos="1970" userDrawn="1">
          <p15:clr>
            <a:srgbClr val="A4A3A4"/>
          </p15:clr>
        </p15:guide>
        <p15:guide id="6" pos="2197" userDrawn="1">
          <p15:clr>
            <a:srgbClr val="A4A3A4"/>
          </p15:clr>
        </p15:guide>
        <p15:guide id="7" pos="3725" userDrawn="1">
          <p15:clr>
            <a:srgbClr val="A4A3A4"/>
          </p15:clr>
        </p15:guide>
        <p15:guide id="8" pos="3952" userDrawn="1">
          <p15:clr>
            <a:srgbClr val="A4A3A4"/>
          </p15:clr>
        </p15:guide>
        <p15:guide id="9" pos="5481" userDrawn="1">
          <p15:clr>
            <a:srgbClr val="A4A3A4"/>
          </p15:clr>
        </p15:guide>
        <p15:guide id="10" pos="5707" userDrawn="1">
          <p15:clr>
            <a:srgbClr val="A4A3A4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 ikoner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701676" y="2610000"/>
            <a:ext cx="3221038" cy="3303438"/>
          </a:xfrm>
        </p:spPr>
        <p:txBody>
          <a:bodyPr rIns="144000"/>
          <a:lstStyle>
            <a:lvl1pPr marL="0" indent="0" algn="ctr">
              <a:spcBef>
                <a:spcPts val="0"/>
              </a:spcBef>
              <a:buClrTx/>
              <a:buFont typeface="Arial" panose="020B0604020202020204" pitchFamily="34" charset="0"/>
              <a:buChar char="​"/>
              <a:defRPr sz="2400">
                <a:solidFill>
                  <a:schemeClr val="tx2"/>
                </a:solidFill>
                <a:latin typeface="+mj-lt"/>
              </a:defRPr>
            </a:lvl1pPr>
            <a:lvl2pPr marL="0" indent="0" algn="ctr">
              <a:spcBef>
                <a:spcPts val="600"/>
              </a:spcBef>
              <a:buFont typeface="Arial" panose="020B0604020202020204" pitchFamily="34" charset="0"/>
              <a:buChar char="​"/>
              <a:defRPr sz="1600"/>
            </a:lvl2pPr>
            <a:lvl3pPr marL="0" indent="0">
              <a:spcBef>
                <a:spcPts val="600"/>
              </a:spcBef>
              <a:buFont typeface="Arial" panose="020B0604020202020204" pitchFamily="34" charset="0"/>
              <a:buChar char="​"/>
              <a:defRPr sz="1600"/>
            </a:lvl3pPr>
            <a:lvl4pPr marL="0" indent="0">
              <a:spcBef>
                <a:spcPts val="600"/>
              </a:spcBef>
              <a:buFont typeface="Arial" panose="020B0604020202020204" pitchFamily="34" charset="0"/>
              <a:buChar char="​"/>
              <a:defRPr sz="1600"/>
            </a:lvl4pPr>
            <a:lvl5pPr marL="0" indent="0">
              <a:spcBef>
                <a:spcPts val="600"/>
              </a:spcBef>
              <a:buFont typeface="Arial" panose="020B0604020202020204" pitchFamily="34" charset="0"/>
              <a:buChar char="​"/>
              <a:defRPr sz="1600"/>
            </a:lvl5pPr>
            <a:lvl6pPr marL="0" indent="0" algn="ctr">
              <a:spcBef>
                <a:spcPts val="600"/>
              </a:spcBef>
              <a:buFont typeface="Arial" panose="020B0604020202020204" pitchFamily="34" charset="0"/>
              <a:buChar char="​"/>
              <a:defRPr sz="1400"/>
            </a:lvl6pPr>
            <a:lvl7pPr marL="0" indent="0">
              <a:spcBef>
                <a:spcPts val="600"/>
              </a:spcBef>
              <a:buFont typeface="Arial" panose="020B0604020202020204" pitchFamily="34" charset="0"/>
              <a:buChar char="​"/>
              <a:defRPr sz="1600"/>
            </a:lvl7pPr>
            <a:lvl8pPr marL="0" indent="0">
              <a:spcBef>
                <a:spcPts val="600"/>
              </a:spcBef>
              <a:buFont typeface="Arial" panose="020B0604020202020204" pitchFamily="34" charset="0"/>
              <a:buChar char="​"/>
              <a:defRPr sz="1600"/>
            </a:lvl8pPr>
            <a:lvl9pPr marL="0" indent="0">
              <a:spcBef>
                <a:spcPts val="600"/>
              </a:spcBef>
              <a:buFont typeface="Arial" panose="020B0604020202020204" pitchFamily="34" charset="0"/>
              <a:buChar char="​"/>
              <a:defRPr sz="1600"/>
            </a:lvl9pPr>
          </a:lstStyle>
          <a:p>
            <a:pPr lvl="0"/>
            <a:r>
              <a:rPr lang="da-DK" dirty="0"/>
              <a:t>Klik her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5"/>
            <a:endParaRPr lang="da-DK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487264" y="2610000"/>
            <a:ext cx="3220050" cy="3303438"/>
          </a:xfrm>
        </p:spPr>
        <p:txBody>
          <a:bodyPr rIns="144000"/>
          <a:lstStyle>
            <a:lvl1pPr marL="0" indent="0" algn="ctr">
              <a:spcBef>
                <a:spcPts val="0"/>
              </a:spcBef>
              <a:buClrTx/>
              <a:buFont typeface="Arial" panose="020B0604020202020204" pitchFamily="34" charset="0"/>
              <a:buChar char="​"/>
              <a:defRPr sz="2400">
                <a:solidFill>
                  <a:schemeClr val="tx2"/>
                </a:solidFill>
                <a:latin typeface="+mj-lt"/>
              </a:defRPr>
            </a:lvl1pPr>
            <a:lvl2pPr marL="0" indent="0" algn="ctr">
              <a:spcBef>
                <a:spcPts val="600"/>
              </a:spcBef>
              <a:buFont typeface="Arial" panose="020B0604020202020204" pitchFamily="34" charset="0"/>
              <a:buChar char="​"/>
              <a:defRPr sz="1600"/>
            </a:lvl2pPr>
            <a:lvl3pPr marL="0" indent="0" algn="ctr">
              <a:spcBef>
                <a:spcPts val="600"/>
              </a:spcBef>
              <a:buFont typeface="Arial" panose="020B0604020202020204" pitchFamily="34" charset="0"/>
              <a:buChar char="​"/>
              <a:defRPr sz="1600"/>
            </a:lvl3pPr>
            <a:lvl4pPr marL="0" indent="0">
              <a:spcBef>
                <a:spcPts val="600"/>
              </a:spcBef>
              <a:buFont typeface="Arial" panose="020B0604020202020204" pitchFamily="34" charset="0"/>
              <a:buChar char="​"/>
              <a:defRPr sz="1600"/>
            </a:lvl4pPr>
            <a:lvl5pPr marL="0" indent="0">
              <a:spcBef>
                <a:spcPts val="600"/>
              </a:spcBef>
              <a:buFont typeface="Arial" panose="020B0604020202020204" pitchFamily="34" charset="0"/>
              <a:buChar char="​"/>
              <a:defRPr sz="1600"/>
            </a:lvl5pPr>
            <a:lvl6pPr marL="0" indent="0">
              <a:spcBef>
                <a:spcPts val="600"/>
              </a:spcBef>
              <a:buFont typeface="Arial" panose="020B0604020202020204" pitchFamily="34" charset="0"/>
              <a:buChar char="​"/>
              <a:defRPr sz="1600"/>
            </a:lvl6pPr>
            <a:lvl7pPr marL="0" indent="0">
              <a:spcBef>
                <a:spcPts val="600"/>
              </a:spcBef>
              <a:buFont typeface="Arial" panose="020B0604020202020204" pitchFamily="34" charset="0"/>
              <a:buChar char="​"/>
              <a:defRPr sz="1600"/>
            </a:lvl7pPr>
            <a:lvl8pPr marL="0" indent="0">
              <a:spcBef>
                <a:spcPts val="600"/>
              </a:spcBef>
              <a:buFont typeface="Arial" panose="020B0604020202020204" pitchFamily="34" charset="0"/>
              <a:buChar char="​"/>
              <a:defRPr sz="1600"/>
            </a:lvl8pPr>
            <a:lvl9pPr marL="0" indent="0">
              <a:spcBef>
                <a:spcPts val="600"/>
              </a:spcBef>
              <a:buFont typeface="Arial" panose="020B0604020202020204" pitchFamily="34" charset="0"/>
              <a:buChar char="​"/>
              <a:defRPr sz="1600"/>
            </a:lvl9pPr>
          </a:lstStyle>
          <a:p>
            <a:pPr lvl="0"/>
            <a:r>
              <a:rPr lang="da-DK" dirty="0"/>
              <a:t>Klik her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endParaRPr lang="da-DK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9F18B-C64D-467D-95E0-03999A31A181}" type="datetime1">
              <a:rPr lang="da-DK" smtClean="0"/>
              <a:t>22-10-2025</a:t>
            </a:fld>
            <a:endParaRPr lang="da-DK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25ED-097C-4BDC-A7CE-FA97BD9CA3B5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dirty="0"/>
              <a:t>Klik her for at tilføje titel</a:t>
            </a:r>
          </a:p>
        </p:txBody>
      </p:sp>
      <p:sp>
        <p:nvSpPr>
          <p:cNvPr id="11" name="Content Placeholder 4">
            <a:extLst>
              <a:ext uri="{FF2B5EF4-FFF2-40B4-BE49-F238E27FC236}">
                <a16:creationId xmlns:a16="http://schemas.microsoft.com/office/drawing/2014/main" id="{39C4FF46-D1E8-41B4-A51E-1FD980294EF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8267101" y="2610000"/>
            <a:ext cx="3220050" cy="3303438"/>
          </a:xfrm>
        </p:spPr>
        <p:txBody>
          <a:bodyPr rIns="144000"/>
          <a:lstStyle>
            <a:lvl1pPr marL="0" indent="0" algn="ctr">
              <a:spcBef>
                <a:spcPts val="0"/>
              </a:spcBef>
              <a:buClrTx/>
              <a:buFont typeface="Arial" panose="020B0604020202020204" pitchFamily="34" charset="0"/>
              <a:buChar char="​"/>
              <a:defRPr sz="2400">
                <a:solidFill>
                  <a:schemeClr val="tx2"/>
                </a:solidFill>
                <a:latin typeface="+mj-lt"/>
              </a:defRPr>
            </a:lvl1pPr>
            <a:lvl2pPr marL="0" indent="0" algn="ctr">
              <a:spcBef>
                <a:spcPts val="600"/>
              </a:spcBef>
              <a:buClrTx/>
              <a:buFont typeface="Arial" panose="020B0604020202020204" pitchFamily="34" charset="0"/>
              <a:buChar char="​"/>
              <a:defRPr sz="1600"/>
            </a:lvl2pPr>
            <a:lvl3pPr marL="0" indent="0" algn="ctr">
              <a:spcBef>
                <a:spcPts val="600"/>
              </a:spcBef>
              <a:buClrTx/>
              <a:buFont typeface="Arial" panose="020B0604020202020204" pitchFamily="34" charset="0"/>
              <a:buChar char="​"/>
              <a:defRPr sz="1600"/>
            </a:lvl3pPr>
            <a:lvl4pPr marL="0" indent="0">
              <a:spcBef>
                <a:spcPts val="600"/>
              </a:spcBef>
              <a:buClrTx/>
              <a:buFont typeface="Arial" panose="020B0604020202020204" pitchFamily="34" charset="0"/>
              <a:buChar char="​"/>
              <a:defRPr sz="1600"/>
            </a:lvl4pPr>
            <a:lvl5pPr marL="0" indent="0">
              <a:spcBef>
                <a:spcPts val="600"/>
              </a:spcBef>
              <a:buClrTx/>
              <a:buFont typeface="Arial" panose="020B0604020202020204" pitchFamily="34" charset="0"/>
              <a:buChar char="​"/>
              <a:defRPr sz="1600"/>
            </a:lvl5pPr>
            <a:lvl6pPr marL="0" indent="0">
              <a:spcBef>
                <a:spcPts val="600"/>
              </a:spcBef>
              <a:buClrTx/>
              <a:buFont typeface="Arial" panose="020B0604020202020204" pitchFamily="34" charset="0"/>
              <a:buChar char="​"/>
              <a:defRPr sz="1600"/>
            </a:lvl6pPr>
            <a:lvl7pPr marL="0" indent="0">
              <a:spcBef>
                <a:spcPts val="600"/>
              </a:spcBef>
              <a:buClrTx/>
              <a:buFont typeface="Arial" panose="020B0604020202020204" pitchFamily="34" charset="0"/>
              <a:buChar char="​"/>
              <a:defRPr sz="1600"/>
            </a:lvl7pPr>
            <a:lvl8pPr marL="0" indent="0">
              <a:spcBef>
                <a:spcPts val="600"/>
              </a:spcBef>
              <a:buClrTx/>
              <a:buFont typeface="Arial" panose="020B0604020202020204" pitchFamily="34" charset="0"/>
              <a:buChar char="​"/>
              <a:defRPr sz="1600"/>
            </a:lvl8pPr>
            <a:lvl9pPr marL="0" indent="0">
              <a:spcBef>
                <a:spcPts val="600"/>
              </a:spcBef>
              <a:buClrTx/>
              <a:buFont typeface="Arial" panose="020B0604020202020204" pitchFamily="34" charset="0"/>
              <a:buChar char="​"/>
              <a:defRPr sz="1600"/>
            </a:lvl9pPr>
          </a:lstStyle>
          <a:p>
            <a:pPr lvl="0"/>
            <a:r>
              <a:rPr lang="da-DK" noProof="0" dirty="0"/>
              <a:t>Klik for at tilføje tekst</a:t>
            </a:r>
          </a:p>
          <a:p>
            <a:pPr lvl="1"/>
            <a:r>
              <a:rPr lang="da-DK" noProof="0" dirty="0"/>
              <a:t>Andet Niveau</a:t>
            </a:r>
          </a:p>
          <a:p>
            <a:pPr lvl="2"/>
            <a:endParaRPr lang="da-DK" noProof="0" dirty="0"/>
          </a:p>
        </p:txBody>
      </p:sp>
      <p:sp>
        <p:nvSpPr>
          <p:cNvPr id="10" name="Line 5"/>
          <p:cNvSpPr>
            <a:spLocks noChangeShapeType="1"/>
          </p:cNvSpPr>
          <p:nvPr userDrawn="1"/>
        </p:nvSpPr>
        <p:spPr bwMode="auto">
          <a:xfrm>
            <a:off x="7988588" y="1511301"/>
            <a:ext cx="0" cy="4391025"/>
          </a:xfrm>
          <a:prstGeom prst="line">
            <a:avLst/>
          </a:prstGeom>
          <a:noFill/>
          <a:ln w="3175">
            <a:solidFill>
              <a:srgbClr val="BAB6B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 sz="1700" dirty="0"/>
          </a:p>
        </p:txBody>
      </p:sp>
      <p:sp>
        <p:nvSpPr>
          <p:cNvPr id="19" name="Line 5">
            <a:extLst>
              <a:ext uri="{FF2B5EF4-FFF2-40B4-BE49-F238E27FC236}">
                <a16:creationId xmlns:a16="http://schemas.microsoft.com/office/drawing/2014/main" id="{5195F64E-E880-4C67-9339-04C69E75DD97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204988" y="1512000"/>
            <a:ext cx="0" cy="4391025"/>
          </a:xfrm>
          <a:prstGeom prst="line">
            <a:avLst/>
          </a:prstGeom>
          <a:noFill/>
          <a:ln w="3175">
            <a:solidFill>
              <a:srgbClr val="BAB6B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 sz="1700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451B095-CF3A-4076-8D44-FE95CEE5E9F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844195" y="1453470"/>
            <a:ext cx="936000" cy="936000"/>
          </a:xfrm>
        </p:spPr>
        <p:txBody>
          <a:bodyPr lIns="72000" rIns="72000" anchor="ctr" anchorCtr="0"/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 dirty="0"/>
              <a:t>Placer ikon her</a:t>
            </a:r>
          </a:p>
        </p:txBody>
      </p:sp>
      <p:sp>
        <p:nvSpPr>
          <p:cNvPr id="16" name="Text Placeholder 10">
            <a:extLst>
              <a:ext uri="{FF2B5EF4-FFF2-40B4-BE49-F238E27FC236}">
                <a16:creationId xmlns:a16="http://schemas.microsoft.com/office/drawing/2014/main" id="{3F58AB7D-54E3-4084-923C-FE749FEF6316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629289" y="1453470"/>
            <a:ext cx="936000" cy="936000"/>
          </a:xfrm>
        </p:spPr>
        <p:txBody>
          <a:bodyPr lIns="72000" rIns="72000" anchor="ctr" anchorCtr="0"/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 dirty="0"/>
              <a:t>Placer ikon her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7524BF0B-8CEC-4E44-8742-E707B0EF3112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9409607" y="1453470"/>
            <a:ext cx="936000" cy="936000"/>
          </a:xfrm>
        </p:spPr>
        <p:txBody>
          <a:bodyPr lIns="72000" rIns="72000" anchor="ctr" anchorCtr="0"/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 dirty="0"/>
              <a:t>Placer ikon her</a:t>
            </a:r>
          </a:p>
        </p:txBody>
      </p:sp>
    </p:spTree>
    <p:extLst>
      <p:ext uri="{BB962C8B-B14F-4D97-AF65-F5344CB8AC3E}">
        <p14:creationId xmlns:p14="http://schemas.microsoft.com/office/powerpoint/2010/main" val="791255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471">
          <p15:clr>
            <a:srgbClr val="A4A3A4"/>
          </p15:clr>
        </p15:guide>
        <p15:guide id="2" pos="2825">
          <p15:clr>
            <a:srgbClr val="A4A3A4"/>
          </p15:clr>
        </p15:guide>
        <p15:guide id="3" pos="4855">
          <p15:clr>
            <a:srgbClr val="A4A3A4"/>
          </p15:clr>
        </p15:guide>
        <p15:guide id="4" pos="5208">
          <p15:clr>
            <a:srgbClr val="A4A3A4"/>
          </p15:clr>
        </p15:guide>
        <p15:guide id="5" orient="horz" pos="1510">
          <p15:clr>
            <a:srgbClr val="A4A3A4"/>
          </p15:clr>
        </p15:guide>
        <p15:guide id="6" pos="1161">
          <p15:clr>
            <a:srgbClr val="A4A3A4"/>
          </p15:clr>
        </p15:guide>
        <p15:guide id="7" pos="1750">
          <p15:clr>
            <a:srgbClr val="A4A3A4"/>
          </p15:clr>
        </p15:guide>
        <p15:guide id="8" pos="3544">
          <p15:clr>
            <a:srgbClr val="A4A3A4"/>
          </p15:clr>
        </p15:guide>
        <p15:guide id="9" pos="4134">
          <p15:clr>
            <a:srgbClr val="A4A3A4"/>
          </p15:clr>
        </p15:guide>
        <p15:guide id="10" pos="5925">
          <p15:clr>
            <a:srgbClr val="A4A3A4"/>
          </p15:clr>
        </p15:guide>
        <p15:guide id="11" pos="6515">
          <p15:clr>
            <a:srgbClr val="A4A3A4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re ikoner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>
          <a:xfrm>
            <a:off x="701675" y="361840"/>
            <a:ext cx="10785475" cy="936000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Klik her for at tilføje titel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135559" y="1383417"/>
            <a:ext cx="9351591" cy="1108800"/>
          </a:xfrm>
        </p:spPr>
        <p:txBody>
          <a:bodyPr rIns="144000"/>
          <a:lstStyle>
            <a:lvl1pPr marL="0" indent="0">
              <a:spcBef>
                <a:spcPts val="0"/>
              </a:spcBef>
              <a:buFont typeface="Arial" panose="020B0604020202020204" pitchFamily="34" charset="0"/>
              <a:buChar char="​"/>
              <a:defRPr sz="2400">
                <a:solidFill>
                  <a:schemeClr val="tx2"/>
                </a:solidFill>
                <a:latin typeface="+mj-lt"/>
              </a:defRPr>
            </a:lvl1pPr>
            <a:lvl2pPr marL="0" indent="0">
              <a:spcBef>
                <a:spcPts val="600"/>
              </a:spcBef>
              <a:buFont typeface="Arial" panose="020B0604020202020204" pitchFamily="34" charset="0"/>
              <a:buChar char="​"/>
              <a:defRPr sz="1600">
                <a:latin typeface="+mn-lt"/>
                <a:cs typeface="Arial" panose="020B0604020202020204" pitchFamily="34" charset="0"/>
              </a:defRPr>
            </a:lvl2pPr>
            <a:lvl3pPr marL="0" indent="0">
              <a:spcBef>
                <a:spcPts val="600"/>
              </a:spcBef>
              <a:buFont typeface="Arial" panose="020B0604020202020204" pitchFamily="34" charset="0"/>
              <a:buChar char="​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0" indent="0">
              <a:spcBef>
                <a:spcPts val="600"/>
              </a:spcBef>
              <a:buFont typeface="Arial" panose="020B0604020202020204" pitchFamily="34" charset="0"/>
              <a:buChar char="​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0" indent="0">
              <a:spcBef>
                <a:spcPts val="600"/>
              </a:spcBef>
              <a:buFont typeface="Arial" panose="020B0604020202020204" pitchFamily="34" charset="0"/>
              <a:buChar char="​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0" indent="0">
              <a:spcBef>
                <a:spcPts val="600"/>
              </a:spcBef>
              <a:buFont typeface="Arial" panose="020B0604020202020204" pitchFamily="34" charset="0"/>
              <a:buChar char="​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0" indent="0">
              <a:spcBef>
                <a:spcPts val="600"/>
              </a:spcBef>
              <a:buFont typeface="Arial" panose="020B0604020202020204" pitchFamily="34" charset="0"/>
              <a:buChar char="​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0" indent="0">
              <a:spcBef>
                <a:spcPts val="600"/>
              </a:spcBef>
              <a:buFont typeface="Arial" panose="020B0604020202020204" pitchFamily="34" charset="0"/>
              <a:buChar char="​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0" indent="0">
              <a:spcBef>
                <a:spcPts val="600"/>
              </a:spcBef>
              <a:buFont typeface="Arial" panose="020B0604020202020204" pitchFamily="34" charset="0"/>
              <a:buChar char="​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lvl="0"/>
            <a:r>
              <a:rPr lang="da-DK" dirty="0"/>
              <a:t>Klik her for at tilføje underoverskrift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endParaRPr lang="da-DK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2135559" y="2516400"/>
            <a:ext cx="9351590" cy="1148400"/>
          </a:xfrm>
        </p:spPr>
        <p:txBody>
          <a:bodyPr tIns="36000" rIns="144000"/>
          <a:lstStyle>
            <a:lvl1pPr marL="0" indent="0">
              <a:spcBef>
                <a:spcPts val="0"/>
              </a:spcBef>
              <a:buFont typeface="Arial" panose="020B0604020202020204" pitchFamily="34" charset="0"/>
              <a:buChar char="​"/>
              <a:defRPr sz="2400">
                <a:solidFill>
                  <a:schemeClr val="tx2"/>
                </a:solidFill>
                <a:latin typeface="+mj-lt"/>
              </a:defRPr>
            </a:lvl1pPr>
            <a:lvl2pPr marL="0" indent="0">
              <a:spcBef>
                <a:spcPts val="600"/>
              </a:spcBef>
              <a:buFont typeface="Arial" panose="020B0604020202020204" pitchFamily="34" charset="0"/>
              <a:buChar char="​"/>
              <a:defRPr sz="1600">
                <a:latin typeface="+mn-lt"/>
                <a:cs typeface="Arial" panose="020B0604020202020204" pitchFamily="34" charset="0"/>
              </a:defRPr>
            </a:lvl2pPr>
            <a:lvl3pPr marL="0" indent="0">
              <a:spcBef>
                <a:spcPts val="600"/>
              </a:spcBef>
              <a:buFont typeface="Arial" panose="020B0604020202020204" pitchFamily="34" charset="0"/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0" indent="0">
              <a:spcBef>
                <a:spcPts val="600"/>
              </a:spcBef>
              <a:buFont typeface="Arial" panose="020B0604020202020204" pitchFamily="34" charset="0"/>
              <a:buChar char="​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0" indent="0">
              <a:spcBef>
                <a:spcPts val="600"/>
              </a:spcBef>
              <a:buFont typeface="Arial" panose="020B0604020202020204" pitchFamily="34" charset="0"/>
              <a:buChar char="​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0" indent="0">
              <a:spcBef>
                <a:spcPts val="600"/>
              </a:spcBef>
              <a:buFont typeface="Arial" panose="020B0604020202020204" pitchFamily="34" charset="0"/>
              <a:buChar char="​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0" indent="0">
              <a:spcBef>
                <a:spcPts val="600"/>
              </a:spcBef>
              <a:buFont typeface="Arial" panose="020B0604020202020204" pitchFamily="34" charset="0"/>
              <a:buChar char="​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0" indent="0">
              <a:spcBef>
                <a:spcPts val="600"/>
              </a:spcBef>
              <a:buFont typeface="Arial" panose="020B0604020202020204" pitchFamily="34" charset="0"/>
              <a:buChar char="​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0" indent="0">
              <a:spcBef>
                <a:spcPts val="600"/>
              </a:spcBef>
              <a:buFont typeface="Arial" panose="020B0604020202020204" pitchFamily="34" charset="0"/>
              <a:buChar char="​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lvl="0"/>
            <a:r>
              <a:rPr lang="da-DK" dirty="0"/>
              <a:t>Klik her for at tilføje underoverskrift</a:t>
            </a:r>
          </a:p>
          <a:p>
            <a:pPr lvl="1"/>
            <a:r>
              <a:rPr lang="da-DK" dirty="0"/>
              <a:t>Andet niveau</a:t>
            </a:r>
          </a:p>
        </p:txBody>
      </p:sp>
      <p:sp>
        <p:nvSpPr>
          <p:cNvPr id="11" name="Content Placeholder 4">
            <a:extLst>
              <a:ext uri="{FF2B5EF4-FFF2-40B4-BE49-F238E27FC236}">
                <a16:creationId xmlns:a16="http://schemas.microsoft.com/office/drawing/2014/main" id="{39C4FF46-D1E8-41B4-A51E-1FD980294EF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135559" y="3690000"/>
            <a:ext cx="9351590" cy="1144800"/>
          </a:xfrm>
        </p:spPr>
        <p:txBody>
          <a:bodyPr tIns="36000" rIns="144000"/>
          <a:lstStyle>
            <a:lvl1pPr marL="0" indent="0">
              <a:spcBef>
                <a:spcPts val="0"/>
              </a:spcBef>
              <a:buFont typeface="Arial" panose="020B0604020202020204" pitchFamily="34" charset="0"/>
              <a:buChar char="​"/>
              <a:defRPr sz="2400">
                <a:solidFill>
                  <a:schemeClr val="tx2"/>
                </a:solidFill>
                <a:latin typeface="+mj-lt"/>
              </a:defRPr>
            </a:lvl1pPr>
            <a:lvl2pPr marL="0" indent="0">
              <a:spcBef>
                <a:spcPts val="600"/>
              </a:spcBef>
              <a:buFont typeface="Arial" panose="020B0604020202020204" pitchFamily="34" charset="0"/>
              <a:buChar char="​"/>
              <a:defRPr sz="1600">
                <a:latin typeface="+mn-lt"/>
                <a:cs typeface="Arial" panose="020B0604020202020204" pitchFamily="34" charset="0"/>
              </a:defRPr>
            </a:lvl2pPr>
            <a:lvl3pPr marL="0" indent="0">
              <a:spcBef>
                <a:spcPts val="600"/>
              </a:spcBef>
              <a:buFont typeface="Arial" panose="020B0604020202020204" pitchFamily="34" charset="0"/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0" indent="0">
              <a:spcBef>
                <a:spcPts val="600"/>
              </a:spcBef>
              <a:buFont typeface="Arial" panose="020B0604020202020204" pitchFamily="34" charset="0"/>
              <a:buChar char="​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0" indent="0">
              <a:spcBef>
                <a:spcPts val="600"/>
              </a:spcBef>
              <a:buFont typeface="Arial" panose="020B0604020202020204" pitchFamily="34" charset="0"/>
              <a:buChar char="​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0" indent="0">
              <a:spcBef>
                <a:spcPts val="600"/>
              </a:spcBef>
              <a:buFont typeface="Arial" panose="020B0604020202020204" pitchFamily="34" charset="0"/>
              <a:buChar char="​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0" indent="0">
              <a:spcBef>
                <a:spcPts val="600"/>
              </a:spcBef>
              <a:buFont typeface="Arial" panose="020B0604020202020204" pitchFamily="34" charset="0"/>
              <a:buChar char="​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0" indent="0">
              <a:spcBef>
                <a:spcPts val="600"/>
              </a:spcBef>
              <a:buFont typeface="Arial" panose="020B0604020202020204" pitchFamily="34" charset="0"/>
              <a:buChar char="​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0" indent="0">
              <a:spcBef>
                <a:spcPts val="600"/>
              </a:spcBef>
              <a:buFont typeface="Arial" panose="020B0604020202020204" pitchFamily="34" charset="0"/>
              <a:buChar char="​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lvl="0"/>
            <a:r>
              <a:rPr lang="da-DK" noProof="0" dirty="0"/>
              <a:t>Klik for at tilføje underoverskrift</a:t>
            </a:r>
          </a:p>
          <a:p>
            <a:pPr lvl="1"/>
            <a:r>
              <a:rPr lang="da-DK" noProof="0" dirty="0"/>
              <a:t>Andet niveau</a:t>
            </a:r>
          </a:p>
        </p:txBody>
      </p:sp>
      <p:sp>
        <p:nvSpPr>
          <p:cNvPr id="30" name="Content Placeholder 10">
            <a:extLst>
              <a:ext uri="{FF2B5EF4-FFF2-40B4-BE49-F238E27FC236}">
                <a16:creationId xmlns:a16="http://schemas.microsoft.com/office/drawing/2014/main" id="{47A3BC7C-79E9-499F-BBA4-7AAF4CC6F0D4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135559" y="4860000"/>
            <a:ext cx="9351591" cy="1054800"/>
          </a:xfrm>
        </p:spPr>
        <p:txBody>
          <a:bodyPr tIns="36000" rIns="144000"/>
          <a:lstStyle>
            <a:lvl1pPr marL="0" indent="0">
              <a:spcBef>
                <a:spcPts val="0"/>
              </a:spcBef>
              <a:buFont typeface="Arial" panose="020B0604020202020204" pitchFamily="34" charset="0"/>
              <a:buChar char="​"/>
              <a:defRPr sz="2400">
                <a:solidFill>
                  <a:schemeClr val="tx2"/>
                </a:solidFill>
                <a:latin typeface="+mj-lt"/>
              </a:defRPr>
            </a:lvl1pPr>
            <a:lvl2pPr marL="0" indent="0">
              <a:spcBef>
                <a:spcPts val="600"/>
              </a:spcBef>
              <a:buFont typeface="Arial" panose="020B0604020202020204" pitchFamily="34" charset="0"/>
              <a:buChar char="​"/>
              <a:defRPr sz="1600">
                <a:latin typeface="+mn-lt"/>
                <a:cs typeface="Arial" panose="020B0604020202020204" pitchFamily="34" charset="0"/>
              </a:defRPr>
            </a:lvl2pPr>
            <a:lvl3pPr marL="0" indent="0">
              <a:spcBef>
                <a:spcPts val="600"/>
              </a:spcBef>
              <a:buFont typeface="Arial" panose="020B0604020202020204" pitchFamily="34" charset="0"/>
              <a:buChar char="​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0" indent="0">
              <a:spcBef>
                <a:spcPts val="600"/>
              </a:spcBef>
              <a:buFont typeface="Arial" panose="020B0604020202020204" pitchFamily="34" charset="0"/>
              <a:buChar char="​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0" indent="0">
              <a:spcBef>
                <a:spcPts val="600"/>
              </a:spcBef>
              <a:buFont typeface="Arial" panose="020B0604020202020204" pitchFamily="34" charset="0"/>
              <a:buChar char="​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0" indent="0">
              <a:spcBef>
                <a:spcPts val="600"/>
              </a:spcBef>
              <a:buFont typeface="Arial" panose="020B0604020202020204" pitchFamily="34" charset="0"/>
              <a:buChar char="​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0" indent="0">
              <a:spcBef>
                <a:spcPts val="600"/>
              </a:spcBef>
              <a:buFont typeface="Arial" panose="020B0604020202020204" pitchFamily="34" charset="0"/>
              <a:buChar char="​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0" indent="0">
              <a:spcBef>
                <a:spcPts val="600"/>
              </a:spcBef>
              <a:buFont typeface="Arial" panose="020B0604020202020204" pitchFamily="34" charset="0"/>
              <a:buChar char="​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0" indent="0">
              <a:spcBef>
                <a:spcPts val="600"/>
              </a:spcBef>
              <a:buFont typeface="Arial" panose="020B0604020202020204" pitchFamily="34" charset="0"/>
              <a:buChar char="​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lvl="0"/>
            <a:r>
              <a:rPr lang="da-DK" noProof="0" dirty="0"/>
              <a:t>Klik for at tilføje underoverskrift</a:t>
            </a:r>
          </a:p>
          <a:p>
            <a:pPr lvl="1"/>
            <a:r>
              <a:rPr lang="da-DK" noProof="0" dirty="0"/>
              <a:t>Andet niveau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DBF058C-27D8-4D60-B55B-EE1703C75AF3}"/>
              </a:ext>
            </a:extLst>
          </p:cNvPr>
          <p:cNvCxnSpPr>
            <a:cxnSpLocks/>
          </p:cNvCxnSpPr>
          <p:nvPr userDrawn="1"/>
        </p:nvCxnSpPr>
        <p:spPr bwMode="auto">
          <a:xfrm>
            <a:off x="2135559" y="2505563"/>
            <a:ext cx="9351591" cy="0"/>
          </a:xfrm>
          <a:prstGeom prst="line">
            <a:avLst/>
          </a:prstGeom>
          <a:solidFill>
            <a:schemeClr val="accent1"/>
          </a:solidFill>
          <a:ln w="3175" cap="flat" cmpd="sng" algn="ctr">
            <a:solidFill>
              <a:srgbClr val="BAB6B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59779C2-36AD-43BA-99FC-A34E95CF8078}"/>
              </a:ext>
            </a:extLst>
          </p:cNvPr>
          <p:cNvCxnSpPr>
            <a:cxnSpLocks/>
          </p:cNvCxnSpPr>
          <p:nvPr userDrawn="1"/>
        </p:nvCxnSpPr>
        <p:spPr bwMode="auto">
          <a:xfrm>
            <a:off x="2135559" y="3675182"/>
            <a:ext cx="9351591" cy="0"/>
          </a:xfrm>
          <a:prstGeom prst="line">
            <a:avLst/>
          </a:prstGeom>
          <a:solidFill>
            <a:schemeClr val="accent1"/>
          </a:solidFill>
          <a:ln w="3175" cap="flat" cmpd="sng" algn="ctr">
            <a:solidFill>
              <a:srgbClr val="BAB6B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9BE8152-475F-425D-A076-79CF1E3E69F9}"/>
              </a:ext>
            </a:extLst>
          </p:cNvPr>
          <p:cNvCxnSpPr>
            <a:cxnSpLocks/>
          </p:cNvCxnSpPr>
          <p:nvPr userDrawn="1"/>
        </p:nvCxnSpPr>
        <p:spPr bwMode="auto">
          <a:xfrm>
            <a:off x="2135559" y="4844800"/>
            <a:ext cx="9351591" cy="0"/>
          </a:xfrm>
          <a:prstGeom prst="line">
            <a:avLst/>
          </a:prstGeom>
          <a:solidFill>
            <a:schemeClr val="accent1"/>
          </a:solidFill>
          <a:ln w="3175" cap="flat" cmpd="sng" algn="ctr">
            <a:solidFill>
              <a:srgbClr val="BAB6B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9F18B-C64D-467D-95E0-03999A31A181}" type="datetime1">
              <a:rPr lang="da-DK" smtClean="0"/>
              <a:t>22-10-2025</a:t>
            </a:fld>
            <a:endParaRPr lang="da-DK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25ED-097C-4BDC-A7CE-FA97BD9CA3B5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94792C7B-92A0-4FF6-B35D-F2AEB7880E8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701675" y="1453470"/>
            <a:ext cx="936000" cy="936000"/>
          </a:xfrm>
        </p:spPr>
        <p:txBody>
          <a:bodyPr lIns="72000" rIns="72000" anchor="ctr" anchorCtr="0"/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 dirty="0"/>
              <a:t>Placer ikon her</a:t>
            </a:r>
          </a:p>
        </p:txBody>
      </p:sp>
      <p:sp>
        <p:nvSpPr>
          <p:cNvPr id="18" name="Text Placeholder 10">
            <a:extLst>
              <a:ext uri="{FF2B5EF4-FFF2-40B4-BE49-F238E27FC236}">
                <a16:creationId xmlns:a16="http://schemas.microsoft.com/office/drawing/2014/main" id="{C3A1B1E9-DECF-46F3-AAAB-6E78C85D04CC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01675" y="2620000"/>
            <a:ext cx="936000" cy="936000"/>
          </a:xfrm>
        </p:spPr>
        <p:txBody>
          <a:bodyPr lIns="72000" rIns="72000" anchor="ctr" anchorCtr="0"/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 dirty="0"/>
              <a:t>Placer ikon her</a:t>
            </a:r>
          </a:p>
        </p:txBody>
      </p:sp>
      <p:sp>
        <p:nvSpPr>
          <p:cNvPr id="19" name="Text Placeholder 12">
            <a:extLst>
              <a:ext uri="{FF2B5EF4-FFF2-40B4-BE49-F238E27FC236}">
                <a16:creationId xmlns:a16="http://schemas.microsoft.com/office/drawing/2014/main" id="{B0F61776-DD49-4690-AD42-D6ABADF90CFA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01675" y="3797925"/>
            <a:ext cx="936000" cy="936000"/>
          </a:xfrm>
        </p:spPr>
        <p:txBody>
          <a:bodyPr lIns="72000" rIns="72000" anchor="ctr" anchorCtr="0"/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 dirty="0"/>
              <a:t>Placer ikon her</a:t>
            </a:r>
          </a:p>
        </p:txBody>
      </p:sp>
      <p:sp>
        <p:nvSpPr>
          <p:cNvPr id="20" name="Text Placeholder 14">
            <a:extLst>
              <a:ext uri="{FF2B5EF4-FFF2-40B4-BE49-F238E27FC236}">
                <a16:creationId xmlns:a16="http://schemas.microsoft.com/office/drawing/2014/main" id="{99D2927B-9BA1-4072-844B-1840D4566B7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01675" y="4975225"/>
            <a:ext cx="936000" cy="936000"/>
          </a:xfrm>
        </p:spPr>
        <p:txBody>
          <a:bodyPr lIns="72000" rIns="72000" anchor="ctr" anchorCtr="0"/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 dirty="0"/>
              <a:t>Placer ikon her</a:t>
            </a:r>
          </a:p>
        </p:txBody>
      </p:sp>
    </p:spTree>
    <p:extLst>
      <p:ext uri="{BB962C8B-B14F-4D97-AF65-F5344CB8AC3E}">
        <p14:creationId xmlns:p14="http://schemas.microsoft.com/office/powerpoint/2010/main" val="34152324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5" pos="1970" userDrawn="1">
          <p15:clr>
            <a:srgbClr val="A4A3A4"/>
          </p15:clr>
        </p15:guide>
        <p15:guide id="6" pos="2197" userDrawn="1">
          <p15:clr>
            <a:srgbClr val="A4A3A4"/>
          </p15:clr>
        </p15:guide>
        <p15:guide id="7" pos="3725" userDrawn="1">
          <p15:clr>
            <a:srgbClr val="A4A3A4"/>
          </p15:clr>
        </p15:guide>
        <p15:guide id="8" pos="3952" userDrawn="1">
          <p15:clr>
            <a:srgbClr val="A4A3A4"/>
          </p15:clr>
        </p15:guide>
        <p15:guide id="9" pos="5481" userDrawn="1">
          <p15:clr>
            <a:srgbClr val="A4A3A4"/>
          </p15:clr>
        </p15:guide>
        <p15:guide id="10" pos="5707" userDrawn="1">
          <p15:clr>
            <a:srgbClr val="A4A3A4"/>
          </p15:clr>
        </p15:guide>
        <p15:guide id="11" pos="1031" userDrawn="1">
          <p15:clr>
            <a:srgbClr val="A4A3A4"/>
          </p15:clr>
        </p15:guide>
        <p15:guide id="12" orient="horz" pos="1508" userDrawn="1">
          <p15:clr>
            <a:srgbClr val="A4A3A4"/>
          </p15:clr>
        </p15:guide>
        <p15:guide id="13" orient="horz" pos="2240" userDrawn="1">
          <p15:clr>
            <a:srgbClr val="A4A3A4"/>
          </p15:clr>
        </p15:guide>
        <p15:guide id="14" orient="horz" pos="1650" userDrawn="1">
          <p15:clr>
            <a:srgbClr val="A4A3A4"/>
          </p15:clr>
        </p15:guide>
        <p15:guide id="15" orient="horz" pos="2392" userDrawn="1">
          <p15:clr>
            <a:srgbClr val="A4A3A4"/>
          </p15:clr>
        </p15:guide>
        <p15:guide id="16" orient="horz" pos="2982" userDrawn="1">
          <p15:clr>
            <a:srgbClr val="A4A3A4"/>
          </p15:clr>
        </p15:guide>
        <p15:guide id="17" orient="horz" pos="4320" userDrawn="1">
          <p15:clr>
            <a:srgbClr val="A4A3A4"/>
          </p15:clr>
        </p15:guide>
        <p15:guide id="18" orient="horz" pos="3133" userDrawn="1">
          <p15:clr>
            <a:srgbClr val="A4A3A4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    Statement    (kort teks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aggrund"/>
          <p:cNvSpPr>
            <a:spLocks noChangeArrowheads="1"/>
          </p:cNvSpPr>
          <p:nvPr userDrawn="1"/>
        </p:nvSpPr>
        <p:spPr bwMode="auto">
          <a:xfrm>
            <a:off x="179388" y="180975"/>
            <a:ext cx="11830050" cy="649605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txBody>
          <a:bodyPr wrap="none" lIns="0" tIns="0" rIns="0" bIns="0" anchor="ctr"/>
          <a:lstStyle/>
          <a:p>
            <a:endParaRPr lang="da-DK" sz="170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white">
          <a:xfrm>
            <a:off x="701675" y="1357273"/>
            <a:ext cx="10785475" cy="4566398"/>
          </a:xfrm>
        </p:spPr>
        <p:txBody>
          <a:bodyPr rIns="0"/>
          <a:lstStyle>
            <a:lvl1pPr algn="ctr">
              <a:lnSpc>
                <a:spcPct val="88000"/>
              </a:lnSpc>
              <a:defRPr sz="44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Klik her for at tilføje tekst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9F18B-C64D-467D-95E0-03999A31A181}" type="datetime1">
              <a:rPr lang="da-DK" smtClean="0"/>
              <a:t>22-10-2025</a:t>
            </a:fld>
            <a:endParaRPr lang="da-DK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da-DK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25ED-097C-4BDC-A7CE-FA97BD9CA3B5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13" name="Slide Number Placeholder 5 (FAST)"/>
          <p:cNvSpPr txBox="1">
            <a:spLocks/>
          </p:cNvSpPr>
          <p:nvPr userDrawn="1"/>
        </p:nvSpPr>
        <p:spPr bwMode="white">
          <a:xfrm>
            <a:off x="702668" y="6400800"/>
            <a:ext cx="279770" cy="274857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DFD3FF-FAEA-D841-BBBA-173DB513EC35}" type="slidenum">
              <a:rPr kumimoji="0" lang="da-DK" sz="9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a-DK" sz="9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9" name="image" descr="{&quot;templafy&quot;:{&quot;type&quot;:&quot;image&quot;,&quot;width&quot;:&quot;7.04 cm&quot;,&quot;height&quot;:&quot;1.82 cm&quot;,&quot;binding&quot;:&quot;UserProfile.LogoInsertion.PpLogoNameWhite&quot;}}" title="UserProfile.LogoInsertion.PpLogoNameWhite">
            <a:extLst>
              <a:ext uri="{FF2B5EF4-FFF2-40B4-BE49-F238E27FC236}">
                <a16:creationId xmlns:a16="http://schemas.microsoft.com/office/drawing/2014/main" id="{F198BA29-4723-4F14-9F32-0AE8D5CDA3A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976321" y="6042696"/>
            <a:ext cx="2532533" cy="654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1590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killes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 hasCustomPrompt="1"/>
          </p:nvPr>
        </p:nvSpPr>
        <p:spPr>
          <a:xfrm>
            <a:off x="179388" y="179388"/>
            <a:ext cx="11830050" cy="6498612"/>
          </a:xfrm>
          <a:noFill/>
        </p:spPr>
        <p:txBody>
          <a:bodyPr lIns="72000" tIns="36000" rIns="4726800" anchor="t" anchorCtr="0"/>
          <a:lstStyle>
            <a:lvl1pPr marL="0" indent="0" algn="ctr">
              <a:buNone/>
              <a:defRPr sz="1400" b="0"/>
            </a:lvl1pPr>
          </a:lstStyle>
          <a:p>
            <a:r>
              <a:rPr lang="da-DK" noProof="1"/>
              <a:t>Klik på rammen for at indsætte billede via Templafy og Images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3130A091-D2A2-437A-86F2-B1116CB2DD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82800" y="180000"/>
            <a:ext cx="4438800" cy="6498000"/>
          </a:xfrm>
          <a:solidFill>
            <a:schemeClr val="tx2"/>
          </a:solidFill>
        </p:spPr>
        <p:txBody>
          <a:bodyPr lIns="241200" tIns="234000" rIns="241200" bIns="234000"/>
          <a:lstStyle>
            <a:lvl1pPr>
              <a:lnSpc>
                <a:spcPct val="88000"/>
              </a:lnSpc>
              <a:defRPr sz="3400">
                <a:solidFill>
                  <a:schemeClr val="bg1"/>
                </a:solidFill>
              </a:defRPr>
            </a:lvl1pPr>
          </a:lstStyle>
          <a:p>
            <a:pPr lvl="0"/>
            <a:r>
              <a:rPr lang="da-DK" noProof="0" dirty="0"/>
              <a:t>Klik for at tilføje titel</a:t>
            </a:r>
          </a:p>
        </p:txBody>
      </p:sp>
      <p:sp>
        <p:nvSpPr>
          <p:cNvPr id="13" name="Text Placeholder 2"/>
          <p:cNvSpPr>
            <a:spLocks noGrp="1"/>
          </p:cNvSpPr>
          <p:nvPr>
            <p:ph type="body" sz="half" idx="1" hasCustomPrompt="1"/>
          </p:nvPr>
        </p:nvSpPr>
        <p:spPr bwMode="white">
          <a:xfrm>
            <a:off x="7550034" y="1450800"/>
            <a:ext cx="3941166" cy="3780000"/>
          </a:xfrm>
        </p:spPr>
        <p:txBody>
          <a:bodyPr rIns="144000"/>
          <a:lstStyle>
            <a:lvl1pPr>
              <a:buClrTx/>
              <a:defRPr>
                <a:solidFill>
                  <a:schemeClr val="bg1"/>
                </a:solidFill>
              </a:defRPr>
            </a:lvl1pPr>
            <a:lvl2pPr>
              <a:buClrTx/>
              <a:defRPr>
                <a:solidFill>
                  <a:schemeClr val="bg1"/>
                </a:solidFill>
              </a:defRPr>
            </a:lvl2pPr>
            <a:lvl3pPr>
              <a:buClrTx/>
              <a:defRPr>
                <a:solidFill>
                  <a:schemeClr val="bg1"/>
                </a:solidFill>
              </a:defRPr>
            </a:lvl3pPr>
            <a:lvl4pPr>
              <a:buClrTx/>
              <a:defRPr>
                <a:solidFill>
                  <a:schemeClr val="bg1"/>
                </a:solidFill>
              </a:defRPr>
            </a:lvl4pPr>
            <a:lvl5pPr>
              <a:buClrTx/>
              <a:defRPr>
                <a:solidFill>
                  <a:schemeClr val="bg1"/>
                </a:solidFill>
              </a:defRPr>
            </a:lvl5pPr>
            <a:lvl6pPr>
              <a:buClrTx/>
              <a:defRPr>
                <a:solidFill>
                  <a:schemeClr val="bg1"/>
                </a:solidFill>
              </a:defRPr>
            </a:lvl6pPr>
            <a:lvl7pPr>
              <a:buClrTx/>
              <a:defRPr>
                <a:solidFill>
                  <a:schemeClr val="bg1"/>
                </a:solidFill>
              </a:defRPr>
            </a:lvl7pPr>
            <a:lvl8pPr>
              <a:buClrTx/>
              <a:defRPr>
                <a:solidFill>
                  <a:schemeClr val="bg1"/>
                </a:solidFill>
              </a:defRPr>
            </a:lvl8pPr>
            <a:lvl9pPr>
              <a:buClrTx/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da-DK" dirty="0"/>
              <a:t>Klik her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  <a:p>
            <a:pPr lvl="5"/>
            <a:r>
              <a:rPr lang="da-DK" dirty="0"/>
              <a:t>6</a:t>
            </a:r>
          </a:p>
          <a:p>
            <a:pPr lvl="6"/>
            <a:r>
              <a:rPr lang="da-DK" dirty="0"/>
              <a:t>7</a:t>
            </a:r>
          </a:p>
          <a:p>
            <a:pPr lvl="7"/>
            <a:r>
              <a:rPr lang="da-DK" dirty="0"/>
              <a:t>8</a:t>
            </a:r>
          </a:p>
          <a:p>
            <a:pPr lvl="8"/>
            <a:r>
              <a:rPr lang="da-DK" dirty="0"/>
              <a:t>9</a:t>
            </a:r>
          </a:p>
        </p:txBody>
      </p:sp>
      <p:sp>
        <p:nvSpPr>
          <p:cNvPr id="10" name="Date Placeholder 2"/>
          <p:cNvSpPr>
            <a:spLocks noGrp="1"/>
          </p:cNvSpPr>
          <p:nvPr>
            <p:ph type="dt" sz="half" idx="17"/>
          </p:nvPr>
        </p:nvSpPr>
        <p:spPr>
          <a:xfrm>
            <a:off x="0" y="6912000"/>
            <a:ext cx="0" cy="0"/>
          </a:xfrm>
        </p:spPr>
        <p:txBody>
          <a:bodyPr/>
          <a:lstStyle/>
          <a:p>
            <a:fld id="{D709F18B-C64D-467D-95E0-03999A31A181}" type="datetime1">
              <a:rPr lang="da-DK" smtClean="0"/>
              <a:t>22-10-2025</a:t>
            </a:fld>
            <a:endParaRPr lang="da-DK" dirty="0"/>
          </a:p>
        </p:txBody>
      </p:sp>
      <p:sp>
        <p:nvSpPr>
          <p:cNvPr id="16" name="Footer Placeholder 3">
            <a:extLst>
              <a:ext uri="{FF2B5EF4-FFF2-40B4-BE49-F238E27FC236}">
                <a16:creationId xmlns:a16="http://schemas.microsoft.com/office/drawing/2014/main" id="{CB61A52D-8590-43B2-9F10-300CF644B6B9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>
          <a:xfrm>
            <a:off x="1029600" y="6400800"/>
            <a:ext cx="3794400" cy="2772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da-DK" dirty="0"/>
          </a:p>
        </p:txBody>
      </p:sp>
      <p:sp>
        <p:nvSpPr>
          <p:cNvPr id="17" name="Slide Number Placeholder 7">
            <a:extLst>
              <a:ext uri="{FF2B5EF4-FFF2-40B4-BE49-F238E27FC236}">
                <a16:creationId xmlns:a16="http://schemas.microsoft.com/office/drawing/2014/main" id="{7B82154A-6A4A-4F95-8844-A5A220EDA9A5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702000" y="6400800"/>
            <a:ext cx="280800" cy="2546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0AE25ED-097C-4BDC-A7CE-FA97BD9CA3B5}" type="slidenum">
              <a:rPr lang="da-DK" smtClean="0"/>
              <a:pPr/>
              <a:t>‹nr.›</a:t>
            </a:fld>
            <a:endParaRPr lang="da-DK" dirty="0"/>
          </a:p>
        </p:txBody>
      </p:sp>
      <p:pic>
        <p:nvPicPr>
          <p:cNvPr id="12" name="Logo" descr="{&quot;templafy&quot;:{&quot;type&quot;:&quot;image&quot;,&quot;width&quot;:&quot;7.04 cm&quot;,&quot;height&quot;:&quot;1.82 cm&quot;,&quot;binding&quot;:&quot;UserProfile.LogoInsertion.PpLogoNameWhite&quot;}}" title="UserProfile.LogoInsertion.PpLogoNameWhite">
            <a:extLst>
              <a:ext uri="{FF2B5EF4-FFF2-40B4-BE49-F238E27FC236}">
                <a16:creationId xmlns:a16="http://schemas.microsoft.com/office/drawing/2014/main" id="{AA829CC2-74AB-4D87-9975-01041D1A09B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976321" y="6042696"/>
            <a:ext cx="2532533" cy="654920"/>
          </a:xfrm>
          <a:prstGeom prst="rect">
            <a:avLst/>
          </a:prstGeom>
        </p:spPr>
      </p:pic>
      <p:sp>
        <p:nvSpPr>
          <p:cNvPr id="9" name="AutoShape 4">
            <a:extLst>
              <a:ext uri="{FF2B5EF4-FFF2-40B4-BE49-F238E27FC236}">
                <a16:creationId xmlns:a16="http://schemas.microsoft.com/office/drawing/2014/main" id="{8E9F2879-9B5A-4058-B154-E03170C6CED0}"/>
              </a:ext>
            </a:extLst>
          </p:cNvPr>
          <p:cNvSpPr>
            <a:spLocks/>
          </p:cNvSpPr>
          <p:nvPr userDrawn="1"/>
        </p:nvSpPr>
        <p:spPr bwMode="gray">
          <a:xfrm>
            <a:off x="8538450" y="6915108"/>
            <a:ext cx="2952750" cy="138436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defTabSz="457200">
              <a:lnSpc>
                <a:spcPct val="108000"/>
              </a:lnSpc>
              <a:spcBef>
                <a:spcPts val="600"/>
              </a:spcBef>
              <a:tabLst>
                <a:tab pos="177800" algn="l"/>
              </a:tabLst>
            </a:pPr>
            <a:r>
              <a:rPr lang="da-DK" sz="900" b="0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>Klik på knappen </a:t>
            </a:r>
            <a:r>
              <a:rPr lang="da-DK" sz="900" b="1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>Indsæt logo forrest </a:t>
            </a:r>
            <a:r>
              <a:rPr lang="da-DK" sz="900" b="0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>for at vise logoet</a:t>
            </a:r>
          </a:p>
        </p:txBody>
      </p:sp>
    </p:spTree>
    <p:extLst>
      <p:ext uri="{BB962C8B-B14F-4D97-AF65-F5344CB8AC3E}">
        <p14:creationId xmlns:p14="http://schemas.microsoft.com/office/powerpoint/2010/main" val="21935660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4587" userDrawn="1">
          <p15:clr>
            <a:srgbClr val="A4A3A4"/>
          </p15:clr>
        </p15:guide>
        <p15:guide id="2" pos="4755" userDrawn="1">
          <p15:clr>
            <a:srgbClr val="A4A3A4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     Skilleside     (mere teks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ggrund"/>
          <p:cNvSpPr/>
          <p:nvPr userDrawn="1"/>
        </p:nvSpPr>
        <p:spPr bwMode="white"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8000"/>
              </a:lnSpc>
              <a:spcBef>
                <a:spcPct val="54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179388" y="180975"/>
            <a:ext cx="11830050" cy="6494503"/>
          </a:xfrm>
        </p:spPr>
        <p:txBody>
          <a:bodyPr lIns="72000" tIns="36000" rIns="72000"/>
          <a:lstStyle>
            <a:lvl1pPr marL="0" indent="0" algn="ctr">
              <a:buNone/>
              <a:defRPr sz="1400"/>
            </a:lvl1pPr>
          </a:lstStyle>
          <a:p>
            <a:r>
              <a:rPr lang="da-DK" noProof="1"/>
              <a:t>Klik på rammen for at indsætte billede via Templafy og Images</a:t>
            </a:r>
          </a:p>
        </p:txBody>
      </p:sp>
      <p:sp>
        <p:nvSpPr>
          <p:cNvPr id="6" name="Text Placeholder 5"/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701675" y="412750"/>
            <a:ext cx="10785475" cy="1027150"/>
          </a:xfrm>
          <a:solidFill>
            <a:srgbClr val="FFFFFF">
              <a:alpha val="70000"/>
            </a:srgbClr>
          </a:solidFill>
        </p:spPr>
        <p:txBody>
          <a:bodyPr wrap="square" lIns="252000" tIns="216000" rIns="252000" bIns="216000">
            <a:spAutoFit/>
          </a:bodyPr>
          <a:lstStyle>
            <a:lvl1pPr marL="0" indent="0" algn="l">
              <a:lnSpc>
                <a:spcPct val="96000"/>
              </a:lnSpc>
              <a:spcBef>
                <a:spcPts val="0"/>
              </a:spcBef>
              <a:buNone/>
              <a:defRPr sz="4000" b="0">
                <a:solidFill>
                  <a:srgbClr val="031D5C"/>
                </a:solidFill>
                <a:latin typeface="+mj-lt"/>
              </a:defRPr>
            </a:lvl1pPr>
            <a:lvl2pPr algn="r">
              <a:spcBef>
                <a:spcPts val="1200"/>
              </a:spcBef>
              <a:defRPr sz="1200" b="1" cap="all" baseline="0">
                <a:solidFill>
                  <a:schemeClr val="tx2"/>
                </a:solidFill>
              </a:defRPr>
            </a:lvl2pPr>
          </a:lstStyle>
          <a:p>
            <a:pPr lvl="0"/>
            <a:r>
              <a:rPr lang="da-DK" dirty="0"/>
              <a:t>Klik her for at tilføje tekst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fld id="{D709F18B-C64D-467D-95E0-03999A31A181}" type="datetime1">
              <a:rPr lang="da-DK" smtClean="0"/>
              <a:t>22-10-2025</a:t>
            </a:fld>
            <a:endParaRPr lang="da-DK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da-DK" dirty="0"/>
          </a:p>
        </p:txBody>
      </p:sp>
      <p:sp>
        <p:nvSpPr>
          <p:cNvPr id="12" name="Slide Number Placeholder 7"/>
          <p:cNvSpPr>
            <a:spLocks noGrp="1"/>
          </p:cNvSpPr>
          <p:nvPr>
            <p:ph type="sldNum" sz="quarter" idx="19"/>
          </p:nvPr>
        </p:nvSpPr>
        <p:spPr>
          <a:xfrm>
            <a:off x="702000" y="6400800"/>
            <a:ext cx="280800" cy="2546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0AE25ED-097C-4BDC-A7CE-FA97BD9CA3B5}" type="slidenum">
              <a:rPr lang="da-DK" smtClean="0"/>
              <a:pPr/>
              <a:t>‹nr.›</a:t>
            </a:fld>
            <a:endParaRPr lang="da-DK" dirty="0"/>
          </a:p>
        </p:txBody>
      </p:sp>
      <p:pic>
        <p:nvPicPr>
          <p:cNvPr id="9" name="Logo" descr="{&quot;templafy&quot;:{&quot;type&quot;:&quot;image&quot;,&quot;width&quot;:&quot;7.04 cm&quot;,&quot;height&quot;:&quot;1.82 cm&quot;,&quot;binding&quot;:&quot;UserProfile.LogoInsertion.PpLogoNameWhite&quot;}}" title="UserProfile.LogoInsertion.PpLogoNameWhite">
            <a:extLst>
              <a:ext uri="{FF2B5EF4-FFF2-40B4-BE49-F238E27FC236}">
                <a16:creationId xmlns:a16="http://schemas.microsoft.com/office/drawing/2014/main" id="{D71C7B16-1209-4F6F-9420-77405F236F0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976321" y="6042696"/>
            <a:ext cx="2532533" cy="654920"/>
          </a:xfrm>
          <a:prstGeom prst="rect">
            <a:avLst/>
          </a:prstGeom>
        </p:spPr>
      </p:pic>
      <p:sp>
        <p:nvSpPr>
          <p:cNvPr id="11" name="AutoShape 4">
            <a:extLst>
              <a:ext uri="{FF2B5EF4-FFF2-40B4-BE49-F238E27FC236}">
                <a16:creationId xmlns:a16="http://schemas.microsoft.com/office/drawing/2014/main" id="{743BB1CB-D07E-4306-A02E-E60C03604D76}"/>
              </a:ext>
            </a:extLst>
          </p:cNvPr>
          <p:cNvSpPr>
            <a:spLocks/>
          </p:cNvSpPr>
          <p:nvPr userDrawn="1"/>
        </p:nvSpPr>
        <p:spPr bwMode="gray">
          <a:xfrm>
            <a:off x="8538450" y="6915108"/>
            <a:ext cx="2952750" cy="138436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defTabSz="457200">
              <a:lnSpc>
                <a:spcPct val="108000"/>
              </a:lnSpc>
              <a:spcBef>
                <a:spcPts val="600"/>
              </a:spcBef>
              <a:tabLst>
                <a:tab pos="177800" algn="l"/>
              </a:tabLst>
            </a:pPr>
            <a:r>
              <a:rPr lang="da-DK" sz="900" b="0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>Klik på knappen </a:t>
            </a:r>
            <a:r>
              <a:rPr lang="da-DK" sz="900" b="1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>Indsæt logo forrest </a:t>
            </a:r>
            <a:r>
              <a:rPr lang="da-DK" sz="900" b="0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>for at vise logoet</a:t>
            </a:r>
          </a:p>
        </p:txBody>
      </p:sp>
    </p:spTree>
    <p:extLst>
      <p:ext uri="{BB962C8B-B14F-4D97-AF65-F5344CB8AC3E}">
        <p14:creationId xmlns:p14="http://schemas.microsoft.com/office/powerpoint/2010/main" val="37354292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 med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132DAD9-61A5-4644-911A-CD4E35B30F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9F18B-C64D-467D-95E0-03999A31A181}" type="datetime1">
              <a:rPr lang="da-DK" smtClean="0"/>
              <a:t>22-10-2025</a:t>
            </a:fld>
            <a:endParaRPr lang="da-DK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60EBFC-9F9A-4DB5-9FA4-FE26576D8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13AFC6-9F5F-4A43-A002-F25D24167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25ED-097C-4BDC-A7CE-FA97BD9CA3B5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7549542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vid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aggrund"/>
          <p:cNvSpPr/>
          <p:nvPr userDrawn="1"/>
        </p:nvSpPr>
        <p:spPr bwMode="auto">
          <a:xfrm>
            <a:off x="1838" y="0"/>
            <a:ext cx="12190161" cy="685800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8000"/>
              </a:lnSpc>
              <a:spcBef>
                <a:spcPct val="54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277A8AC-F640-4960-ADC6-30AC3801C4E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a-DK" dirty="0"/>
              <a:t>Klik her for at tilføje titel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fld id="{ED5F2DD1-FF2E-4A6A-A9E9-8BE1BCFC17F4}" type="datetime1">
              <a:rPr lang="da-DK" smtClean="0"/>
              <a:pPr/>
              <a:t>22-10-2025</a:t>
            </a:fld>
            <a:endParaRPr lang="da-DK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da-DK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fld id="{1E80101F-5742-4645-B1C0-D6AFABF6C92F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107177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fslutning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 hasCustomPrompt="1"/>
          </p:nvPr>
        </p:nvSpPr>
        <p:spPr>
          <a:xfrm>
            <a:off x="179388" y="179388"/>
            <a:ext cx="11830050" cy="6498612"/>
          </a:xfrm>
          <a:noFill/>
        </p:spPr>
        <p:txBody>
          <a:bodyPr lIns="72000" tIns="36000" rIns="72000" anchor="t" anchorCtr="0"/>
          <a:lstStyle>
            <a:lvl1pPr marL="0" indent="0" algn="ctr">
              <a:buNone/>
              <a:defRPr sz="1400" b="0"/>
            </a:lvl1pPr>
          </a:lstStyle>
          <a:p>
            <a:r>
              <a:rPr lang="da-DK" noProof="1"/>
              <a:t>Klik på rammen for at indsætte billede via Templafy og Images</a:t>
            </a:r>
          </a:p>
        </p:txBody>
      </p:sp>
      <p:sp>
        <p:nvSpPr>
          <p:cNvPr id="1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467544" y="4779149"/>
            <a:ext cx="11255000" cy="1897875"/>
          </a:xfrm>
          <a:solidFill>
            <a:schemeClr val="tx2">
              <a:alpha val="80000"/>
            </a:schemeClr>
          </a:solidFill>
        </p:spPr>
        <p:txBody>
          <a:bodyPr lIns="234000" tIns="234000" rIns="2970000" bIns="234000"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Skriv kontaktdata</a:t>
            </a:r>
          </a:p>
        </p:txBody>
      </p:sp>
      <p:sp>
        <p:nvSpPr>
          <p:cNvPr id="10" name="Date Placeholder 2"/>
          <p:cNvSpPr>
            <a:spLocks noGrp="1"/>
          </p:cNvSpPr>
          <p:nvPr>
            <p:ph type="dt" sz="half" idx="17"/>
          </p:nvPr>
        </p:nvSpPr>
        <p:spPr>
          <a:xfrm>
            <a:off x="0" y="6912000"/>
            <a:ext cx="0" cy="0"/>
          </a:xfrm>
        </p:spPr>
        <p:txBody>
          <a:bodyPr/>
          <a:lstStyle/>
          <a:p>
            <a:fld id="{D709F18B-C64D-467D-95E0-03999A31A181}" type="datetime1">
              <a:rPr lang="da-DK" smtClean="0"/>
              <a:t>22-10-2025</a:t>
            </a:fld>
            <a:endParaRPr lang="da-DK" dirty="0"/>
          </a:p>
        </p:txBody>
      </p:sp>
      <p:sp>
        <p:nvSpPr>
          <p:cNvPr id="11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da-DK" dirty="0"/>
          </a:p>
        </p:txBody>
      </p:sp>
      <p:sp>
        <p:nvSpPr>
          <p:cNvPr id="12" name="Slide Number Placeholder 7"/>
          <p:cNvSpPr>
            <a:spLocks noGrp="1"/>
          </p:cNvSpPr>
          <p:nvPr>
            <p:ph type="sldNum" sz="quarter" idx="19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fld id="{80AE25ED-097C-4BDC-A7CE-FA97BD9CA3B5}" type="slidenum">
              <a:rPr lang="da-DK" smtClean="0"/>
              <a:pPr/>
              <a:t>‹nr.›</a:t>
            </a:fld>
            <a:endParaRPr lang="da-DK" dirty="0"/>
          </a:p>
        </p:txBody>
      </p:sp>
      <p:pic>
        <p:nvPicPr>
          <p:cNvPr id="8" name="Logo" descr="{&quot;templafy&quot;:{&quot;type&quot;:&quot;image&quot;,&quot;width&quot;:&quot;7.57 cm&quot;,&quot;height&quot;:&quot;1.96 cm&quot;,&quot;binding&quot;:&quot;UserProfile.LogoInsertion.PpLogoNameWhite&quot;}}" title="UserProfile.LogoInsertion.PpLogoNameWhite">
            <a:extLst>
              <a:ext uri="{FF2B5EF4-FFF2-40B4-BE49-F238E27FC236}">
                <a16:creationId xmlns:a16="http://schemas.microsoft.com/office/drawing/2014/main" id="{9B1A9984-4B4A-4A47-B32C-8CA3272FD2D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791074" y="5895894"/>
            <a:ext cx="2723390" cy="704275"/>
          </a:xfrm>
          <a:prstGeom prst="rect">
            <a:avLst/>
          </a:prstGeom>
        </p:spPr>
      </p:pic>
      <p:sp>
        <p:nvSpPr>
          <p:cNvPr id="9" name="AutoShape 4">
            <a:extLst>
              <a:ext uri="{FF2B5EF4-FFF2-40B4-BE49-F238E27FC236}">
                <a16:creationId xmlns:a16="http://schemas.microsoft.com/office/drawing/2014/main" id="{B3CC375C-A6A8-4D1F-9065-67771B3085EF}"/>
              </a:ext>
            </a:extLst>
          </p:cNvPr>
          <p:cNvSpPr>
            <a:spLocks/>
          </p:cNvSpPr>
          <p:nvPr userDrawn="1"/>
        </p:nvSpPr>
        <p:spPr bwMode="gray">
          <a:xfrm>
            <a:off x="8538450" y="6915108"/>
            <a:ext cx="2952750" cy="138436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defTabSz="457200">
              <a:lnSpc>
                <a:spcPct val="108000"/>
              </a:lnSpc>
              <a:spcBef>
                <a:spcPts val="600"/>
              </a:spcBef>
              <a:tabLst>
                <a:tab pos="177800" algn="l"/>
              </a:tabLst>
            </a:pPr>
            <a:r>
              <a:rPr lang="da-DK" sz="900" b="0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>Klik på knappen </a:t>
            </a:r>
            <a:r>
              <a:rPr lang="da-DK" sz="900" b="1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>Indsæt logo forrest </a:t>
            </a:r>
            <a:r>
              <a:rPr lang="da-DK" sz="900" b="0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>for at vise logoet</a:t>
            </a:r>
          </a:p>
        </p:txBody>
      </p:sp>
    </p:spTree>
    <p:extLst>
      <p:ext uri="{BB962C8B-B14F-4D97-AF65-F5344CB8AC3E}">
        <p14:creationId xmlns:p14="http://schemas.microsoft.com/office/powerpoint/2010/main" val="40616403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aggrund"/>
          <p:cNvSpPr>
            <a:spLocks noChangeArrowheads="1"/>
          </p:cNvSpPr>
          <p:nvPr userDrawn="1"/>
        </p:nvSpPr>
        <p:spPr bwMode="auto">
          <a:xfrm>
            <a:off x="179388" y="180975"/>
            <a:ext cx="11830050" cy="6496050"/>
          </a:xfrm>
          <a:prstGeom prst="rect">
            <a:avLst/>
          </a:prstGeom>
          <a:solidFill>
            <a:srgbClr val="57707F"/>
          </a:solidFill>
          <a:ln>
            <a:noFill/>
          </a:ln>
          <a:effectLst/>
        </p:spPr>
        <p:txBody>
          <a:bodyPr wrap="none" lIns="0" tIns="0" rIns="0" bIns="0" anchor="ctr"/>
          <a:lstStyle/>
          <a:p>
            <a:endParaRPr lang="da-DK" sz="1700" dirty="0"/>
          </a:p>
        </p:txBody>
      </p:sp>
      <p:sp>
        <p:nvSpPr>
          <p:cNvPr id="13" name="Slide Number Placeholder 5 (FAST)"/>
          <p:cNvSpPr txBox="1">
            <a:spLocks/>
          </p:cNvSpPr>
          <p:nvPr userDrawn="1"/>
        </p:nvSpPr>
        <p:spPr bwMode="white">
          <a:xfrm>
            <a:off x="702668" y="6400800"/>
            <a:ext cx="279770" cy="254625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DFD3FF-FAEA-D841-BBBA-173DB513EC35}" type="slidenum">
              <a:rPr kumimoji="0" lang="da-DK" sz="9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a-DK" sz="9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B024125-AC67-4DA3-8E6E-715199C5DB2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white">
          <a:xfrm>
            <a:off x="702668" y="1463492"/>
            <a:ext cx="10784482" cy="4449946"/>
          </a:xfrm>
        </p:spPr>
        <p:txBody>
          <a:bodyPr rIns="144000"/>
          <a:lstStyle>
            <a:lvl1pPr marL="216000" indent="-216000">
              <a:lnSpc>
                <a:spcPct val="150000"/>
              </a:lnSpc>
              <a:spcBef>
                <a:spcPts val="0"/>
              </a:spcBef>
              <a:buClrTx/>
              <a:buFont typeface="Symbol" panose="05050102010706020507" pitchFamily="18" charset="2"/>
              <a:buChar char="·"/>
              <a:tabLst>
                <a:tab pos="892175" algn="l"/>
              </a:tabLst>
              <a:defRPr sz="1800">
                <a:solidFill>
                  <a:schemeClr val="bg1"/>
                </a:solidFill>
              </a:defRPr>
            </a:lvl1pPr>
            <a:lvl2pPr marL="453600">
              <a:spcBef>
                <a:spcPts val="0"/>
              </a:spcBef>
              <a:buClrTx/>
              <a:defRPr>
                <a:solidFill>
                  <a:schemeClr val="bg1"/>
                </a:solidFill>
              </a:defRPr>
            </a:lvl2pPr>
            <a:lvl3pPr marL="684000">
              <a:spcBef>
                <a:spcPts val="0"/>
              </a:spcBef>
              <a:buClrTx/>
              <a:defRPr>
                <a:solidFill>
                  <a:schemeClr val="bg1"/>
                </a:solidFill>
              </a:defRPr>
            </a:lvl3pPr>
            <a:lvl4pPr marL="684000">
              <a:spcBef>
                <a:spcPts val="0"/>
              </a:spcBef>
              <a:buClrTx/>
              <a:defRPr>
                <a:solidFill>
                  <a:schemeClr val="bg1"/>
                </a:solidFill>
              </a:defRPr>
            </a:lvl4pPr>
            <a:lvl5pPr marL="684000">
              <a:spcBef>
                <a:spcPts val="0"/>
              </a:spcBef>
              <a:buClrTx/>
              <a:defRPr>
                <a:solidFill>
                  <a:schemeClr val="bg1"/>
                </a:solidFill>
              </a:defRPr>
            </a:lvl5pPr>
            <a:lvl6pPr marL="684000">
              <a:spcBef>
                <a:spcPts val="0"/>
              </a:spcBef>
              <a:buClrTx/>
              <a:defRPr>
                <a:solidFill>
                  <a:schemeClr val="bg1"/>
                </a:solidFill>
              </a:defRPr>
            </a:lvl6pPr>
            <a:lvl7pPr marL="684000">
              <a:spcBef>
                <a:spcPts val="0"/>
              </a:spcBef>
              <a:buClrTx/>
              <a:defRPr>
                <a:solidFill>
                  <a:schemeClr val="bg1"/>
                </a:solidFill>
              </a:defRPr>
            </a:lvl7pPr>
            <a:lvl8pPr marL="684000">
              <a:spcBef>
                <a:spcPts val="0"/>
              </a:spcBef>
              <a:buClrTx/>
              <a:defRPr>
                <a:solidFill>
                  <a:schemeClr val="bg1"/>
                </a:solidFill>
              </a:defRPr>
            </a:lvl8pPr>
            <a:lvl9pPr marL="684000">
              <a:spcBef>
                <a:spcPts val="0"/>
              </a:spcBef>
              <a:buClrTx/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da-DK" dirty="0"/>
              <a:t>Indsæt emne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  <a:p>
            <a:pPr lvl="5"/>
            <a:r>
              <a:rPr lang="da-DK" dirty="0"/>
              <a:t>6</a:t>
            </a:r>
          </a:p>
          <a:p>
            <a:pPr lvl="6"/>
            <a:r>
              <a:rPr lang="da-DK" dirty="0"/>
              <a:t>7</a:t>
            </a:r>
          </a:p>
          <a:p>
            <a:pPr lvl="7"/>
            <a:r>
              <a:rPr lang="da-DK" dirty="0"/>
              <a:t>8</a:t>
            </a:r>
          </a:p>
          <a:p>
            <a:pPr lvl="8"/>
            <a:r>
              <a:rPr lang="da-DK" dirty="0"/>
              <a:t>9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56EA4E9-57E4-4E45-B1F1-CDAC528B67C2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709F18B-C64D-467D-95E0-03999A31A181}" type="datetime1">
              <a:rPr lang="da-DK" smtClean="0"/>
              <a:t>22-10-2025</a:t>
            </a:fld>
            <a:endParaRPr lang="da-DK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2A6E8D-28F1-48A8-BE57-479D44D8E29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da-DK" dirty="0">
              <a:solidFill>
                <a:schemeClr val="bg1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DB41A0A-2FD5-4406-BE18-69A2C9C45298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0AE25ED-097C-4BDC-A7CE-FA97BD9CA3B5}" type="slidenum">
              <a:rPr lang="da-DK" smtClean="0"/>
              <a:pPr/>
              <a:t>‹nr.›</a:t>
            </a:fld>
            <a:endParaRPr lang="da-DK" dirty="0"/>
          </a:p>
        </p:txBody>
      </p:sp>
      <p:pic>
        <p:nvPicPr>
          <p:cNvPr id="15" name="image" descr="{&quot;templafy&quot;:{&quot;type&quot;:&quot;image&quot;,&quot;width&quot;:&quot;7.04 cm&quot;,&quot;height&quot;:&quot;1.82 cm&quot;,&quot;binding&quot;:&quot;UserProfile.LogoInsertion.PpLogoNameWhite&quot;}}" title="UserProfile.LogoInsertion.PpLogoNameWhite">
            <a:extLst>
              <a:ext uri="{FF2B5EF4-FFF2-40B4-BE49-F238E27FC236}">
                <a16:creationId xmlns:a16="http://schemas.microsoft.com/office/drawing/2014/main" id="{8121E903-6E7D-4CC2-A9F6-C9E13867524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976321" y="6042696"/>
            <a:ext cx="2532533" cy="654920"/>
          </a:xfrm>
          <a:prstGeom prst="rect">
            <a:avLst/>
          </a:prstGeom>
        </p:spPr>
      </p:pic>
      <p:sp>
        <p:nvSpPr>
          <p:cNvPr id="7" name="Title 6">
            <a:extLst>
              <a:ext uri="{FF2B5EF4-FFF2-40B4-BE49-F238E27FC236}">
                <a16:creationId xmlns:a16="http://schemas.microsoft.com/office/drawing/2014/main" id="{994CC749-1F69-4E27-9545-A4E5635658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Klik her for at tilføje titel</a:t>
            </a:r>
          </a:p>
        </p:txBody>
      </p:sp>
    </p:spTree>
    <p:extLst>
      <p:ext uri="{BB962C8B-B14F-4D97-AF65-F5344CB8AC3E}">
        <p14:creationId xmlns:p14="http://schemas.microsoft.com/office/powerpoint/2010/main" val="69703563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&gt;Brug ikke layouts efter dette &gt;&gt;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F124504-36FD-4753-851D-5B7D02D4A2D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6350"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600"/>
              </a:spcBef>
              <a:buClr>
                <a:srgbClr val="003755"/>
              </a:buClr>
            </a:pPr>
            <a:endParaRPr lang="da-DK" sz="1400" dirty="0" err="1">
              <a:solidFill>
                <a:schemeClr val="tx1"/>
              </a:solidFill>
            </a:endParaRPr>
          </a:p>
        </p:txBody>
      </p:sp>
      <p:sp>
        <p:nvSpPr>
          <p:cNvPr id="5" name="Do not use"/>
          <p:cNvSpPr txBox="1"/>
          <p:nvPr userDrawn="1"/>
        </p:nvSpPr>
        <p:spPr>
          <a:xfrm>
            <a:off x="430213" y="656823"/>
            <a:ext cx="11356977" cy="289310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algn="ctr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3755"/>
              </a:buClr>
              <a:buSzTx/>
              <a:buFontTx/>
              <a:buNone/>
              <a:tabLst/>
            </a:pPr>
            <a:r>
              <a:rPr lang="da-DK" sz="4400" b="0" noProof="0" dirty="0">
                <a:solidFill>
                  <a:schemeClr val="bg1"/>
                </a:solidFill>
              </a:rPr>
              <a:t>Hvis du ser andre </a:t>
            </a:r>
            <a:r>
              <a:rPr lang="da-DK" sz="4400" b="1" i="1" noProof="0" dirty="0">
                <a:solidFill>
                  <a:schemeClr val="bg1"/>
                </a:solidFill>
              </a:rPr>
              <a:t>layouts efter dette,</a:t>
            </a:r>
            <a:br>
              <a:rPr lang="da-DK" sz="4400" b="0" i="0" noProof="0" dirty="0">
                <a:solidFill>
                  <a:schemeClr val="bg1"/>
                </a:solidFill>
              </a:rPr>
            </a:br>
            <a:r>
              <a:rPr lang="da-DK" sz="4400" b="0" noProof="0" dirty="0">
                <a:solidFill>
                  <a:schemeClr val="bg1"/>
                </a:solidFill>
              </a:rPr>
              <a:t>brug dem ikke. Disse layouts </a:t>
            </a:r>
            <a:r>
              <a:rPr lang="da-DK" sz="4400" b="1" i="1" u="none" noProof="0" dirty="0">
                <a:solidFill>
                  <a:schemeClr val="bg1"/>
                </a:solidFill>
              </a:rPr>
              <a:t>tilhører ikke </a:t>
            </a:r>
            <a:r>
              <a:rPr lang="da-DK" sz="4400" b="0" i="0" u="none" noProof="0" dirty="0">
                <a:solidFill>
                  <a:schemeClr val="bg1"/>
                </a:solidFill>
              </a:rPr>
              <a:t>vores </a:t>
            </a:r>
            <a:r>
              <a:rPr lang="da-DK" sz="4400" b="0" i="0" u="none" noProof="1">
                <a:solidFill>
                  <a:schemeClr val="bg1"/>
                </a:solidFill>
              </a:rPr>
              <a:t>corporate</a:t>
            </a:r>
            <a:r>
              <a:rPr lang="da-DK" sz="4400" b="0" noProof="0" dirty="0">
                <a:solidFill>
                  <a:schemeClr val="bg1"/>
                </a:solidFill>
              </a:rPr>
              <a:t>skabelon.</a:t>
            </a:r>
            <a:br>
              <a:rPr lang="da-DK" sz="2800" b="0" noProof="0" dirty="0">
                <a:solidFill>
                  <a:schemeClr val="bg1"/>
                </a:solidFill>
              </a:rPr>
            </a:br>
            <a:br>
              <a:rPr lang="da-DK" sz="2800" b="0" noProof="0" dirty="0">
                <a:solidFill>
                  <a:schemeClr val="bg1"/>
                </a:solidFill>
              </a:rPr>
            </a:br>
            <a:endParaRPr lang="da-DK" sz="2800" b="0" noProof="0" dirty="0">
              <a:solidFill>
                <a:schemeClr val="bg1"/>
              </a:solidFill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2BEB5E5A-DA85-4D5B-80B9-F94482F55D76}"/>
              </a:ext>
            </a:extLst>
          </p:cNvPr>
          <p:cNvGrpSpPr/>
          <p:nvPr userDrawn="1"/>
        </p:nvGrpSpPr>
        <p:grpSpPr>
          <a:xfrm rot="8100000">
            <a:off x="10404874" y="3325226"/>
            <a:ext cx="1036788" cy="1036788"/>
            <a:chOff x="6096000" y="4963130"/>
            <a:chExt cx="1456719" cy="1456719"/>
          </a:xfrm>
          <a:solidFill>
            <a:schemeClr val="bg1"/>
          </a:solidFill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C823227E-A862-4A7F-BC20-0D107430AB2C}"/>
                </a:ext>
              </a:extLst>
            </p:cNvPr>
            <p:cNvSpPr/>
            <p:nvPr userDrawn="1"/>
          </p:nvSpPr>
          <p:spPr>
            <a:xfrm rot="5400000">
              <a:off x="5534135" y="5524995"/>
              <a:ext cx="1456719" cy="332990"/>
            </a:xfrm>
            <a:prstGeom prst="rect">
              <a:avLst/>
            </a:prstGeom>
            <a:grpFill/>
            <a:ln w="6350" cap="rnd">
              <a:noFill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600"/>
                </a:spcBef>
                <a:buClr>
                  <a:srgbClr val="003755"/>
                </a:buClr>
              </a:pPr>
              <a:endParaRPr lang="da-DK" sz="1400" dirty="0" err="1">
                <a:solidFill>
                  <a:schemeClr val="tx1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08501AE6-6504-4184-9443-E89AFACF769D}"/>
                </a:ext>
              </a:extLst>
            </p:cNvPr>
            <p:cNvSpPr/>
            <p:nvPr userDrawn="1"/>
          </p:nvSpPr>
          <p:spPr>
            <a:xfrm rot="10800000">
              <a:off x="6096000" y="4963130"/>
              <a:ext cx="1456719" cy="332990"/>
            </a:xfrm>
            <a:prstGeom prst="rect">
              <a:avLst/>
            </a:prstGeom>
            <a:grpFill/>
            <a:ln w="6350" cap="rnd">
              <a:noFill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600"/>
                </a:spcBef>
                <a:buClr>
                  <a:srgbClr val="003755"/>
                </a:buClr>
              </a:pPr>
              <a:endParaRPr lang="da-DK" sz="1400" dirty="0" err="1">
                <a:solidFill>
                  <a:schemeClr val="tx1"/>
                </a:solidFill>
              </a:endParaRPr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67CEE09B-6EE1-4BF2-85A3-DE69E91BC4C6}"/>
              </a:ext>
            </a:extLst>
          </p:cNvPr>
          <p:cNvSpPr/>
          <p:nvPr userDrawn="1"/>
        </p:nvSpPr>
        <p:spPr>
          <a:xfrm>
            <a:off x="472536" y="2986685"/>
            <a:ext cx="1015234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a-DK" sz="10000" b="1" i="1" noProof="0" dirty="0">
                <a:solidFill>
                  <a:schemeClr val="bg1"/>
                </a:solidFill>
              </a:rPr>
              <a:t>Brug dem ikke </a:t>
            </a:r>
            <a:endParaRPr lang="da-DK" sz="10000" b="1" i="1" noProof="0" dirty="0"/>
          </a:p>
        </p:txBody>
      </p:sp>
      <p:sp>
        <p:nvSpPr>
          <p:cNvPr id="16" name="Do not use">
            <a:extLst>
              <a:ext uri="{FF2B5EF4-FFF2-40B4-BE49-F238E27FC236}">
                <a16:creationId xmlns:a16="http://schemas.microsoft.com/office/drawing/2014/main" id="{A8FA78FA-4D94-4717-B7C6-6F86378D6B01}"/>
              </a:ext>
            </a:extLst>
          </p:cNvPr>
          <p:cNvSpPr txBox="1"/>
          <p:nvPr userDrawn="1"/>
        </p:nvSpPr>
        <p:spPr>
          <a:xfrm>
            <a:off x="430214" y="5186455"/>
            <a:ext cx="11356974" cy="96949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algn="ctr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3755"/>
              </a:buClr>
              <a:buSzTx/>
              <a:buFontTx/>
              <a:buNone/>
              <a:tabLst/>
            </a:pPr>
            <a:r>
              <a:rPr lang="da-DK" sz="2000" b="0" noProof="0" dirty="0">
                <a:solidFill>
                  <a:schemeClr val="bg1"/>
                </a:solidFill>
              </a:rPr>
              <a:t>Pga. PowerPoints standard Kopier/Indsæt funktionalitet kan ekstra uønskede layouts forekomme.</a:t>
            </a:r>
          </a:p>
          <a:p>
            <a:pPr marL="0" marR="0" indent="0" algn="ctr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3755"/>
              </a:buClr>
              <a:buSzTx/>
              <a:buFontTx/>
              <a:buNone/>
              <a:tabLst/>
            </a:pPr>
            <a:r>
              <a:rPr lang="da-DK" sz="2000" b="0" noProof="0" dirty="0">
                <a:solidFill>
                  <a:schemeClr val="bg1"/>
                </a:solidFill>
              </a:rPr>
              <a:t>OBS! Layouts efter dette kan indeholde potentiel fortrolig information.</a:t>
            </a:r>
            <a:br>
              <a:rPr lang="da-DK" sz="1800" b="0" noProof="0" dirty="0">
                <a:solidFill>
                  <a:schemeClr val="bg1"/>
                </a:solidFill>
              </a:rPr>
            </a:br>
            <a:endParaRPr lang="da-DK" sz="1800" b="0" noProof="0" dirty="0">
              <a:solidFill>
                <a:schemeClr val="bg1"/>
              </a:solidFill>
            </a:endParaRPr>
          </a:p>
        </p:txBody>
      </p:sp>
      <p:sp>
        <p:nvSpPr>
          <p:cNvPr id="13" name="Date Placeholder 6" hidden="1">
            <a:extLst>
              <a:ext uri="{FF2B5EF4-FFF2-40B4-BE49-F238E27FC236}">
                <a16:creationId xmlns:a16="http://schemas.microsoft.com/office/drawing/2014/main" id="{64CEB7DD-E8FE-47C7-8823-750A10754EB0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FCB375CC-2CFD-45EE-817E-F4267FCEFCDF}" type="datetime2">
              <a:rPr lang="da-DK" smtClean="0"/>
              <a:t>22. oktober 2025</a:t>
            </a:fld>
            <a:endParaRPr lang="da-DK" dirty="0"/>
          </a:p>
        </p:txBody>
      </p:sp>
      <p:sp>
        <p:nvSpPr>
          <p:cNvPr id="14" name="Footer Placeholder 8" hidden="1">
            <a:extLst>
              <a:ext uri="{FF2B5EF4-FFF2-40B4-BE49-F238E27FC236}">
                <a16:creationId xmlns:a16="http://schemas.microsoft.com/office/drawing/2014/main" id="{06739825-D1B6-4F3A-8216-BA5B32BD19E7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endParaRPr lang="da-DK" dirty="0"/>
          </a:p>
        </p:txBody>
      </p:sp>
      <p:sp>
        <p:nvSpPr>
          <p:cNvPr id="15" name="Slide Number Placeholder 10" hidden="1">
            <a:extLst>
              <a:ext uri="{FF2B5EF4-FFF2-40B4-BE49-F238E27FC236}">
                <a16:creationId xmlns:a16="http://schemas.microsoft.com/office/drawing/2014/main" id="{A2244AC4-18E1-41D9-B6D4-4D2415BE8C35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24C8C45C-947F-4981-8B3F-4F32E973C901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945152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aggrund"/>
          <p:cNvSpPr>
            <a:spLocks noChangeArrowheads="1"/>
          </p:cNvSpPr>
          <p:nvPr userDrawn="1"/>
        </p:nvSpPr>
        <p:spPr bwMode="auto">
          <a:xfrm>
            <a:off x="179388" y="180975"/>
            <a:ext cx="11830050" cy="6496050"/>
          </a:xfrm>
          <a:prstGeom prst="rect">
            <a:avLst/>
          </a:prstGeom>
          <a:solidFill>
            <a:srgbClr val="DBD9D6"/>
          </a:solidFill>
          <a:ln>
            <a:noFill/>
          </a:ln>
          <a:effectLst/>
        </p:spPr>
        <p:txBody>
          <a:bodyPr wrap="none" lIns="0" tIns="0" rIns="0" bIns="0" anchor="ctr"/>
          <a:lstStyle/>
          <a:p>
            <a:endParaRPr lang="da-DK" sz="1700" dirty="0"/>
          </a:p>
        </p:txBody>
      </p:sp>
      <p:sp>
        <p:nvSpPr>
          <p:cNvPr id="13" name="Slide Number Placeholder 5 (FAST)"/>
          <p:cNvSpPr txBox="1">
            <a:spLocks/>
          </p:cNvSpPr>
          <p:nvPr userDrawn="1"/>
        </p:nvSpPr>
        <p:spPr bwMode="white">
          <a:xfrm>
            <a:off x="702668" y="6400800"/>
            <a:ext cx="279770" cy="254625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DFD3FF-FAEA-D841-BBBA-173DB513EC35}" type="slidenum">
              <a:rPr kumimoji="0" lang="da-DK" sz="9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a-DK" sz="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B024125-AC67-4DA3-8E6E-715199C5DB2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white">
          <a:xfrm>
            <a:off x="702668" y="1463492"/>
            <a:ext cx="10784482" cy="4449946"/>
          </a:xfrm>
        </p:spPr>
        <p:txBody>
          <a:bodyPr rIns="144000"/>
          <a:lstStyle>
            <a:lvl1pPr marL="216000" indent="-216000">
              <a:lnSpc>
                <a:spcPct val="150000"/>
              </a:lnSpc>
              <a:spcBef>
                <a:spcPts val="0"/>
              </a:spcBef>
              <a:buClrTx/>
              <a:buFont typeface="Symbol" panose="05050102010706020507" pitchFamily="18" charset="2"/>
              <a:buChar char="·"/>
              <a:tabLst>
                <a:tab pos="892175" algn="l"/>
              </a:tabLst>
              <a:defRPr sz="1800">
                <a:solidFill>
                  <a:schemeClr val="tx1"/>
                </a:solidFill>
              </a:defRPr>
            </a:lvl1pPr>
            <a:lvl2pPr marL="453600">
              <a:spcBef>
                <a:spcPts val="0"/>
              </a:spcBef>
              <a:buClrTx/>
              <a:defRPr>
                <a:solidFill>
                  <a:schemeClr val="tx1"/>
                </a:solidFill>
              </a:defRPr>
            </a:lvl2pPr>
            <a:lvl3pPr marL="684000">
              <a:spcBef>
                <a:spcPts val="0"/>
              </a:spcBef>
              <a:buClrTx/>
              <a:defRPr>
                <a:solidFill>
                  <a:schemeClr val="tx1"/>
                </a:solidFill>
              </a:defRPr>
            </a:lvl3pPr>
            <a:lvl4pPr marL="684000">
              <a:spcBef>
                <a:spcPts val="0"/>
              </a:spcBef>
              <a:buClrTx/>
              <a:defRPr>
                <a:solidFill>
                  <a:schemeClr val="tx1"/>
                </a:solidFill>
              </a:defRPr>
            </a:lvl4pPr>
            <a:lvl5pPr marL="684000">
              <a:spcBef>
                <a:spcPts val="0"/>
              </a:spcBef>
              <a:buClrTx/>
              <a:defRPr>
                <a:solidFill>
                  <a:schemeClr val="tx1"/>
                </a:solidFill>
              </a:defRPr>
            </a:lvl5pPr>
            <a:lvl6pPr marL="684000">
              <a:spcBef>
                <a:spcPts val="0"/>
              </a:spcBef>
              <a:buClrTx/>
              <a:defRPr>
                <a:solidFill>
                  <a:schemeClr val="tx1"/>
                </a:solidFill>
              </a:defRPr>
            </a:lvl6pPr>
            <a:lvl7pPr marL="684000">
              <a:spcBef>
                <a:spcPts val="0"/>
              </a:spcBef>
              <a:buClrTx/>
              <a:defRPr>
                <a:solidFill>
                  <a:schemeClr val="tx1"/>
                </a:solidFill>
              </a:defRPr>
            </a:lvl7pPr>
            <a:lvl8pPr marL="684000">
              <a:spcBef>
                <a:spcPts val="0"/>
              </a:spcBef>
              <a:buClrTx/>
              <a:defRPr>
                <a:solidFill>
                  <a:schemeClr val="tx1"/>
                </a:solidFill>
              </a:defRPr>
            </a:lvl8pPr>
            <a:lvl9pPr marL="684000">
              <a:spcBef>
                <a:spcPts val="0"/>
              </a:spcBef>
              <a:buClrTx/>
              <a:defRPr>
                <a:solidFill>
                  <a:schemeClr val="tx1"/>
                </a:solidFill>
              </a:defRPr>
            </a:lvl9pPr>
          </a:lstStyle>
          <a:p>
            <a:pPr lvl="0"/>
            <a:r>
              <a:rPr lang="da-DK" dirty="0"/>
              <a:t>Indsæt emne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  <a:p>
            <a:pPr lvl="5"/>
            <a:r>
              <a:rPr lang="da-DK" dirty="0"/>
              <a:t>6</a:t>
            </a:r>
          </a:p>
          <a:p>
            <a:pPr lvl="6"/>
            <a:r>
              <a:rPr lang="da-DK" dirty="0"/>
              <a:t>7</a:t>
            </a:r>
          </a:p>
          <a:p>
            <a:pPr lvl="7"/>
            <a:r>
              <a:rPr lang="da-DK" dirty="0"/>
              <a:t>8</a:t>
            </a:r>
          </a:p>
          <a:p>
            <a:pPr lvl="8"/>
            <a:r>
              <a:rPr lang="da-DK" dirty="0"/>
              <a:t>9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56EA4E9-57E4-4E45-B1F1-CDAC528B67C2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709F18B-C64D-467D-95E0-03999A31A181}" type="datetime1">
              <a:rPr lang="da-DK" smtClean="0"/>
              <a:t>22-10-2025</a:t>
            </a:fld>
            <a:endParaRPr lang="da-DK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2A6E8D-28F1-48A8-BE57-479D44D8E29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 bwMode="white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da-DK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DB41A0A-2FD5-4406-BE18-69A2C9C45298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0AE25ED-097C-4BDC-A7CE-FA97BD9CA3B5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994CC749-1F69-4E27-9545-A4E5635658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a-DK" dirty="0"/>
              <a:t>Klik her for at tilføje titel</a:t>
            </a:r>
          </a:p>
        </p:txBody>
      </p:sp>
      <p:pic>
        <p:nvPicPr>
          <p:cNvPr id="10" name="image" descr="{&quot;templafy&quot;:{&quot;type&quot;:&quot;image&quot;,&quot;width&quot;:&quot;7.04 cm&quot;,&quot;height&quot;:&quot;1.82 cm&quot;,&quot;binding&quot;:&quot;UserProfile.LogoInsertion.PpLogoName&quot;}}" title="UserProfile.LogoInsertion.PpLogoName">
            <a:extLst>
              <a:ext uri="{FF2B5EF4-FFF2-40B4-BE49-F238E27FC236}">
                <a16:creationId xmlns:a16="http://schemas.microsoft.com/office/drawing/2014/main" id="{D2C94D67-F24B-4C17-B910-EE15CD7CB64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976320" y="6042696"/>
            <a:ext cx="2532535" cy="654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3946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aggrund"/>
          <p:cNvSpPr>
            <a:spLocks noChangeArrowheads="1"/>
          </p:cNvSpPr>
          <p:nvPr userDrawn="1"/>
        </p:nvSpPr>
        <p:spPr bwMode="auto">
          <a:xfrm>
            <a:off x="179388" y="180975"/>
            <a:ext cx="11830050" cy="6496050"/>
          </a:xfrm>
          <a:prstGeom prst="rect">
            <a:avLst/>
          </a:prstGeom>
          <a:solidFill>
            <a:srgbClr val="3B5463"/>
          </a:solidFill>
          <a:ln>
            <a:noFill/>
          </a:ln>
          <a:effectLst/>
        </p:spPr>
        <p:txBody>
          <a:bodyPr wrap="none" lIns="0" tIns="0" rIns="0" bIns="0" anchor="ctr"/>
          <a:lstStyle/>
          <a:p>
            <a:endParaRPr lang="da-DK" sz="1700" dirty="0"/>
          </a:p>
        </p:txBody>
      </p:sp>
      <p:sp>
        <p:nvSpPr>
          <p:cNvPr id="13" name="Slide Number Placeholder 5 (FAST)"/>
          <p:cNvSpPr txBox="1">
            <a:spLocks/>
          </p:cNvSpPr>
          <p:nvPr userDrawn="1"/>
        </p:nvSpPr>
        <p:spPr bwMode="white">
          <a:xfrm>
            <a:off x="702668" y="6400800"/>
            <a:ext cx="279770" cy="254625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DFD3FF-FAEA-D841-BBBA-173DB513EC35}" type="slidenum">
              <a:rPr kumimoji="0" lang="da-DK" sz="9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a-DK" sz="9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B024125-AC67-4DA3-8E6E-715199C5DB2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white">
          <a:xfrm>
            <a:off x="702668" y="1463492"/>
            <a:ext cx="10784482" cy="4449946"/>
          </a:xfrm>
        </p:spPr>
        <p:txBody>
          <a:bodyPr rIns="144000"/>
          <a:lstStyle>
            <a:lvl1pPr marL="216000" indent="-216000">
              <a:lnSpc>
                <a:spcPct val="150000"/>
              </a:lnSpc>
              <a:spcBef>
                <a:spcPts val="0"/>
              </a:spcBef>
              <a:buClrTx/>
              <a:buFont typeface="Symbol" panose="05050102010706020507" pitchFamily="18" charset="2"/>
              <a:buChar char="·"/>
              <a:tabLst>
                <a:tab pos="892175" algn="l"/>
              </a:tabLst>
              <a:defRPr sz="1800">
                <a:solidFill>
                  <a:schemeClr val="bg1"/>
                </a:solidFill>
              </a:defRPr>
            </a:lvl1pPr>
            <a:lvl2pPr marL="453600">
              <a:spcBef>
                <a:spcPts val="0"/>
              </a:spcBef>
              <a:buClrTx/>
              <a:defRPr>
                <a:solidFill>
                  <a:schemeClr val="bg1"/>
                </a:solidFill>
              </a:defRPr>
            </a:lvl2pPr>
            <a:lvl3pPr marL="684000">
              <a:spcBef>
                <a:spcPts val="0"/>
              </a:spcBef>
              <a:buClrTx/>
              <a:defRPr>
                <a:solidFill>
                  <a:schemeClr val="bg1"/>
                </a:solidFill>
              </a:defRPr>
            </a:lvl3pPr>
            <a:lvl4pPr marL="684000">
              <a:spcBef>
                <a:spcPts val="0"/>
              </a:spcBef>
              <a:buClrTx/>
              <a:defRPr>
                <a:solidFill>
                  <a:schemeClr val="bg1"/>
                </a:solidFill>
              </a:defRPr>
            </a:lvl4pPr>
            <a:lvl5pPr marL="684000">
              <a:spcBef>
                <a:spcPts val="0"/>
              </a:spcBef>
              <a:buClrTx/>
              <a:defRPr>
                <a:solidFill>
                  <a:schemeClr val="bg1"/>
                </a:solidFill>
              </a:defRPr>
            </a:lvl5pPr>
            <a:lvl6pPr marL="684000">
              <a:spcBef>
                <a:spcPts val="0"/>
              </a:spcBef>
              <a:buClrTx/>
              <a:defRPr>
                <a:solidFill>
                  <a:schemeClr val="bg1"/>
                </a:solidFill>
              </a:defRPr>
            </a:lvl6pPr>
            <a:lvl7pPr marL="684000">
              <a:spcBef>
                <a:spcPts val="0"/>
              </a:spcBef>
              <a:buClrTx/>
              <a:defRPr>
                <a:solidFill>
                  <a:schemeClr val="bg1"/>
                </a:solidFill>
              </a:defRPr>
            </a:lvl7pPr>
            <a:lvl8pPr marL="684000">
              <a:spcBef>
                <a:spcPts val="0"/>
              </a:spcBef>
              <a:buClrTx/>
              <a:defRPr>
                <a:solidFill>
                  <a:schemeClr val="bg1"/>
                </a:solidFill>
              </a:defRPr>
            </a:lvl8pPr>
            <a:lvl9pPr marL="684000">
              <a:spcBef>
                <a:spcPts val="0"/>
              </a:spcBef>
              <a:buClrTx/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da-DK" dirty="0"/>
              <a:t>Indsæt emne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  <a:p>
            <a:pPr lvl="5"/>
            <a:r>
              <a:rPr lang="da-DK" dirty="0"/>
              <a:t>6</a:t>
            </a:r>
          </a:p>
          <a:p>
            <a:pPr lvl="6"/>
            <a:r>
              <a:rPr lang="da-DK" dirty="0"/>
              <a:t>7</a:t>
            </a:r>
          </a:p>
          <a:p>
            <a:pPr lvl="7"/>
            <a:r>
              <a:rPr lang="da-DK" dirty="0"/>
              <a:t>8</a:t>
            </a:r>
          </a:p>
          <a:p>
            <a:pPr lvl="8"/>
            <a:r>
              <a:rPr lang="da-DK" dirty="0"/>
              <a:t>9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56EA4E9-57E4-4E45-B1F1-CDAC528B67C2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709F18B-C64D-467D-95E0-03999A31A181}" type="datetime1">
              <a:rPr lang="da-DK" smtClean="0"/>
              <a:t>22-10-2025</a:t>
            </a:fld>
            <a:endParaRPr lang="da-DK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2A6E8D-28F1-48A8-BE57-479D44D8E29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da-DK" dirty="0">
              <a:solidFill>
                <a:schemeClr val="bg1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DB41A0A-2FD5-4406-BE18-69A2C9C45298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0AE25ED-097C-4BDC-A7CE-FA97BD9CA3B5}" type="slidenum">
              <a:rPr lang="da-DK" smtClean="0"/>
              <a:pPr/>
              <a:t>‹nr.›</a:t>
            </a:fld>
            <a:endParaRPr lang="da-DK" dirty="0"/>
          </a:p>
        </p:txBody>
      </p:sp>
      <p:pic>
        <p:nvPicPr>
          <p:cNvPr id="15" name="image" descr="{&quot;templafy&quot;:{&quot;type&quot;:&quot;image&quot;,&quot;width&quot;:&quot;7.04 cm&quot;,&quot;height&quot;:&quot;1.82 cm&quot;,&quot;binding&quot;:&quot;UserProfile.LogoInsertion.PpLogoNameWhite&quot;}}" title="UserProfile.LogoInsertion.PpLogoNameWhite">
            <a:extLst>
              <a:ext uri="{FF2B5EF4-FFF2-40B4-BE49-F238E27FC236}">
                <a16:creationId xmlns:a16="http://schemas.microsoft.com/office/drawing/2014/main" id="{8121E903-6E7D-4CC2-A9F6-C9E13867524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976321" y="6042696"/>
            <a:ext cx="2532533" cy="654920"/>
          </a:xfrm>
          <a:prstGeom prst="rect">
            <a:avLst/>
          </a:prstGeom>
        </p:spPr>
      </p:pic>
      <p:sp>
        <p:nvSpPr>
          <p:cNvPr id="7" name="Title 6">
            <a:extLst>
              <a:ext uri="{FF2B5EF4-FFF2-40B4-BE49-F238E27FC236}">
                <a16:creationId xmlns:a16="http://schemas.microsoft.com/office/drawing/2014/main" id="{994CC749-1F69-4E27-9545-A4E5635658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Klik her for at tilføje titel</a:t>
            </a:r>
          </a:p>
        </p:txBody>
      </p:sp>
    </p:spTree>
    <p:extLst>
      <p:ext uri="{BB962C8B-B14F-4D97-AF65-F5344CB8AC3E}">
        <p14:creationId xmlns:p14="http://schemas.microsoft.com/office/powerpoint/2010/main" val="3727802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verskrift og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 rIns="1036800"/>
          <a:lstStyle>
            <a:lvl1pPr>
              <a:defRPr cap="none" baseline="0"/>
            </a:lvl1pPr>
          </a:lstStyle>
          <a:p>
            <a:r>
              <a:rPr lang="da-DK" dirty="0"/>
              <a:t>Klik her for at tilføje titel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 rIns="1036800"/>
          <a:lstStyle>
            <a:lvl1pPr>
              <a:defRPr/>
            </a:lvl1pPr>
          </a:lstStyle>
          <a:p>
            <a:pPr lvl="0"/>
            <a:r>
              <a:rPr lang="da-DK" dirty="0"/>
              <a:t>Klik her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9F18B-C64D-467D-95E0-03999A31A181}" type="datetime1">
              <a:rPr lang="da-DK" smtClean="0"/>
              <a:t>22-10-2025</a:t>
            </a:fld>
            <a:endParaRPr lang="da-DK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25ED-097C-4BDC-A7CE-FA97BD9CA3B5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353099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    Indhold og     1/4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dsholder til billede 12"/>
          <p:cNvSpPr>
            <a:spLocks noGrp="1"/>
          </p:cNvSpPr>
          <p:nvPr>
            <p:ph type="pic" sz="quarter" idx="14" hasCustomPrompt="1"/>
          </p:nvPr>
        </p:nvSpPr>
        <p:spPr>
          <a:xfrm>
            <a:off x="9056688" y="179387"/>
            <a:ext cx="2952750" cy="6497638"/>
          </a:xfrm>
        </p:spPr>
        <p:txBody>
          <a:bodyPr lIns="72000" tIns="36000" rIns="72000" anchor="t" anchorCtr="0"/>
          <a:lstStyle>
            <a:lvl1pPr marL="0" indent="0" algn="ctr">
              <a:buNone/>
              <a:defRPr sz="1400"/>
            </a:lvl1pPr>
          </a:lstStyle>
          <a:p>
            <a:r>
              <a:rPr lang="da-DK" dirty="0"/>
              <a:t>Klik på rammen for at indsætte billede via Templafy og Images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01676" y="363600"/>
            <a:ext cx="8075418" cy="936000"/>
          </a:xfrm>
        </p:spPr>
        <p:txBody>
          <a:bodyPr/>
          <a:lstStyle>
            <a:lvl1pPr>
              <a:defRPr cap="none" baseline="0"/>
            </a:lvl1pPr>
          </a:lstStyle>
          <a:p>
            <a:r>
              <a:rPr lang="da-DK" dirty="0"/>
              <a:t>Klik her for at tilføje titel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02667" y="1450800"/>
            <a:ext cx="8074675" cy="4464000"/>
          </a:xfrm>
        </p:spPr>
        <p:txBody>
          <a:bodyPr rIns="144000"/>
          <a:lstStyle>
            <a:lvl1pPr>
              <a:defRPr/>
            </a:lvl1pPr>
          </a:lstStyle>
          <a:p>
            <a:pPr lvl="0"/>
            <a:r>
              <a:rPr lang="da-DK" dirty="0"/>
              <a:t>Klik her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0" name="Slide Number Placeholder 5 (FAST)"/>
          <p:cNvSpPr txBox="1">
            <a:spLocks/>
          </p:cNvSpPr>
          <p:nvPr userDrawn="1"/>
        </p:nvSpPr>
        <p:spPr>
          <a:xfrm>
            <a:off x="702668" y="6400800"/>
            <a:ext cx="279770" cy="3564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DFD3FF-FAEA-D841-BBBA-173DB513EC35}" type="slidenum">
              <a:rPr kumimoji="0" lang="da-DK" sz="9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a-DK" sz="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1070532-2CAF-4ECE-8777-C9646D0AD00D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D709F18B-C64D-467D-95E0-03999A31A181}" type="datetime1">
              <a:rPr lang="da-DK" smtClean="0"/>
              <a:t>22-10-2025</a:t>
            </a:fld>
            <a:endParaRPr lang="da-DK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C019C8C-050F-4CAB-9F7B-25C88EA7DBCC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da-DK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DB8A3C3-55D0-476C-BD2C-EC8140DC3EAA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80AE25ED-097C-4BDC-A7CE-FA97BD9CA3B5}" type="slidenum">
              <a:rPr lang="da-DK" smtClean="0"/>
              <a:pPr/>
              <a:t>‹nr.›</a:t>
            </a:fld>
            <a:endParaRPr lang="da-DK" dirty="0"/>
          </a:p>
        </p:txBody>
      </p:sp>
      <p:pic>
        <p:nvPicPr>
          <p:cNvPr id="12" name="Logo" descr="{&quot;templafy&quot;:{&quot;type&quot;:&quot;image&quot;,&quot;width&quot;:&quot;7.04 cm&quot;,&quot;height&quot;:&quot;1.82 cm&quot;,&quot;binding&quot;:&quot;UserProfile.LogoInsertion.PpLogoNameWhite&quot;}}" title="UserProfile.LogoInsertion.PpLogoNameWhite">
            <a:extLst>
              <a:ext uri="{FF2B5EF4-FFF2-40B4-BE49-F238E27FC236}">
                <a16:creationId xmlns:a16="http://schemas.microsoft.com/office/drawing/2014/main" id="{4AD8C4EE-9209-45AF-816C-168AE17534C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976321" y="6042696"/>
            <a:ext cx="2532533" cy="654920"/>
          </a:xfrm>
          <a:prstGeom prst="rect">
            <a:avLst/>
          </a:prstGeom>
        </p:spPr>
      </p:pic>
      <p:sp>
        <p:nvSpPr>
          <p:cNvPr id="14" name="AutoShape 4">
            <a:extLst>
              <a:ext uri="{FF2B5EF4-FFF2-40B4-BE49-F238E27FC236}">
                <a16:creationId xmlns:a16="http://schemas.microsoft.com/office/drawing/2014/main" id="{BA604413-7CCC-4FA6-A273-C7717311D0A8}"/>
              </a:ext>
            </a:extLst>
          </p:cNvPr>
          <p:cNvSpPr>
            <a:spLocks/>
          </p:cNvSpPr>
          <p:nvPr userDrawn="1"/>
        </p:nvSpPr>
        <p:spPr bwMode="gray">
          <a:xfrm>
            <a:off x="8538450" y="6915108"/>
            <a:ext cx="2952750" cy="138436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defTabSz="457200">
              <a:lnSpc>
                <a:spcPct val="108000"/>
              </a:lnSpc>
              <a:spcBef>
                <a:spcPts val="600"/>
              </a:spcBef>
              <a:tabLst>
                <a:tab pos="177800" algn="l"/>
              </a:tabLst>
            </a:pPr>
            <a:r>
              <a:rPr lang="da-DK" sz="900" b="0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>Klik på knappen </a:t>
            </a:r>
            <a:r>
              <a:rPr lang="da-DK" sz="900" b="1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>Indsæt logo forrest </a:t>
            </a:r>
            <a:r>
              <a:rPr lang="da-DK" sz="900" b="0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>for at vise logoet</a:t>
            </a:r>
          </a:p>
        </p:txBody>
      </p:sp>
    </p:spTree>
    <p:extLst>
      <p:ext uri="{BB962C8B-B14F-4D97-AF65-F5344CB8AC3E}">
        <p14:creationId xmlns:p14="http://schemas.microsoft.com/office/powerpoint/2010/main" val="14392991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705" userDrawn="1">
          <p15:clr>
            <a:srgbClr val="A4A3A4"/>
          </p15:clr>
        </p15:guide>
        <p15:guide id="2" pos="5528" userDrawn="1">
          <p15:clr>
            <a:srgbClr val="A4A3A4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    Indhold og     1/3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dsholder til billede 12"/>
          <p:cNvSpPr>
            <a:spLocks noGrp="1"/>
          </p:cNvSpPr>
          <p:nvPr>
            <p:ph type="pic" sz="quarter" idx="14" hasCustomPrompt="1"/>
          </p:nvPr>
        </p:nvSpPr>
        <p:spPr>
          <a:xfrm>
            <a:off x="8067600" y="179387"/>
            <a:ext cx="3941838" cy="6497638"/>
          </a:xfrm>
        </p:spPr>
        <p:txBody>
          <a:bodyPr lIns="72000" tIns="36000" rIns="72000" anchor="t" anchorCtr="0"/>
          <a:lstStyle>
            <a:lvl1pPr marL="0" indent="0" algn="ctr">
              <a:buNone/>
              <a:defRPr sz="1400"/>
            </a:lvl1pPr>
          </a:lstStyle>
          <a:p>
            <a:r>
              <a:rPr lang="da-DK" noProof="1"/>
              <a:t>Klik på rammen for at indsætte billede via Templafy og Images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02668" y="363600"/>
            <a:ext cx="7084462" cy="936000"/>
          </a:xfrm>
        </p:spPr>
        <p:txBody>
          <a:bodyPr/>
          <a:lstStyle>
            <a:lvl1pPr>
              <a:defRPr cap="none" baseline="0"/>
            </a:lvl1pPr>
          </a:lstStyle>
          <a:p>
            <a:r>
              <a:rPr lang="da-DK" dirty="0"/>
              <a:t>Klik her for at tilføje titel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02668" y="1450800"/>
            <a:ext cx="7084710" cy="4464000"/>
          </a:xfrm>
        </p:spPr>
        <p:txBody>
          <a:bodyPr rIns="144000"/>
          <a:lstStyle>
            <a:lvl1pPr>
              <a:defRPr/>
            </a:lvl1pPr>
          </a:lstStyle>
          <a:p>
            <a:pPr lvl="0"/>
            <a:r>
              <a:rPr lang="da-DK" dirty="0"/>
              <a:t>Klik her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0" name="Slide Number Placeholder 5 (FAST)"/>
          <p:cNvSpPr txBox="1">
            <a:spLocks/>
          </p:cNvSpPr>
          <p:nvPr userDrawn="1"/>
        </p:nvSpPr>
        <p:spPr>
          <a:xfrm>
            <a:off x="702668" y="6400800"/>
            <a:ext cx="279770" cy="3564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DFD3FF-FAEA-D841-BBBA-173DB513EC35}" type="slidenum">
              <a:rPr kumimoji="0" lang="da-DK" sz="9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a-DK" sz="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98D47456-165F-4A02-9FD6-9A0E1B90783E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D709F18B-C64D-467D-95E0-03999A31A181}" type="datetime1">
              <a:rPr lang="da-DK" smtClean="0"/>
              <a:t>22-10-2025</a:t>
            </a:fld>
            <a:endParaRPr lang="da-DK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0B898419-599F-4C22-957C-7F975B1D3A6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da-DK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9020E6C9-27A9-4DC7-87B7-A6BC4A4DA578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80AE25ED-097C-4BDC-A7CE-FA97BD9CA3B5}" type="slidenum">
              <a:rPr lang="da-DK" smtClean="0"/>
              <a:pPr/>
              <a:t>‹nr.›</a:t>
            </a:fld>
            <a:endParaRPr lang="da-DK" dirty="0"/>
          </a:p>
        </p:txBody>
      </p:sp>
      <p:pic>
        <p:nvPicPr>
          <p:cNvPr id="14" name="Logo" descr="{&quot;templafy&quot;:{&quot;type&quot;:&quot;image&quot;,&quot;width&quot;:&quot;7.04 cm&quot;,&quot;height&quot;:&quot;1.82 cm&quot;,&quot;binding&quot;:&quot;UserProfile.LogoInsertion.PpLogoNameWhite&quot;}}" title="UserProfile.LogoInsertion.PpLogoNameWhite">
            <a:extLst>
              <a:ext uri="{FF2B5EF4-FFF2-40B4-BE49-F238E27FC236}">
                <a16:creationId xmlns:a16="http://schemas.microsoft.com/office/drawing/2014/main" id="{CBF4AD23-B1D1-42E5-9167-1FADDAD6E09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976321" y="6042696"/>
            <a:ext cx="2532533" cy="654920"/>
          </a:xfrm>
          <a:prstGeom prst="rect">
            <a:avLst/>
          </a:prstGeom>
        </p:spPr>
      </p:pic>
      <p:sp>
        <p:nvSpPr>
          <p:cNvPr id="15" name="AutoShape 4">
            <a:extLst>
              <a:ext uri="{FF2B5EF4-FFF2-40B4-BE49-F238E27FC236}">
                <a16:creationId xmlns:a16="http://schemas.microsoft.com/office/drawing/2014/main" id="{6E0A83DE-F591-4D48-99C9-C41BC00857F6}"/>
              </a:ext>
            </a:extLst>
          </p:cNvPr>
          <p:cNvSpPr>
            <a:spLocks/>
          </p:cNvSpPr>
          <p:nvPr userDrawn="1"/>
        </p:nvSpPr>
        <p:spPr bwMode="gray">
          <a:xfrm>
            <a:off x="8538450" y="6915108"/>
            <a:ext cx="2952750" cy="138436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defTabSz="457200">
              <a:lnSpc>
                <a:spcPct val="108000"/>
              </a:lnSpc>
              <a:spcBef>
                <a:spcPts val="600"/>
              </a:spcBef>
              <a:tabLst>
                <a:tab pos="177800" algn="l"/>
              </a:tabLst>
            </a:pPr>
            <a:r>
              <a:rPr lang="da-DK" sz="900" b="0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>Klik på knappen </a:t>
            </a:r>
            <a:r>
              <a:rPr lang="da-DK" sz="900" b="1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>Indsæt logo forrest </a:t>
            </a:r>
            <a:r>
              <a:rPr lang="da-DK" sz="900" b="0" noProof="1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>for at vise logoet</a:t>
            </a:r>
          </a:p>
        </p:txBody>
      </p:sp>
    </p:spTree>
    <p:extLst>
      <p:ext uri="{BB962C8B-B14F-4D97-AF65-F5344CB8AC3E}">
        <p14:creationId xmlns:p14="http://schemas.microsoft.com/office/powerpoint/2010/main" val="23044180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905" userDrawn="1">
          <p15:clr>
            <a:srgbClr val="A4A3A4"/>
          </p15:clr>
        </p15:guide>
        <p15:guide id="2" pos="5081" userDrawn="1">
          <p15:clr>
            <a:srgbClr val="A4A3A4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dhold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701676" y="1450800"/>
            <a:ext cx="5111750" cy="4464000"/>
          </a:xfrm>
        </p:spPr>
        <p:txBody>
          <a:bodyPr rIns="144000"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4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dirty="0"/>
              <a:t>Klik her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  <a:p>
            <a:pPr lvl="5"/>
            <a:endParaRPr lang="da-DK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375600" y="1450800"/>
            <a:ext cx="5112000" cy="4464000"/>
          </a:xfrm>
        </p:spPr>
        <p:txBody>
          <a:bodyPr rIns="144000"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dirty="0"/>
              <a:t>Klik her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0" name="Line 5"/>
          <p:cNvSpPr>
            <a:spLocks noChangeShapeType="1"/>
          </p:cNvSpPr>
          <p:nvPr userDrawn="1"/>
        </p:nvSpPr>
        <p:spPr bwMode="auto">
          <a:xfrm>
            <a:off x="6096000" y="1511301"/>
            <a:ext cx="0" cy="4391025"/>
          </a:xfrm>
          <a:prstGeom prst="line">
            <a:avLst/>
          </a:prstGeom>
          <a:noFill/>
          <a:ln w="3175">
            <a:solidFill>
              <a:srgbClr val="BAB6B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 sz="170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9F18B-C64D-467D-95E0-03999A31A181}" type="datetime1">
              <a:rPr lang="da-DK" smtClean="0"/>
              <a:t>22-10-2025</a:t>
            </a:fld>
            <a:endParaRPr lang="da-DK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25ED-097C-4BDC-A7CE-FA97BD9CA3B5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dirty="0"/>
              <a:t>Klik her for at tilføje titel</a:t>
            </a:r>
          </a:p>
        </p:txBody>
      </p:sp>
    </p:spTree>
    <p:extLst>
      <p:ext uri="{BB962C8B-B14F-4D97-AF65-F5344CB8AC3E}">
        <p14:creationId xmlns:p14="http://schemas.microsoft.com/office/powerpoint/2010/main" val="11378651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662" userDrawn="1">
          <p15:clr>
            <a:srgbClr val="A4A3A4"/>
          </p15:clr>
        </p15:guide>
        <p15:guide id="2" pos="3839" userDrawn="1">
          <p15:clr>
            <a:srgbClr val="A4A3A4"/>
          </p15:clr>
        </p15:guide>
        <p15:guide id="3" pos="4016" userDrawn="1">
          <p15:clr>
            <a:srgbClr val="A4A3A4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 indhold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701676" y="1450800"/>
            <a:ext cx="3221038" cy="4464000"/>
          </a:xfrm>
        </p:spPr>
        <p:txBody>
          <a:bodyPr rIns="144000"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4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dirty="0"/>
              <a:t>Klik her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  <a:p>
            <a:pPr lvl="5"/>
            <a:endParaRPr lang="da-DK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487264" y="1450800"/>
            <a:ext cx="3220050" cy="4464000"/>
          </a:xfrm>
        </p:spPr>
        <p:txBody>
          <a:bodyPr rIns="144000"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dirty="0"/>
              <a:t>Klik her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9F18B-C64D-467D-95E0-03999A31A181}" type="datetime1">
              <a:rPr lang="da-DK" smtClean="0"/>
              <a:t>22-10-2025</a:t>
            </a:fld>
            <a:endParaRPr lang="da-DK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25ED-097C-4BDC-A7CE-FA97BD9CA3B5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dirty="0"/>
              <a:t>Klik her for at tilføje titel</a:t>
            </a:r>
          </a:p>
        </p:txBody>
      </p:sp>
      <p:sp>
        <p:nvSpPr>
          <p:cNvPr id="11" name="Content Placeholder 4">
            <a:extLst>
              <a:ext uri="{FF2B5EF4-FFF2-40B4-BE49-F238E27FC236}">
                <a16:creationId xmlns:a16="http://schemas.microsoft.com/office/drawing/2014/main" id="{39C4FF46-D1E8-41B4-A51E-1FD980294EF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8267101" y="1450800"/>
            <a:ext cx="3220050" cy="4464000"/>
          </a:xfrm>
        </p:spPr>
        <p:txBody>
          <a:bodyPr rIns="144000"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a-DK" noProof="0" dirty="0"/>
              <a:t>Klik for at tilføje tekst</a:t>
            </a:r>
          </a:p>
          <a:p>
            <a:pPr lvl="1"/>
            <a:r>
              <a:rPr lang="da-DK" noProof="0" dirty="0"/>
              <a:t>Andet Niveau</a:t>
            </a:r>
          </a:p>
          <a:p>
            <a:pPr lvl="2"/>
            <a:r>
              <a:rPr lang="da-DK" noProof="0" dirty="0"/>
              <a:t>Tredje Niveau</a:t>
            </a:r>
          </a:p>
          <a:p>
            <a:pPr lvl="3"/>
            <a:r>
              <a:rPr lang="da-DK" noProof="0" dirty="0"/>
              <a:t>Fjerde Niveau</a:t>
            </a:r>
          </a:p>
          <a:p>
            <a:pPr lvl="4"/>
            <a:r>
              <a:rPr lang="da-DK" noProof="0" dirty="0"/>
              <a:t>Femte Niveau</a:t>
            </a:r>
          </a:p>
          <a:p>
            <a:pPr lvl="5"/>
            <a:r>
              <a:rPr lang="da-DK" noProof="0" dirty="0"/>
              <a:t>6</a:t>
            </a:r>
          </a:p>
          <a:p>
            <a:pPr lvl="6"/>
            <a:r>
              <a:rPr lang="da-DK" noProof="0" dirty="0"/>
              <a:t>7</a:t>
            </a:r>
          </a:p>
          <a:p>
            <a:pPr lvl="7"/>
            <a:r>
              <a:rPr lang="da-DK" noProof="0" dirty="0"/>
              <a:t>8</a:t>
            </a:r>
          </a:p>
          <a:p>
            <a:pPr lvl="8"/>
            <a:r>
              <a:rPr lang="da-DK" noProof="0" dirty="0"/>
              <a:t>9</a:t>
            </a:r>
          </a:p>
        </p:txBody>
      </p:sp>
      <p:sp>
        <p:nvSpPr>
          <p:cNvPr id="10" name="Line 5"/>
          <p:cNvSpPr>
            <a:spLocks noChangeShapeType="1"/>
          </p:cNvSpPr>
          <p:nvPr userDrawn="1"/>
        </p:nvSpPr>
        <p:spPr bwMode="auto">
          <a:xfrm>
            <a:off x="7988588" y="1511301"/>
            <a:ext cx="0" cy="4391025"/>
          </a:xfrm>
          <a:prstGeom prst="line">
            <a:avLst/>
          </a:prstGeom>
          <a:noFill/>
          <a:ln w="3175">
            <a:solidFill>
              <a:srgbClr val="BAB6B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 sz="1700" dirty="0"/>
          </a:p>
        </p:txBody>
      </p:sp>
      <p:sp>
        <p:nvSpPr>
          <p:cNvPr id="19" name="Line 5">
            <a:extLst>
              <a:ext uri="{FF2B5EF4-FFF2-40B4-BE49-F238E27FC236}">
                <a16:creationId xmlns:a16="http://schemas.microsoft.com/office/drawing/2014/main" id="{5195F64E-E880-4C67-9339-04C69E75DD97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204988" y="1512000"/>
            <a:ext cx="0" cy="4391025"/>
          </a:xfrm>
          <a:prstGeom prst="line">
            <a:avLst/>
          </a:prstGeom>
          <a:noFill/>
          <a:ln w="3175">
            <a:solidFill>
              <a:srgbClr val="BAB6B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 sz="1700" dirty="0"/>
          </a:p>
        </p:txBody>
      </p:sp>
    </p:spTree>
    <p:extLst>
      <p:ext uri="{BB962C8B-B14F-4D97-AF65-F5344CB8AC3E}">
        <p14:creationId xmlns:p14="http://schemas.microsoft.com/office/powerpoint/2010/main" val="34605996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471" userDrawn="1">
          <p15:clr>
            <a:srgbClr val="A4A3A4"/>
          </p15:clr>
        </p15:guide>
        <p15:guide id="2" pos="2825" userDrawn="1">
          <p15:clr>
            <a:srgbClr val="A4A3A4"/>
          </p15:clr>
        </p15:guide>
        <p15:guide id="3" pos="4855" userDrawn="1">
          <p15:clr>
            <a:srgbClr val="A4A3A4"/>
          </p15:clr>
        </p15:guide>
        <p15:guide id="4" pos="5208" userDrawn="1">
          <p15:clr>
            <a:srgbClr val="A4A3A4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01675" y="361840"/>
            <a:ext cx="10785475" cy="93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dirty="0"/>
              <a:t>Klik for at redigere i master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02667" y="1449388"/>
            <a:ext cx="10784483" cy="44640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  <a:p>
            <a:pPr lvl="5"/>
            <a:r>
              <a:rPr lang="da-DK" dirty="0"/>
              <a:t>6</a:t>
            </a:r>
          </a:p>
          <a:p>
            <a:pPr lvl="6"/>
            <a:r>
              <a:rPr lang="da-DK" dirty="0"/>
              <a:t>7</a:t>
            </a:r>
          </a:p>
          <a:p>
            <a:pPr lvl="7"/>
            <a:r>
              <a:rPr lang="da-DK" dirty="0"/>
              <a:t>8</a:t>
            </a:r>
          </a:p>
          <a:p>
            <a:pPr lvl="8"/>
            <a:r>
              <a:rPr lang="da-DK" dirty="0"/>
              <a:t>9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D709F18B-C64D-467D-95E0-03999A31A181}" type="datetime1">
              <a:rPr lang="da-DK" smtClean="0"/>
              <a:t>22-10-2025</a:t>
            </a:fld>
            <a:endParaRPr lang="da-DK" dirty="0"/>
          </a:p>
        </p:txBody>
      </p:sp>
      <p:sp>
        <p:nvSpPr>
          <p:cNvPr id="1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1029600" y="6401052"/>
            <a:ext cx="3794400" cy="274857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lnSpc>
                <a:spcPct val="100000"/>
              </a:lnSpc>
              <a:spcBef>
                <a:spcPts val="0"/>
              </a:spcBef>
              <a:defRPr sz="900" b="0">
                <a:solidFill>
                  <a:schemeClr val="tx1"/>
                </a:solidFill>
              </a:defRPr>
            </a:lvl1pPr>
          </a:lstStyle>
          <a:p>
            <a:pPr>
              <a:lnSpc>
                <a:spcPct val="100000"/>
              </a:lnSpc>
              <a:spcBef>
                <a:spcPts val="0"/>
              </a:spcBef>
            </a:pPr>
            <a:endParaRPr lang="da-DK" dirty="0"/>
          </a:p>
        </p:txBody>
      </p:sp>
      <p:sp>
        <p:nvSpPr>
          <p:cNvPr id="13" name="Slide Number Placeholder 5 (FAST)"/>
          <p:cNvSpPr txBox="1">
            <a:spLocks/>
          </p:cNvSpPr>
          <p:nvPr/>
        </p:nvSpPr>
        <p:spPr>
          <a:xfrm>
            <a:off x="702668" y="6401052"/>
            <a:ext cx="279770" cy="275973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DFD3FF-FAEA-D841-BBBA-173DB513EC35}" type="slidenum">
              <a:rPr kumimoji="0" lang="da-DK" sz="9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a-DK" sz="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900">
                <a:noFill/>
              </a:defRPr>
            </a:lvl1pPr>
          </a:lstStyle>
          <a:p>
            <a:fld id="{80AE25ED-097C-4BDC-A7CE-FA97BD9CA3B5}" type="slidenum">
              <a:rPr lang="da-DK" smtClean="0"/>
              <a:pPr/>
              <a:t>‹nr.›</a:t>
            </a:fld>
            <a:endParaRPr lang="da-DK" dirty="0"/>
          </a:p>
        </p:txBody>
      </p:sp>
      <p:pic>
        <p:nvPicPr>
          <p:cNvPr id="14" name="image" descr="{&quot;templafy&quot;:{&quot;type&quot;:&quot;image&quot;,&quot;width&quot;:&quot;7.04 cm&quot;,&quot;height&quot;:&quot;1.82 cm&quot;,&quot;binding&quot;:&quot;UserProfile.LogoInsertion.PpLogoName&quot;}}" title="UserProfile.LogoInsertion.PpLogoName">
            <a:extLst>
              <a:ext uri="{FF2B5EF4-FFF2-40B4-BE49-F238E27FC236}">
                <a16:creationId xmlns:a16="http://schemas.microsoft.com/office/drawing/2014/main" id="{71DB87E9-E465-4619-BBDC-4A770D54E74A}"/>
              </a:ext>
            </a:extLst>
          </p:cNvPr>
          <p:cNvPicPr>
            <a:picLocks noChangeAspect="1"/>
          </p:cNvPicPr>
          <p:nvPr userDrawn="1"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976320" y="6042696"/>
            <a:ext cx="2532535" cy="65492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747" r:id="rId2"/>
    <p:sldLayoutId id="2147483758" r:id="rId3"/>
    <p:sldLayoutId id="2147483754" r:id="rId4"/>
    <p:sldLayoutId id="2147483656" r:id="rId5"/>
    <p:sldLayoutId id="2147483738" r:id="rId6"/>
    <p:sldLayoutId id="2147483739" r:id="rId7"/>
    <p:sldLayoutId id="2147483658" r:id="rId8"/>
    <p:sldLayoutId id="2147483748" r:id="rId9"/>
    <p:sldLayoutId id="2147483750" r:id="rId10"/>
    <p:sldLayoutId id="2147483749" r:id="rId11"/>
    <p:sldLayoutId id="2147483759" r:id="rId12"/>
    <p:sldLayoutId id="2147483752" r:id="rId13"/>
    <p:sldLayoutId id="2147483720" r:id="rId14"/>
    <p:sldLayoutId id="2147483741" r:id="rId15"/>
    <p:sldLayoutId id="2147483740" r:id="rId16"/>
    <p:sldLayoutId id="2147483661" r:id="rId17"/>
    <p:sldLayoutId id="2147483727" r:id="rId18"/>
    <p:sldLayoutId id="2147483736" r:id="rId19"/>
    <p:sldLayoutId id="2147483746" r:id="rId20"/>
  </p:sldLayoutIdLst>
  <p:hf hdr="0" ft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0" cap="none" baseline="0">
          <a:solidFill>
            <a:srgbClr val="3B5463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6000"/>
        </a:lnSpc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</a:defRPr>
      </a:lvl2pPr>
      <a:lvl3pPr algn="l" rtl="0" eaLnBrk="1" fontAlgn="base" hangingPunct="1">
        <a:lnSpc>
          <a:spcPct val="96000"/>
        </a:lnSpc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</a:defRPr>
      </a:lvl3pPr>
      <a:lvl4pPr algn="l" rtl="0" eaLnBrk="1" fontAlgn="base" hangingPunct="1">
        <a:lnSpc>
          <a:spcPct val="96000"/>
        </a:lnSpc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</a:defRPr>
      </a:lvl4pPr>
      <a:lvl5pPr algn="l" rtl="0" eaLnBrk="1" fontAlgn="base" hangingPunct="1">
        <a:lnSpc>
          <a:spcPct val="96000"/>
        </a:lnSpc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lnSpc>
          <a:spcPct val="96000"/>
        </a:lnSpc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lnSpc>
          <a:spcPct val="96000"/>
        </a:lnSpc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lnSpc>
          <a:spcPct val="96000"/>
        </a:lnSpc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lnSpc>
          <a:spcPct val="96000"/>
        </a:lnSpc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</a:defRPr>
      </a:lvl9pPr>
    </p:titleStyle>
    <p:bodyStyle>
      <a:lvl1pPr marL="180000" indent="-180000" algn="l" rtl="0" eaLnBrk="1" fontAlgn="base" hangingPunct="1">
        <a:lnSpc>
          <a:spcPct val="100000"/>
        </a:lnSpc>
        <a:spcBef>
          <a:spcPts val="1100"/>
        </a:spcBef>
        <a:spcAft>
          <a:spcPct val="0"/>
        </a:spcAft>
        <a:buClr>
          <a:schemeClr val="tx2"/>
        </a:buClr>
        <a:buFont typeface="Symbol" panose="05050102010706020507" pitchFamily="18" charset="2"/>
        <a:buChar char=""/>
        <a:defRPr sz="1600" b="0">
          <a:solidFill>
            <a:schemeClr val="tx1"/>
          </a:solidFill>
          <a:latin typeface="+mn-lt"/>
          <a:ea typeface="+mn-ea"/>
          <a:cs typeface="+mn-cs"/>
        </a:defRPr>
      </a:lvl1pPr>
      <a:lvl2pPr marL="406800" indent="-216000" algn="l" rtl="0" eaLnBrk="1" fontAlgn="base" hangingPunct="1">
        <a:lnSpc>
          <a:spcPct val="100000"/>
        </a:lnSpc>
        <a:spcBef>
          <a:spcPts val="800"/>
        </a:spcBef>
        <a:spcAft>
          <a:spcPct val="0"/>
        </a:spcAft>
        <a:buClr>
          <a:schemeClr val="tx2"/>
        </a:buClr>
        <a:buFont typeface="Arial" panose="020B0604020202020204" pitchFamily="34" charset="0"/>
        <a:buChar char="–"/>
        <a:defRPr sz="1400">
          <a:solidFill>
            <a:schemeClr val="tx1"/>
          </a:solidFill>
          <a:latin typeface="+mn-lt"/>
        </a:defRPr>
      </a:lvl2pPr>
      <a:lvl3pPr marL="633600" indent="-216000" algn="l" rtl="0" eaLnBrk="1" fontAlgn="base" hangingPunct="1">
        <a:lnSpc>
          <a:spcPct val="100000"/>
        </a:lnSpc>
        <a:spcBef>
          <a:spcPts val="800"/>
        </a:spcBef>
        <a:spcAft>
          <a:spcPct val="0"/>
        </a:spcAft>
        <a:buClr>
          <a:schemeClr val="tx2"/>
        </a:buClr>
        <a:buSzPct val="100000"/>
        <a:buFont typeface="Arial" panose="020B0604020202020204" pitchFamily="34" charset="0"/>
        <a:buChar char="–"/>
        <a:defRPr sz="1200">
          <a:solidFill>
            <a:schemeClr val="tx1"/>
          </a:solidFill>
          <a:latin typeface="+mn-lt"/>
        </a:defRPr>
      </a:lvl3pPr>
      <a:lvl4pPr marL="633600" indent="-216000" algn="l" rtl="0" eaLnBrk="1" fontAlgn="base" hangingPunct="1">
        <a:lnSpc>
          <a:spcPct val="100000"/>
        </a:lnSpc>
        <a:spcBef>
          <a:spcPts val="800"/>
        </a:spcBef>
        <a:spcAft>
          <a:spcPct val="0"/>
        </a:spcAft>
        <a:buClr>
          <a:schemeClr val="tx2"/>
        </a:buClr>
        <a:buFont typeface="Arial" panose="020B0604020202020204" pitchFamily="34" charset="0"/>
        <a:buChar char="–"/>
        <a:defRPr sz="1200">
          <a:solidFill>
            <a:schemeClr val="tx1"/>
          </a:solidFill>
          <a:latin typeface="+mn-lt"/>
        </a:defRPr>
      </a:lvl4pPr>
      <a:lvl5pPr marL="633600" indent="-216000" algn="l" rtl="0" eaLnBrk="1" fontAlgn="base" hangingPunct="1">
        <a:lnSpc>
          <a:spcPct val="100000"/>
        </a:lnSpc>
        <a:spcBef>
          <a:spcPts val="800"/>
        </a:spcBef>
        <a:spcAft>
          <a:spcPct val="0"/>
        </a:spcAft>
        <a:buClr>
          <a:schemeClr val="tx2"/>
        </a:buClr>
        <a:buFont typeface="Arial" panose="020B0604020202020204" pitchFamily="34" charset="0"/>
        <a:buChar char="–"/>
        <a:defRPr sz="1200">
          <a:solidFill>
            <a:schemeClr val="tx1"/>
          </a:solidFill>
          <a:latin typeface="+mn-lt"/>
        </a:defRPr>
      </a:lvl5pPr>
      <a:lvl6pPr marL="633600" indent="-216000" algn="l" rtl="0" eaLnBrk="1" fontAlgn="base" hangingPunct="1">
        <a:lnSpc>
          <a:spcPct val="100000"/>
        </a:lnSpc>
        <a:spcBef>
          <a:spcPts val="800"/>
        </a:spcBef>
        <a:spcAft>
          <a:spcPct val="0"/>
        </a:spcAft>
        <a:buClr>
          <a:schemeClr val="tx2"/>
        </a:buClr>
        <a:buFont typeface="Arial" panose="020B0604020202020204" pitchFamily="34" charset="0"/>
        <a:buChar char="–"/>
        <a:defRPr sz="1200">
          <a:solidFill>
            <a:schemeClr val="tx1"/>
          </a:solidFill>
          <a:latin typeface="+mn-lt"/>
        </a:defRPr>
      </a:lvl6pPr>
      <a:lvl7pPr marL="633600" indent="-216000" algn="l" rtl="0" eaLnBrk="1" fontAlgn="base" hangingPunct="1">
        <a:lnSpc>
          <a:spcPct val="100000"/>
        </a:lnSpc>
        <a:spcBef>
          <a:spcPts val="800"/>
        </a:spcBef>
        <a:spcAft>
          <a:spcPct val="0"/>
        </a:spcAft>
        <a:buClr>
          <a:schemeClr val="tx2"/>
        </a:buClr>
        <a:buFont typeface="Arial" panose="020B0604020202020204" pitchFamily="34" charset="0"/>
        <a:buChar char="–"/>
        <a:defRPr sz="1200">
          <a:solidFill>
            <a:schemeClr val="tx1"/>
          </a:solidFill>
          <a:latin typeface="+mn-lt"/>
        </a:defRPr>
      </a:lvl7pPr>
      <a:lvl8pPr marL="633600" indent="-216000" algn="l" rtl="0" eaLnBrk="1" fontAlgn="base" hangingPunct="1">
        <a:lnSpc>
          <a:spcPct val="100000"/>
        </a:lnSpc>
        <a:spcBef>
          <a:spcPts val="800"/>
        </a:spcBef>
        <a:spcAft>
          <a:spcPct val="0"/>
        </a:spcAft>
        <a:buClr>
          <a:schemeClr val="tx2"/>
        </a:buClr>
        <a:buFont typeface="Arial" panose="020B0604020202020204" pitchFamily="34" charset="0"/>
        <a:buChar char="–"/>
        <a:defRPr sz="1200">
          <a:solidFill>
            <a:schemeClr val="tx1"/>
          </a:solidFill>
          <a:latin typeface="+mn-lt"/>
        </a:defRPr>
      </a:lvl8pPr>
      <a:lvl9pPr marL="633600" indent="-216000" algn="l" rtl="0" eaLnBrk="1" fontAlgn="base" hangingPunct="1">
        <a:lnSpc>
          <a:spcPct val="100000"/>
        </a:lnSpc>
        <a:spcBef>
          <a:spcPts val="800"/>
        </a:spcBef>
        <a:spcAft>
          <a:spcPct val="0"/>
        </a:spcAft>
        <a:buClr>
          <a:schemeClr val="tx2"/>
        </a:buClr>
        <a:buFont typeface="Arial" panose="020B0604020202020204" pitchFamily="34" charset="0"/>
        <a:buChar char="–"/>
        <a:defRPr sz="1200">
          <a:solidFill>
            <a:schemeClr val="tx1"/>
          </a:solidFill>
          <a:latin typeface="+mn-lt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442" userDrawn="1">
          <p15:clr>
            <a:srgbClr val="A4A3A4"/>
          </p15:clr>
        </p15:guide>
        <p15:guide id="2" pos="7236" userDrawn="1">
          <p15:clr>
            <a:srgbClr val="A4A3A4"/>
          </p15:clr>
        </p15:guide>
        <p15:guide id="4" orient="horz" pos="913" userDrawn="1">
          <p15:clr>
            <a:srgbClr val="A4A3A4"/>
          </p15:clr>
        </p15:guide>
        <p15:guide id="5" orient="horz" pos="3725" userDrawn="1">
          <p15:clr>
            <a:srgbClr val="A4A3A4"/>
          </p15:clr>
        </p15:guide>
        <p15:guide id="6" pos="113" userDrawn="1">
          <p15:clr>
            <a:srgbClr val="A4A3A4"/>
          </p15:clr>
        </p15:guide>
        <p15:guide id="7" orient="horz" pos="113" userDrawn="1">
          <p15:clr>
            <a:srgbClr val="A4A3A4"/>
          </p15:clr>
        </p15:guide>
        <p15:guide id="8" pos="7565" userDrawn="1">
          <p15:clr>
            <a:srgbClr val="A4A3A4"/>
          </p15:clr>
        </p15:guide>
        <p15:guide id="9" orient="horz" pos="4206" userDrawn="1">
          <p15:clr>
            <a:srgbClr val="A4A3A4"/>
          </p15:clr>
        </p15:guide>
        <p15:guide id="10" orient="horz" pos="260" userDrawn="1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1364" y="240900"/>
            <a:ext cx="8172908" cy="258848"/>
          </a:xfrm>
        </p:spPr>
        <p:txBody>
          <a:bodyPr/>
          <a:lstStyle/>
          <a:p>
            <a:r>
              <a:rPr lang="da-DK" sz="18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Projektoverblik for [</a:t>
            </a:r>
            <a:r>
              <a:rPr lang="da-DK" sz="1800" b="1">
                <a:latin typeface="Calibri Light" panose="020F0302020204030204" pitchFamily="34" charset="0"/>
                <a:cs typeface="Calibri Light" panose="020F0302020204030204" pitchFamily="34" charset="0"/>
              </a:rPr>
              <a:t>projektnavn]</a:t>
            </a:r>
            <a:endParaRPr lang="da-DK" sz="18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Pladsholder til slidenummer 2"/>
          <p:cNvSpPr>
            <a:spLocks noGrp="1"/>
          </p:cNvSpPr>
          <p:nvPr>
            <p:ph type="sldNum" sz="quarter" idx="12"/>
          </p:nvPr>
        </p:nvSpPr>
        <p:spPr>
          <a:xfrm>
            <a:off x="0" y="7029400"/>
            <a:ext cx="0" cy="0"/>
          </a:xfrm>
          <a:ln w="12700">
            <a:solidFill>
              <a:schemeClr val="tx1"/>
            </a:solidFill>
          </a:ln>
        </p:spPr>
        <p:txBody>
          <a:bodyPr/>
          <a:lstStyle/>
          <a:p>
            <a:fld id="{1E80101F-5742-4645-B1C0-D6AFABF6C92F}" type="slidenum">
              <a:rPr lang="da-DK" smtClean="0"/>
              <a:pPr/>
              <a:t>1</a:t>
            </a:fld>
            <a:endParaRPr lang="da-DK" dirty="0"/>
          </a:p>
        </p:txBody>
      </p:sp>
      <p:sp>
        <p:nvSpPr>
          <p:cNvPr id="5" name="Tekstfelt 4"/>
          <p:cNvSpPr txBox="1"/>
          <p:nvPr/>
        </p:nvSpPr>
        <p:spPr>
          <a:xfrm>
            <a:off x="371364" y="543614"/>
            <a:ext cx="11197244" cy="690061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lvl="0">
              <a:spcBef>
                <a:spcPts val="0"/>
              </a:spcBef>
            </a:pPr>
            <a:r>
              <a:rPr lang="da-DK" sz="1050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Dato for udfyldelse: </a:t>
            </a:r>
          </a:p>
          <a:p>
            <a:pPr>
              <a:spcBef>
                <a:spcPts val="0"/>
              </a:spcBef>
            </a:pPr>
            <a:r>
              <a:rPr lang="da-DK" sz="1050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Myndighed:</a:t>
            </a:r>
          </a:p>
          <a:p>
            <a:pPr lvl="0">
              <a:spcBef>
                <a:spcPts val="0"/>
              </a:spcBef>
            </a:pPr>
            <a:r>
              <a:rPr lang="da-DK" sz="1050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Projektårsag</a:t>
            </a:r>
            <a:r>
              <a:rPr lang="da-DK" sz="105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[National lovgivning og politiske aftaler/EU-lovgivning/Teknologinære eller juridiske forhold/Forretnings- eller effektiviseringsbehov]</a:t>
            </a:r>
          </a:p>
          <a:p>
            <a:pPr lvl="0">
              <a:spcBef>
                <a:spcPts val="0"/>
              </a:spcBef>
            </a:pPr>
            <a:r>
              <a:rPr lang="da-DK" sz="1050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Porteføljeprioritering</a:t>
            </a:r>
            <a:r>
              <a:rPr lang="da-DK" sz="105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[Benyt gerne høj, mellem eller lav prioritering]</a:t>
            </a:r>
          </a:p>
        </p:txBody>
      </p:sp>
      <p:sp>
        <p:nvSpPr>
          <p:cNvPr id="6" name="Rektangel 5"/>
          <p:cNvSpPr/>
          <p:nvPr/>
        </p:nvSpPr>
        <p:spPr bwMode="auto">
          <a:xfrm>
            <a:off x="4223792" y="5220063"/>
            <a:ext cx="785411" cy="216023"/>
          </a:xfrm>
          <a:prstGeom prst="rect">
            <a:avLst/>
          </a:prstGeom>
          <a:noFill/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ts val="11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a-DK" sz="1400" b="1" dirty="0">
                <a:solidFill>
                  <a:srgbClr val="3B5463"/>
                </a:solidFill>
                <a:latin typeface="Calibri Light" panose="020F0302020204030204" pitchFamily="34" charset="0"/>
                <a:ea typeface="+mj-ea"/>
                <a:cs typeface="Calibri Light" panose="020F0302020204030204" pitchFamily="34" charset="0"/>
              </a:rPr>
              <a:t>Tidsplan</a:t>
            </a:r>
          </a:p>
        </p:txBody>
      </p:sp>
      <p:sp>
        <p:nvSpPr>
          <p:cNvPr id="7" name="Rektangel 6"/>
          <p:cNvSpPr/>
          <p:nvPr/>
        </p:nvSpPr>
        <p:spPr bwMode="auto">
          <a:xfrm>
            <a:off x="371364" y="1605263"/>
            <a:ext cx="5580620" cy="2384452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108000" rIns="90000" bIns="46800" numCol="1" rtlCol="0" anchor="t" anchorCtr="0" compatLnSpc="1">
            <a:prstTxWarp prst="textNoShape">
              <a:avLst/>
            </a:prstTxWarp>
          </a:bodyPr>
          <a:lstStyle/>
          <a:p>
            <a:pPr lvl="0">
              <a:spcBef>
                <a:spcPts val="0"/>
              </a:spcBef>
              <a:spcAft>
                <a:spcPts val="0"/>
              </a:spcAft>
            </a:pPr>
            <a:r>
              <a:rPr lang="da-DK" sz="105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[Beskriv kort projektets overordnede formål. Projektets HVORFOR.]</a:t>
            </a:r>
          </a:p>
        </p:txBody>
      </p:sp>
      <p:sp>
        <p:nvSpPr>
          <p:cNvPr id="8" name="Rektangel 7"/>
          <p:cNvSpPr/>
          <p:nvPr/>
        </p:nvSpPr>
        <p:spPr bwMode="auto">
          <a:xfrm>
            <a:off x="290638" y="1340768"/>
            <a:ext cx="676200" cy="233295"/>
          </a:xfrm>
          <a:prstGeom prst="rect">
            <a:avLst/>
          </a:prstGeom>
          <a:noFill/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ts val="11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a-DK" sz="1400" b="1" dirty="0">
                <a:solidFill>
                  <a:srgbClr val="3B5463"/>
                </a:solidFill>
                <a:latin typeface="Calibri Light" panose="020F0302020204030204" pitchFamily="34" charset="0"/>
                <a:ea typeface="+mj-ea"/>
                <a:cs typeface="Calibri Light" panose="020F0302020204030204" pitchFamily="34" charset="0"/>
              </a:rPr>
              <a:t>Formål</a:t>
            </a:r>
          </a:p>
        </p:txBody>
      </p:sp>
      <p:sp>
        <p:nvSpPr>
          <p:cNvPr id="63" name="Rektangel 62"/>
          <p:cNvSpPr/>
          <p:nvPr/>
        </p:nvSpPr>
        <p:spPr bwMode="auto">
          <a:xfrm>
            <a:off x="6226565" y="1605263"/>
            <a:ext cx="5558067" cy="2384452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108000" rIns="90000" bIns="46800" numCol="1" rtlCol="0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a-DK" sz="105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[Beskriv den forventede indfrielse af projektets formål. Giv her en kort beskrivelse af projektets scope/leverancer/releases. Projektets HVORDAN. Indsæt gerne en mindre tabel med leveranceoversigt.]</a:t>
            </a:r>
            <a:endParaRPr lang="da-DK" sz="1050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spcBef>
                <a:spcPts val="0"/>
              </a:spcBef>
              <a:spcAft>
                <a:spcPts val="0"/>
              </a:spcAft>
            </a:pPr>
            <a:endParaRPr lang="da-DK" sz="1050" kern="0" dirty="0">
              <a:solidFill>
                <a:srgbClr val="000000"/>
              </a:solidFill>
            </a:endParaRPr>
          </a:p>
        </p:txBody>
      </p:sp>
      <p:sp>
        <p:nvSpPr>
          <p:cNvPr id="65" name="Rektangel 64"/>
          <p:cNvSpPr/>
          <p:nvPr/>
        </p:nvSpPr>
        <p:spPr bwMode="auto">
          <a:xfrm>
            <a:off x="371364" y="4336485"/>
            <a:ext cx="5580620" cy="7817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108000" rIns="90000" bIns="46800" numCol="1" rtlCol="0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a-DK" sz="1050" kern="0" dirty="0">
                <a:solidFill>
                  <a:srgbClr val="000000"/>
                </a:solidFill>
              </a:rPr>
              <a:t>[</a:t>
            </a:r>
            <a:r>
              <a:rPr lang="da-DK" sz="1050" dirty="0">
                <a:latin typeface="Calibri" panose="020F0502020204030204" pitchFamily="34" charset="0"/>
                <a:cs typeface="Times New Roman" panose="02020603050405020304" pitchFamily="18" charset="0"/>
              </a:rPr>
              <a:t>List</a:t>
            </a:r>
            <a:r>
              <a:rPr lang="da-DK" sz="105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projektets 1-4 styrende gevinster – både økonomiske og ikke-økonomiske – i punktform.</a:t>
            </a:r>
            <a:r>
              <a:rPr lang="da-DK" sz="1050" kern="0" dirty="0">
                <a:solidFill>
                  <a:srgbClr val="000000"/>
                </a:solidFill>
              </a:rPr>
              <a:t>]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da-DK" sz="1050" kern="0" dirty="0">
              <a:solidFill>
                <a:srgbClr val="000000"/>
              </a:solidFill>
            </a:endParaRPr>
          </a:p>
        </p:txBody>
      </p:sp>
      <p:sp>
        <p:nvSpPr>
          <p:cNvPr id="66" name="Rektangel 65"/>
          <p:cNvSpPr/>
          <p:nvPr/>
        </p:nvSpPr>
        <p:spPr bwMode="auto">
          <a:xfrm>
            <a:off x="6145839" y="1340768"/>
            <a:ext cx="1396280" cy="233295"/>
          </a:xfrm>
          <a:prstGeom prst="rect">
            <a:avLst/>
          </a:prstGeom>
          <a:noFill/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ts val="11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a-DK" sz="1400" b="1" dirty="0">
                <a:solidFill>
                  <a:srgbClr val="3B5463"/>
                </a:solidFill>
                <a:latin typeface="Calibri Light" panose="020F0302020204030204" pitchFamily="34" charset="0"/>
                <a:ea typeface="+mj-ea"/>
                <a:cs typeface="Calibri Light" panose="020F0302020204030204" pitchFamily="34" charset="0"/>
              </a:rPr>
              <a:t>Løsning og scope</a:t>
            </a:r>
          </a:p>
        </p:txBody>
      </p:sp>
      <p:sp>
        <p:nvSpPr>
          <p:cNvPr id="67" name="Rektangel 66"/>
          <p:cNvSpPr/>
          <p:nvPr/>
        </p:nvSpPr>
        <p:spPr bwMode="auto">
          <a:xfrm>
            <a:off x="6226565" y="4336485"/>
            <a:ext cx="5558067" cy="7817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108000" rIns="90000" bIns="46800" numCol="1" rtlCol="0" anchor="t" anchorCtr="0" compatLnSpc="1">
            <a:prstTxWarp prst="textNoShape">
              <a:avLst/>
            </a:prstTxWarp>
          </a:bodyPr>
          <a:lstStyle/>
          <a:p>
            <a:pPr lvl="0">
              <a:spcBef>
                <a:spcPts val="0"/>
              </a:spcBef>
              <a:spcAft>
                <a:spcPts val="0"/>
              </a:spcAft>
            </a:pPr>
            <a:r>
              <a:rPr lang="da-DK" sz="105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[List kort projektets 3 væsentligste risici i punktform.</a:t>
            </a:r>
            <a:r>
              <a:rPr lang="da-DK" sz="105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]</a:t>
            </a:r>
          </a:p>
        </p:txBody>
      </p:sp>
      <p:sp>
        <p:nvSpPr>
          <p:cNvPr id="68" name="Rektangel 67"/>
          <p:cNvSpPr/>
          <p:nvPr/>
        </p:nvSpPr>
        <p:spPr bwMode="auto">
          <a:xfrm>
            <a:off x="6145839" y="4077386"/>
            <a:ext cx="676200" cy="233295"/>
          </a:xfrm>
          <a:prstGeom prst="rect">
            <a:avLst/>
          </a:prstGeom>
          <a:noFill/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ts val="11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a-DK" sz="1400" b="1" dirty="0">
                <a:solidFill>
                  <a:srgbClr val="3B5463"/>
                </a:solidFill>
                <a:latin typeface="Calibri Light" panose="020F0302020204030204" pitchFamily="34" charset="0"/>
                <a:ea typeface="+mj-ea"/>
                <a:cs typeface="Calibri Light" panose="020F0302020204030204" pitchFamily="34" charset="0"/>
              </a:rPr>
              <a:t>Risici</a:t>
            </a:r>
          </a:p>
        </p:txBody>
      </p:sp>
      <p:sp>
        <p:nvSpPr>
          <p:cNvPr id="85" name="Rektangel 84"/>
          <p:cNvSpPr/>
          <p:nvPr/>
        </p:nvSpPr>
        <p:spPr bwMode="auto">
          <a:xfrm>
            <a:off x="307232" y="5194277"/>
            <a:ext cx="3196480" cy="233295"/>
          </a:xfrm>
          <a:prstGeom prst="rect">
            <a:avLst/>
          </a:prstGeom>
          <a:noFill/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ts val="11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a-DK" sz="1400" b="1" dirty="0">
                <a:solidFill>
                  <a:srgbClr val="3B5463"/>
                </a:solidFill>
                <a:latin typeface="Calibri Light" panose="020F0302020204030204" pitchFamily="34" charset="0"/>
                <a:ea typeface="+mj-ea"/>
                <a:cs typeface="Calibri Light" panose="020F0302020204030204" pitchFamily="34" charset="0"/>
              </a:rPr>
              <a:t>Organisering</a:t>
            </a:r>
          </a:p>
        </p:txBody>
      </p:sp>
      <p:sp>
        <p:nvSpPr>
          <p:cNvPr id="93" name="Rektangel 92"/>
          <p:cNvSpPr/>
          <p:nvPr/>
        </p:nvSpPr>
        <p:spPr bwMode="auto">
          <a:xfrm>
            <a:off x="8228112" y="5211929"/>
            <a:ext cx="1108248" cy="233295"/>
          </a:xfrm>
          <a:prstGeom prst="rect">
            <a:avLst/>
          </a:prstGeom>
          <a:noFill/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ts val="11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a-DK" sz="1400" b="1" dirty="0">
                <a:solidFill>
                  <a:srgbClr val="3B5463"/>
                </a:solidFill>
                <a:latin typeface="Calibri Light" panose="020F0302020204030204" pitchFamily="34" charset="0"/>
                <a:ea typeface="+mj-ea"/>
                <a:cs typeface="Calibri Light" panose="020F0302020204030204" pitchFamily="34" charset="0"/>
              </a:rPr>
              <a:t>Økonomi</a:t>
            </a:r>
          </a:p>
        </p:txBody>
      </p:sp>
      <p:sp>
        <p:nvSpPr>
          <p:cNvPr id="64" name="Rektangel 63"/>
          <p:cNvSpPr/>
          <p:nvPr/>
        </p:nvSpPr>
        <p:spPr bwMode="auto">
          <a:xfrm>
            <a:off x="290638" y="4077072"/>
            <a:ext cx="1612303" cy="233295"/>
          </a:xfrm>
          <a:prstGeom prst="rect">
            <a:avLst/>
          </a:prstGeom>
          <a:noFill/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ts val="11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a-DK" sz="1400" b="1" dirty="0">
                <a:solidFill>
                  <a:srgbClr val="3B5463"/>
                </a:solidFill>
                <a:latin typeface="Calibri Light" panose="020F0302020204030204" pitchFamily="34" charset="0"/>
                <a:ea typeface="+mj-ea"/>
                <a:cs typeface="Calibri Light" panose="020F0302020204030204" pitchFamily="34" charset="0"/>
              </a:rPr>
              <a:t>Styrende gevinster</a:t>
            </a:r>
          </a:p>
        </p:txBody>
      </p:sp>
      <p:graphicFrame>
        <p:nvGraphicFramePr>
          <p:cNvPr id="11" name="Tabel 10" descr="#AltTextNotRequired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0786235"/>
              </p:ext>
            </p:extLst>
          </p:nvPr>
        </p:nvGraphicFramePr>
        <p:xfrm>
          <a:off x="387958" y="5479568"/>
          <a:ext cx="3475794" cy="12573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30416">
                  <a:extLst>
                    <a:ext uri="{9D8B030D-6E8A-4147-A177-3AD203B41FA5}">
                      <a16:colId xmlns:a16="http://schemas.microsoft.com/office/drawing/2014/main" val="1257168083"/>
                    </a:ext>
                  </a:extLst>
                </a:gridCol>
                <a:gridCol w="1645378">
                  <a:extLst>
                    <a:ext uri="{9D8B030D-6E8A-4147-A177-3AD203B41FA5}">
                      <a16:colId xmlns:a16="http://schemas.microsoft.com/office/drawing/2014/main" val="742841706"/>
                    </a:ext>
                  </a:extLst>
                </a:gridCol>
              </a:tblGrid>
              <a:tr h="20263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050" kern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Organisatorisk</a:t>
                      </a:r>
                      <a:r>
                        <a:rPr lang="da-DK" sz="1050" kern="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placering</a:t>
                      </a:r>
                      <a:endParaRPr lang="da-DK" sz="105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50" dirty="0"/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15040171"/>
                  </a:ext>
                </a:extLst>
              </a:tr>
              <a:tr h="20263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050" kern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Styregruppeformand</a:t>
                      </a:r>
                      <a:endParaRPr lang="da-DK" sz="105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50" dirty="0"/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7494160"/>
                  </a:ext>
                </a:extLst>
              </a:tr>
              <a:tr h="20263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050" kern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Gevinstejer</a:t>
                      </a:r>
                      <a:endParaRPr lang="da-DK" sz="105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50" dirty="0"/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53281106"/>
                  </a:ext>
                </a:extLst>
              </a:tr>
              <a:tr h="20263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05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Seniorleverandør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50" dirty="0"/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50256814"/>
                  </a:ext>
                </a:extLst>
              </a:tr>
              <a:tr h="20263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05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Projektleder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50" dirty="0"/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1831122"/>
                  </a:ext>
                </a:extLst>
              </a:tr>
            </a:tbl>
          </a:graphicData>
        </a:graphic>
      </p:graphicFrame>
      <p:graphicFrame>
        <p:nvGraphicFramePr>
          <p:cNvPr id="25" name="Tabel 24" descr="#AltTextNotRequired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4862192"/>
              </p:ext>
            </p:extLst>
          </p:nvPr>
        </p:nvGraphicFramePr>
        <p:xfrm>
          <a:off x="8308838" y="5476664"/>
          <a:ext cx="3475794" cy="12573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23666">
                  <a:extLst>
                    <a:ext uri="{9D8B030D-6E8A-4147-A177-3AD203B41FA5}">
                      <a16:colId xmlns:a16="http://schemas.microsoft.com/office/drawing/2014/main" val="1257168083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742841706"/>
                    </a:ext>
                  </a:extLst>
                </a:gridCol>
              </a:tblGrid>
              <a:tr h="314325">
                <a:tc>
                  <a:txBody>
                    <a:bodyPr/>
                    <a:lstStyle/>
                    <a:p>
                      <a:r>
                        <a:rPr lang="da-DK" sz="105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Mio. kr.,</a:t>
                      </a:r>
                      <a:r>
                        <a:rPr lang="da-DK" sz="105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[20xx-PL]</a:t>
                      </a:r>
                      <a:endParaRPr lang="da-DK" sz="105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da-DK" sz="105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Total</a:t>
                      </a:r>
                      <a:r>
                        <a:rPr lang="da-DK" sz="1050" baseline="0" dirty="0"/>
                        <a:t> </a:t>
                      </a:r>
                      <a:endParaRPr lang="da-DK" sz="1050" dirty="0"/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15040171"/>
                  </a:ext>
                </a:extLst>
              </a:tr>
              <a:tr h="314325">
                <a:tc>
                  <a:txBody>
                    <a:bodyPr/>
                    <a:lstStyle/>
                    <a:p>
                      <a:r>
                        <a:rPr lang="da-DK" sz="1050" kern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Projektudgifter</a:t>
                      </a:r>
                      <a:r>
                        <a:rPr lang="da-DK" sz="1050" kern="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(ekskl. renter)</a:t>
                      </a:r>
                      <a:endParaRPr lang="da-DK" sz="105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50" dirty="0"/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7494160"/>
                  </a:ext>
                </a:extLst>
              </a:tr>
              <a:tr h="314325">
                <a:tc>
                  <a:txBody>
                    <a:bodyPr/>
                    <a:lstStyle/>
                    <a:p>
                      <a:r>
                        <a:rPr lang="da-DK" sz="1050" kern="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Driftseffekter</a:t>
                      </a:r>
                      <a:endParaRPr lang="da-DK" sz="105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50" dirty="0"/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53281106"/>
                  </a:ext>
                </a:extLst>
              </a:tr>
              <a:tr h="314325">
                <a:tc>
                  <a:txBody>
                    <a:bodyPr/>
                    <a:lstStyle/>
                    <a:p>
                      <a:r>
                        <a:rPr lang="da-DK" sz="105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Samlede effekter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50" dirty="0"/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1831122"/>
                  </a:ext>
                </a:extLst>
              </a:tr>
            </a:tbl>
          </a:graphicData>
        </a:graphic>
      </p:graphicFrame>
      <p:graphicFrame>
        <p:nvGraphicFramePr>
          <p:cNvPr id="27" name="Tabel 26" descr="#AltTextNotRequired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8398322"/>
              </p:ext>
            </p:extLst>
          </p:nvPr>
        </p:nvGraphicFramePr>
        <p:xfrm>
          <a:off x="4304518" y="5479568"/>
          <a:ext cx="3475794" cy="12573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91482">
                  <a:extLst>
                    <a:ext uri="{9D8B030D-6E8A-4147-A177-3AD203B41FA5}">
                      <a16:colId xmlns:a16="http://schemas.microsoft.com/office/drawing/2014/main" val="1257168083"/>
                    </a:ext>
                  </a:extLst>
                </a:gridCol>
                <a:gridCol w="1684312">
                  <a:extLst>
                    <a:ext uri="{9D8B030D-6E8A-4147-A177-3AD203B41FA5}">
                      <a16:colId xmlns:a16="http://schemas.microsoft.com/office/drawing/2014/main" val="742841706"/>
                    </a:ext>
                  </a:extLst>
                </a:gridCol>
              </a:tblGrid>
              <a:tr h="419100">
                <a:tc>
                  <a:txBody>
                    <a:bodyPr/>
                    <a:lstStyle/>
                    <a:p>
                      <a:r>
                        <a:rPr lang="da-DK" sz="1050" kern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Start</a:t>
                      </a:r>
                      <a:r>
                        <a:rPr lang="da-DK" sz="1050" kern="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for analysefase</a:t>
                      </a:r>
                      <a:endParaRPr lang="da-DK" sz="105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50" dirty="0"/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15040171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r>
                        <a:rPr lang="da-DK" sz="1050" kern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Start for gennemførelsesfase</a:t>
                      </a:r>
                      <a:endParaRPr lang="da-DK" sz="105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50" dirty="0"/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7494160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r>
                        <a:rPr lang="da-DK" sz="1050" kern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Start</a:t>
                      </a:r>
                      <a:r>
                        <a:rPr lang="da-DK" sz="1050" kern="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for realiseringsfase</a:t>
                      </a:r>
                      <a:endParaRPr lang="da-DK" sz="105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50" dirty="0"/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532811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1911971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FM Finansministeriet">
      <a:dk1>
        <a:srgbClr val="000000"/>
      </a:dk1>
      <a:lt1>
        <a:srgbClr val="FFFFFF"/>
      </a:lt1>
      <a:dk2>
        <a:srgbClr val="031D5C"/>
      </a:dk2>
      <a:lt2>
        <a:srgbClr val="F6F6F6"/>
      </a:lt2>
      <a:accent1>
        <a:srgbClr val="3B5463"/>
      </a:accent1>
      <a:accent2>
        <a:srgbClr val="B3E8CA"/>
      </a:accent2>
      <a:accent3>
        <a:srgbClr val="85909A"/>
      </a:accent3>
      <a:accent4>
        <a:srgbClr val="ED5E66"/>
      </a:accent4>
      <a:accent5>
        <a:srgbClr val="91DDFF"/>
      </a:accent5>
      <a:accent6>
        <a:srgbClr val="E0C86B"/>
      </a:accent6>
      <a:hlink>
        <a:srgbClr val="3E72A6"/>
      </a:hlink>
      <a:folHlink>
        <a:srgbClr val="000000"/>
      </a:folHlink>
    </a:clrScheme>
    <a:fontScheme name="FM">
      <a:majorFont>
        <a:latin typeface="Cambr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tx2"/>
        </a:solidFill>
        <a:ln w="6350" cap="flat" cmpd="sng" algn="ctr">
          <a:solidFill>
            <a:schemeClr val="tx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ts val="1100"/>
          </a:spcBef>
          <a:spcAft>
            <a:spcPct val="0"/>
          </a:spcAft>
          <a:buClrTx/>
          <a:buSzTx/>
          <a:buFontTx/>
          <a:buNone/>
          <a:tabLst/>
          <a:defRPr kumimoji="0" sz="2000" b="0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8000"/>
          </a:lnSpc>
          <a:spcBef>
            <a:spcPct val="54000"/>
          </a:spcBef>
          <a:spcAft>
            <a:spcPct val="0"/>
          </a:spcAft>
          <a:buClrTx/>
          <a:buSzTx/>
          <a:buFontTx/>
          <a:buNone/>
          <a:tabLst/>
          <a:defRPr kumimoji="0" lang="en-GB" sz="1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  <a:txDef>
      <a:spPr>
        <a:noFill/>
      </a:spPr>
      <a:bodyPr wrap="square" lIns="0" tIns="0" rIns="0" bIns="0" rtlCol="0">
        <a:spAutoFit/>
      </a:bodyPr>
      <a:lstStyle>
        <a:defPPr>
          <a:lnSpc>
            <a:spcPct val="100000"/>
          </a:lnSpc>
          <a:spcBef>
            <a:spcPts val="1100"/>
          </a:spcBef>
          <a:defRPr sz="2000" dirty="0" err="1" smtClean="0"/>
        </a:defPPr>
      </a:lstStyle>
    </a:txDef>
  </a:objectDefaults>
  <a:extraClrSchemeLst/>
  <a:custClrLst>
    <a:custClr name="Græs">
      <a:srgbClr val="00856A"/>
    </a:custClr>
    <a:custClr name="Grøn">
      <a:srgbClr val="00B08C"/>
    </a:custClr>
    <a:custClr name="Lys grøn">
      <a:srgbClr val="B3E8CA"/>
    </a:custClr>
    <a:custClr name="Blå">
      <a:srgbClr val="4E88D3"/>
    </a:custClr>
    <a:custClr name="Lys blå">
      <a:srgbClr val="81B6ED"/>
    </a:custClr>
    <a:custClr name="Himmelblå">
      <a:srgbClr val="3DAFD8"/>
    </a:custClr>
    <a:custClr name="Lys himmelblå">
      <a:srgbClr val="91DD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Trafikrød">
      <a:srgbClr val="C00000"/>
    </a:custClr>
    <a:custClr name="Laks">
      <a:srgbClr val="ED5E66"/>
    </a:custClr>
    <a:custClr name="Rosa">
      <a:srgbClr val="FFC8C8"/>
    </a:custClr>
    <a:custClr name="Lilla">
      <a:srgbClr val="B43877"/>
    </a:custClr>
    <a:custClr name="Lys lilla">
      <a:srgbClr val="DC8AB9"/>
    </a:custClr>
    <a:custClr name="Lys lavendel">
      <a:srgbClr val="C2C0F1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Sennap">
      <a:srgbClr val="B09400"/>
    </a:custClr>
    <a:custClr name="Lys sennap">
      <a:srgbClr val="E0C86B"/>
    </a:custClr>
    <a:custClr name="Solgul">
      <a:srgbClr val="FAE549"/>
    </a:custClr>
    <a:custClr name="Lys solgul">
      <a:srgbClr val="FFF5C1"/>
    </a:custClr>
    <a:custClr name="Latte">
      <a:srgbClr val="D5C7BA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Gråblå 1">
      <a:srgbClr val="3B5463"/>
    </a:custClr>
    <a:custClr name="Mørkegrå">
      <a:srgbClr val="676769"/>
    </a:custClr>
    <a:custClr name="Gråblå 2">
      <a:srgbClr val="57707F"/>
    </a:custClr>
    <a:custClr name="Mørk sky">
      <a:srgbClr val="85909A"/>
    </a:custClr>
    <a:custClr name="Gråblå 3">
      <a:srgbClr val="B8CBD6"/>
    </a:custClr>
    <a:custClr name="Grå">
      <a:srgbClr val="DBD9D6"/>
    </a:custClr>
    <a:custClr name="Gråblå 4">
      <a:srgbClr val="EAEFF2"/>
    </a:custClr>
    <a:custClr name="Lys grå">
      <a:srgbClr val="F6F6F6"/>
    </a:custClr>
    <a:custClr name="Color has no name">
      <a:srgbClr val="FFFFFF"/>
    </a:custClr>
    <a:custClr name="Color has no name">
      <a:srgbClr val="FFFFFF"/>
    </a:custClr>
  </a:custClrLst>
  <a:extLst>
    <a:ext uri="{05A4C25C-085E-4340-85A3-A5531E510DB2}">
      <thm15:themeFamily xmlns:thm15="http://schemas.microsoft.com/office/thememl/2012/main" name="Blank.potx" id="{8DED69EA-7C9F-47D9-9D24-99A72473326F}" vid="{FA7C2942-18BB-47DA-ACF8-E2D8A5CDBD60}"/>
    </a:ext>
  </a:extLst>
</a:theme>
</file>

<file path=ppt/theme/theme2.xml><?xml version="1.0" encoding="utf-8"?>
<a:theme xmlns:a="http://schemas.openxmlformats.org/drawingml/2006/main" name="Office Theme">
  <a:themeElements>
    <a:clrScheme name="FM">
      <a:dk1>
        <a:srgbClr val="000000"/>
      </a:dk1>
      <a:lt1>
        <a:srgbClr val="FFFFFF"/>
      </a:lt1>
      <a:dk2>
        <a:srgbClr val="031D5C"/>
      </a:dk2>
      <a:lt2>
        <a:srgbClr val="F6F6F6"/>
      </a:lt2>
      <a:accent1>
        <a:srgbClr val="3B5463"/>
      </a:accent1>
      <a:accent2>
        <a:srgbClr val="00B08C"/>
      </a:accent2>
      <a:accent3>
        <a:srgbClr val="85909A"/>
      </a:accent3>
      <a:accent4>
        <a:srgbClr val="ED5E66"/>
      </a:accent4>
      <a:accent5>
        <a:srgbClr val="64AACC"/>
      </a:accent5>
      <a:accent6>
        <a:srgbClr val="82244D"/>
      </a:accent6>
      <a:hlink>
        <a:srgbClr val="A4A4A4"/>
      </a:hlink>
      <a:folHlink>
        <a:srgbClr val="000000"/>
      </a:folHlink>
    </a:clrScheme>
    <a:fontScheme name="FM">
      <a:majorFont>
        <a:latin typeface="Cambria"/>
        <a:ea typeface=""/>
        <a:cs typeface=""/>
      </a:majorFont>
      <a:minorFont>
        <a:latin typeface="Cambr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custClrLst>
    <a:custClr name="Græs">
      <a:srgbClr val="00856A"/>
    </a:custClr>
    <a:custClr name="Grøn">
      <a:srgbClr val="00B08C"/>
    </a:custClr>
    <a:custClr name="Lys grøn">
      <a:srgbClr val="B3E8CA"/>
    </a:custClr>
    <a:custClr name="Blå">
      <a:srgbClr val="4E88D3"/>
    </a:custClr>
    <a:custClr name="Lys blå">
      <a:srgbClr val="81B6ED"/>
    </a:custClr>
    <a:custClr name="Himmelblå">
      <a:srgbClr val="3DAFD8"/>
    </a:custClr>
    <a:custClr name="Lys himmelblå">
      <a:srgbClr val="91DD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Trafikrød">
      <a:srgbClr val="C00000"/>
    </a:custClr>
    <a:custClr name="Laks">
      <a:srgbClr val="ED5E66"/>
    </a:custClr>
    <a:custClr name="Rosa">
      <a:srgbClr val="FFC8C8"/>
    </a:custClr>
    <a:custClr name="Lilla">
      <a:srgbClr val="B43877"/>
    </a:custClr>
    <a:custClr name="Lys lilla">
      <a:srgbClr val="DC8AB9"/>
    </a:custClr>
    <a:custClr name="Lys lavendel">
      <a:srgbClr val="C2C0F1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Sennap">
      <a:srgbClr val="B09400"/>
    </a:custClr>
    <a:custClr name="Lys sennap">
      <a:srgbClr val="E0C86B"/>
    </a:custClr>
    <a:custClr name="Solgul">
      <a:srgbClr val="FAE549"/>
    </a:custClr>
    <a:custClr name="Lys solgul">
      <a:srgbClr val="FFF5C1"/>
    </a:custClr>
    <a:custClr name="Latte">
      <a:srgbClr val="D5C7BA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Gråblå 1">
      <a:srgbClr val="3B5463"/>
    </a:custClr>
    <a:custClr name="Mørkegrå">
      <a:srgbClr val="676769"/>
    </a:custClr>
    <a:custClr name="Gråblå 2">
      <a:srgbClr val="57707F"/>
    </a:custClr>
    <a:custClr name="Mørk sky">
      <a:srgbClr val="85909A"/>
    </a:custClr>
    <a:custClr name="Gråblå 3">
      <a:srgbClr val="B8CBD6"/>
    </a:custClr>
    <a:custClr name="Grå">
      <a:srgbClr val="DBD9D6"/>
    </a:custClr>
    <a:custClr name="Gråblå 4">
      <a:srgbClr val="EAEFF2"/>
    </a:custClr>
    <a:custClr name="Lys grå">
      <a:srgbClr val="F6F6F6"/>
    </a:custClr>
    <a:custClr name="Color has no name">
      <a:srgbClr val="FFFFFF"/>
    </a:custClr>
    <a:custClr name="Color has no name">
      <a:srgbClr val="FFFFFF"/>
    </a:custClr>
  </a:custClrLst>
</a:theme>
</file>

<file path=ppt/theme/theme3.xml><?xml version="1.0" encoding="utf-8"?>
<a:theme xmlns:a="http://schemas.openxmlformats.org/drawingml/2006/main" name="Office Theme">
  <a:themeElements>
    <a:clrScheme name="FM">
      <a:dk1>
        <a:srgbClr val="000000"/>
      </a:dk1>
      <a:lt1>
        <a:srgbClr val="FFFFFF"/>
      </a:lt1>
      <a:dk2>
        <a:srgbClr val="031D5C"/>
      </a:dk2>
      <a:lt2>
        <a:srgbClr val="F6F6F6"/>
      </a:lt2>
      <a:accent1>
        <a:srgbClr val="3B5463"/>
      </a:accent1>
      <a:accent2>
        <a:srgbClr val="00B08C"/>
      </a:accent2>
      <a:accent3>
        <a:srgbClr val="85909A"/>
      </a:accent3>
      <a:accent4>
        <a:srgbClr val="ED5E66"/>
      </a:accent4>
      <a:accent5>
        <a:srgbClr val="64AACC"/>
      </a:accent5>
      <a:accent6>
        <a:srgbClr val="82244D"/>
      </a:accent6>
      <a:hlink>
        <a:srgbClr val="A4A4A4"/>
      </a:hlink>
      <a:folHlink>
        <a:srgbClr val="000000"/>
      </a:folHlink>
    </a:clrScheme>
    <a:fontScheme name="FM">
      <a:majorFont>
        <a:latin typeface="Cambria"/>
        <a:ea typeface=""/>
        <a:cs typeface=""/>
      </a:majorFont>
      <a:minorFont>
        <a:latin typeface="Cambr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custClrLst>
    <a:custClr name="Græs">
      <a:srgbClr val="00856A"/>
    </a:custClr>
    <a:custClr name="Grøn">
      <a:srgbClr val="00B08C"/>
    </a:custClr>
    <a:custClr name="Lys grøn">
      <a:srgbClr val="B3E8CA"/>
    </a:custClr>
    <a:custClr name="Blå">
      <a:srgbClr val="4E88D3"/>
    </a:custClr>
    <a:custClr name="Lys blå">
      <a:srgbClr val="81B6ED"/>
    </a:custClr>
    <a:custClr name="Himmelblå">
      <a:srgbClr val="3DAFD8"/>
    </a:custClr>
    <a:custClr name="Lys himmelblå">
      <a:srgbClr val="91DD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Trafikrød">
      <a:srgbClr val="C00000"/>
    </a:custClr>
    <a:custClr name="Laks">
      <a:srgbClr val="ED5E66"/>
    </a:custClr>
    <a:custClr name="Rosa">
      <a:srgbClr val="FFC8C8"/>
    </a:custClr>
    <a:custClr name="Lilla">
      <a:srgbClr val="B43877"/>
    </a:custClr>
    <a:custClr name="Lys lilla">
      <a:srgbClr val="DC8AB9"/>
    </a:custClr>
    <a:custClr name="Lys lavendel">
      <a:srgbClr val="C2C0F1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Sennap">
      <a:srgbClr val="B09400"/>
    </a:custClr>
    <a:custClr name="Lys sennap">
      <a:srgbClr val="E0C86B"/>
    </a:custClr>
    <a:custClr name="Solgul">
      <a:srgbClr val="FAE549"/>
    </a:custClr>
    <a:custClr name="Lys solgul">
      <a:srgbClr val="FFF5C1"/>
    </a:custClr>
    <a:custClr name="Latte">
      <a:srgbClr val="D5C7BA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Gråblå 1">
      <a:srgbClr val="3B5463"/>
    </a:custClr>
    <a:custClr name="Mørkegrå">
      <a:srgbClr val="676769"/>
    </a:custClr>
    <a:custClr name="Gråblå 2">
      <a:srgbClr val="57707F"/>
    </a:custClr>
    <a:custClr name="Mørk sky">
      <a:srgbClr val="85909A"/>
    </a:custClr>
    <a:custClr name="Gråblå 3">
      <a:srgbClr val="B8CBD6"/>
    </a:custClr>
    <a:custClr name="Grå">
      <a:srgbClr val="DBD9D6"/>
    </a:custClr>
    <a:custClr name="Gråblå 4">
      <a:srgbClr val="EAEFF2"/>
    </a:custClr>
    <a:custClr name="Lys grå">
      <a:srgbClr val="F6F6F6"/>
    </a:custClr>
    <a:custClr name="Color has no name">
      <a:srgbClr val="FFFFFF"/>
    </a:custClr>
    <a:custClr name="Color has no name">
      <a:srgbClr val="FFFFFF"/>
    </a:custClr>
  </a:custClr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1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.xml"/></Relationships>
</file>

<file path=customXml/_rels/item1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.xml"/></Relationships>
</file>

<file path=customXml/_rels/item1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4.xml"/></Relationships>
</file>

<file path=customXml/_rels/item1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5.xml"/></Relationships>
</file>

<file path=customXml/_rels/item1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6.xml"/></Relationships>
</file>

<file path=customXml/_rels/item1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7.xml"/></Relationships>
</file>

<file path=customXml/_rels/item1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8.xml"/></Relationships>
</file>

<file path=customXml/_rels/item1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9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2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0.xml"/></Relationships>
</file>

<file path=customXml/_rels/item2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1.xml"/></Relationships>
</file>

<file path=customXml/_rels/item2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2.xml"/></Relationships>
</file>

<file path=customXml/_rels/item2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3.xml"/></Relationships>
</file>

<file path=customXml/_rels/item2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4.xml"/></Relationships>
</file>

<file path=customXml/_rels/item2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5.xml"/></Relationships>
</file>

<file path=customXml/_rels/item2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6.xml"/></Relationships>
</file>

<file path=customXml/_rels/item2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7.xml"/></Relationships>
</file>

<file path=customXml/_rels/item2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8.xml"/></Relationships>
</file>

<file path=customXml/_rels/item2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9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3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0.xml"/></Relationships>
</file>

<file path=customXml/_rels/item3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1.xml"/></Relationships>
</file>

<file path=customXml/_rels/item3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2.xml"/></Relationships>
</file>

<file path=customXml/_rels/item3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3.xml"/></Relationships>
</file>

<file path=customXml/_rels/item3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4.xml"/></Relationships>
</file>

<file path=customXml/_rels/item3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5.xml"/></Relationships>
</file>

<file path=customXml/_rels/item3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6.xml"/></Relationships>
</file>

<file path=customXml/_rels/item3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7.xml"/></Relationships>
</file>

<file path=customXml/_rels/item3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8.xml"/></Relationships>
</file>

<file path=customXml/_rels/item3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9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4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0.xml"/></Relationships>
</file>

<file path=customXml/_rels/item4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1.xml"/></Relationships>
</file>

<file path=customXml/_rels/item4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2.xml"/></Relationships>
</file>

<file path=customXml/_rels/item4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3.xml"/></Relationships>
</file>

<file path=customXml/_rels/item4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4.xml"/></Relationships>
</file>

<file path=customXml/_rels/item4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5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TemplafySlideTemplateConfiguration><![CDATA[{"slideVersion":0,"isValidatorEnabled":false,"isLocked":false,"elementsMetadata":[],"slideId":"637438051030340500","enableDocumentContentUpdater":true,"version":"1.14"}]]></TemplafySlideTemplateConfiguration>
</file>

<file path=customXml/item10.xml><?xml version="1.0" encoding="utf-8"?>
<TemplafySlideFormConfiguration><![CDATA[{"formFields":[],"formDataEntries":[]}]]></TemplafySlideFormConfiguration>
</file>

<file path=customXml/item11.xml><?xml version="1.0" encoding="utf-8"?>
<TemplafySlideTemplateConfiguration><![CDATA[{"slideVersion":0,"isValidatorEnabled":false,"isLocked":false,"elementsMetadata":[],"slideId":"637438051030184280","enableDocumentContentUpdater":true,"version":"1.14"}]]></TemplafySlideTemplateConfiguration>
</file>

<file path=customXml/item12.xml><?xml version="1.0" encoding="utf-8"?>
<TemplafySlideTemplateConfiguration><![CDATA[{"slideVersion":0,"isValidatorEnabled":false,"isLocked":false,"elementsMetadata":[],"slideId":"637934740687903081","enableDocumentContentUpdater":true,"version":"1.12"}]]></TemplafySlideTemplateConfiguration>
</file>

<file path=customXml/item13.xml><?xml version="1.0" encoding="utf-8"?>
<TemplafySlideFormConfiguration><![CDATA[{"formFields":[],"formDataEntries":[]}]]></TemplafySlideFormConfiguration>
</file>

<file path=customXml/item14.xml><?xml version="1.0" encoding="utf-8"?>
<TemplafySlideFormConfiguration><![CDATA[{"formFields":[],"formDataEntries":[]}]]></TemplafySlideFormConfiguration>
</file>

<file path=customXml/item15.xml><?xml version="1.0" encoding="utf-8"?>
<TemplafySlideFormConfiguration><![CDATA[{"formFields":[],"formDataEntries":[]}]]></TemplafySlideFormConfiguration>
</file>

<file path=customXml/item16.xml><?xml version="1.0" encoding="utf-8"?>
<TemplafySlideFormConfiguration><![CDATA[{"formFields":[],"formDataEntries":[]}]]></TemplafySlideFormConfiguration>
</file>

<file path=customXml/item17.xml><?xml version="1.0" encoding="utf-8"?>
<TemplafySlideTemplateConfiguration><![CDATA[{"slideVersion":0,"isValidatorEnabled":false,"isLocked":false,"elementsMetadata":[],"slideId":"637495927840376964","enableDocumentContentUpdater":true,"version":"1.12"}]]></TemplafySlideTemplateConfiguration>
</file>

<file path=customXml/item18.xml><?xml version="1.0" encoding="utf-8"?>
<TemplafySlideFormConfiguration><![CDATA[{"formFields":[],"formDataEntries":[]}]]></TemplafySlideFormConfiguration>
</file>

<file path=customXml/item19.xml><?xml version="1.0" encoding="utf-8"?>
<TemplafyFormConfiguration><![CDATA[{"formFields":[],"formDataEntries":[]}]]></TemplafyFormConfiguration>
</file>

<file path=customXml/item2.xml><?xml version="1.0" encoding="utf-8"?>
<TemplafySlideFormConfiguration><![CDATA[{"formFields":[],"formDataEntries":[]}]]></TemplafySlideFormConfiguration>
</file>

<file path=customXml/item20.xml><?xml version="1.0" encoding="utf-8"?>
<TemplafySlideFormConfiguration><![CDATA[{"formFields":[],"formDataEntries":[]}]]></TemplafySlideFormConfiguration>
</file>

<file path=customXml/item21.xml><?xml version="1.0" encoding="utf-8"?>
<TemplafySlideFormConfiguration><![CDATA[{"formFields":[],"formDataEntries":[]}]]></TemplafySlideFormConfiguration>
</file>

<file path=customXml/item22.xml><?xml version="1.0" encoding="utf-8"?>
<TemplafySlideTemplateConfiguration><![CDATA[{"slideVersion":0,"isValidatorEnabled":false,"isLocked":false,"elementsMetadata":[],"slideId":"637497795439894650","enableDocumentContentUpdater":true,"version":"1.12"}]]></TemplafySlideTemplateConfiguration>
</file>

<file path=customXml/item23.xml><?xml version="1.0" encoding="utf-8"?>
<TemplafySlideFormConfiguration><![CDATA[{"formFields":[],"formDataEntries":[]}]]></TemplafySlideFormConfiguration>
</file>

<file path=customXml/item24.xml><?xml version="1.0" encoding="utf-8"?>
<TemplafySlideTemplateConfiguration><![CDATA[{"slideVersion":0,"isValidatorEnabled":false,"isLocked":false,"elementsMetadata":[],"slideId":"637438051030496761","enableDocumentContentUpdater":true,"version":"1.14"}]]></TemplafySlideTemplateConfiguration>
</file>

<file path=customXml/item25.xml><?xml version="1.0" encoding="utf-8"?>
<TemplafySlideFormConfiguration><![CDATA[{"formFields":[],"formDataEntries":[]}]]></TemplafySlideFormConfiguration>
</file>

<file path=customXml/item26.xml><?xml version="1.0" encoding="utf-8"?>
<TemplafySlideTemplateConfiguration><![CDATA[{"slideVersion":0,"isValidatorEnabled":false,"isLocked":false,"elementsMetadata":[],"slideId":"637438051029871701","enableDocumentContentUpdater":true,"version":"1.14"}]]></TemplafySlideTemplateConfiguration>
</file>

<file path=customXml/item27.xml><?xml version="1.0" encoding="utf-8"?>
<TemplafySlideTemplateConfiguration><![CDATA[{"slideVersion":0,"isValidatorEnabled":false,"isLocked":false,"elementsMetadata":[],"slideId":"637934740687434259","enableDocumentContentUpdater":true,"version":"1.12"}]]></TemplafySlideTemplateConfiguration>
</file>

<file path=customXml/item28.xml><?xml version="1.0" encoding="utf-8"?>
<TemplafySlideFormConfiguration><![CDATA[{"formFields":[],"formDataEntries":[]}]]></TemplafySlideFormConfiguration>
</file>

<file path=customXml/item29.xml><?xml version="1.0" encoding="utf-8"?>
<TemplafySlideTemplateConfiguration><![CDATA[{"slideVersion":0,"isValidatorEnabled":false,"isLocked":false,"elementsMetadata":[],"slideId":"637438051029715440","enableDocumentContentUpdater":true,"version":"1.14"}]]></TemplafySlideTemplateConfiguration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fe0e463f-46c1-4b5a-aeae-2e65b5901510" xsi:nil="true"/>
    <Picture xmlns="fe0e463f-46c1-4b5a-aeae-2e65b5901510">
      <Url xsi:nil="true"/>
      <Description xsi:nil="true"/>
    </Picture>
    <Hyperlink xmlns="fe0e463f-46c1-4b5a-aeae-2e65b5901510">
      <Url xsi:nil="true"/>
      <Description xsi:nil="true"/>
    </Hyperlink>
  </documentManagement>
</p:properties>
</file>

<file path=customXml/item30.xml><?xml version="1.0" encoding="utf-8"?>
<TemplafySlideTemplateConfiguration><![CDATA[{"slideVersion":0,"isValidatorEnabled":false,"isLocked":false,"elementsMetadata":[],"slideId":"637438051030340499","enableDocumentContentUpdater":true,"version":"1.14"}]]></TemplafySlideTemplateConfiguration>
</file>

<file path=customXml/item31.xml><?xml version="1.0" encoding="utf-8"?>
<TemplafyTemplateConfiguration><![CDATA[{"elementsMetadata":[],"transformationConfigurations":[{"colorTheme":"{{UserProfile.Office.ColorTheme}}","disableUpdates":false,"type":"colorTheme"},{"language":"{{DocumentLanguage}}","disableUpdates":false,"type":"proofingLanguage"}],"templateName":"Generel præsentation","templateDescription":"Brug denne for at få din organisations logo og farver i din præsentation","enableDocumentContentUpdater":true,"version":"1.12"}]]></TemplafyTemplateConfiguration>
</file>

<file path=customXml/item32.xml><?xml version="1.0" encoding="utf-8"?>
<TemplafySlideFormConfiguration><![CDATA[{"formFields":[],"formDataEntries":[]}]]></TemplafySlideFormConfiguration>
</file>

<file path=customXml/item3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E16A684F50F9644ADA7186C7FA154E4" ma:contentTypeVersion="19" ma:contentTypeDescription="Create a new document." ma:contentTypeScope="" ma:versionID="512e4806d3313dc0b8e0d4e8c43aab6d">
  <xsd:schema xmlns:xsd="http://www.w3.org/2001/XMLSchema" xmlns:xs="http://www.w3.org/2001/XMLSchema" xmlns:p="http://schemas.microsoft.com/office/2006/metadata/properties" xmlns:ns2="adc6f7d2-2fd4-4c58-add3-50ea831b733c" xmlns:ns3="fe0e463f-46c1-4b5a-aeae-2e65b5901510" targetNamespace="http://schemas.microsoft.com/office/2006/metadata/properties" ma:root="true" ma:fieldsID="f2601e98e476e37259289359d6fa58a2" ns2:_="" ns3:_="">
    <xsd:import namespace="adc6f7d2-2fd4-4c58-add3-50ea831b733c"/>
    <xsd:import namespace="fe0e463f-46c1-4b5a-aeae-2e65b590151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Picture" minOccurs="0"/>
                <xsd:element ref="ns3:Hyperlink" minOccurs="0"/>
                <xsd:element ref="ns3:MediaServiceAutoKeyPoints" minOccurs="0"/>
                <xsd:element ref="ns3:MediaServiceKeyPoints" minOccurs="0"/>
                <xsd:element ref="ns3:_Flow_Signoff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c6f7d2-2fd4-4c58-add3-50ea831b733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0e463f-46c1-4b5a-aeae-2e65b59015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4" nillable="true" ma:displayName="MediaServiceLocation" ma:internalName="MediaServiceLocation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Picture" ma:index="18" nillable="true" ma:displayName="Picture" ma:format="Image" ma:internalName="Pictur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Hyperlink" ma:index="19" nillable="true" ma:displayName="Hyperlink" ma:format="Hyperlink" ma:internalName="Hyperlink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_Flow_SignoffStatus" ma:index="22" nillable="true" ma:displayName="Sign-off status" ma:internalName="Sign_x002d_off_x0020_status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4.xml><?xml version="1.0" encoding="utf-8"?>
<TemplafySlideTemplateConfiguration><![CDATA[{"slideVersion":0,"isValidatorEnabled":false,"isLocked":false,"elementsMetadata":[],"slideId":"637438051030184281","enableDocumentContentUpdater":true,"version":"1.14"}]]></TemplafySlideTemplateConfiguration>
</file>

<file path=customXml/item35.xml><?xml version="1.0" encoding="utf-8"?>
<TemplafySlideFormConfiguration><![CDATA[{"formFields":[],"formDataEntries":[]}]]></TemplafySlideFormConfiguration>
</file>

<file path=customXml/item36.xml><?xml version="1.0" encoding="utf-8"?>
<TemplafySlideTemplateConfiguration><![CDATA[{"slideVersion":0,"isValidatorEnabled":false,"isLocked":false,"elementsMetadata":[],"slideId":"637495927840376965","enableDocumentContentUpdater":true,"version":"1.12"}]]></TemplafySlideTemplateConfiguration>
</file>

<file path=customXml/item37.xml><?xml version="1.0" encoding="utf-8"?>
<TemplafySlideTemplateConfiguration><![CDATA[{"slideVersion":0,"isValidatorEnabled":false,"isLocked":false,"elementsMetadata":[],"slideId":"637495927840220747","enableDocumentContentUpdater":true,"version":"1.12"}]]></TemplafySlideTemplateConfiguration>
</file>

<file path=customXml/item38.xml><?xml version="1.0" encoding="utf-8"?>
<TemplafySlideTemplateConfiguration><![CDATA[{"slideVersion":0,"isValidatorEnabled":false,"isLocked":false,"elementsMetadata":[],"slideId":"637438051030184283","enableDocumentContentUpdater":true,"version":"1.14"}]]></TemplafySlideTemplateConfiguration>
</file>

<file path=customXml/item39.xml><?xml version="1.0" encoding="utf-8"?>
<TemplafySlideFormConfiguration><![CDATA[{"formFields":[],"formDataEntries":[]}]]></TemplafySlideFormConfiguration>
</file>

<file path=customXml/item4.xml><?xml version="1.0" encoding="utf-8"?>
<TemplafySlideFormConfiguration><![CDATA[{"formFields":[],"formDataEntries":[]}]]></TemplafySlideFormConfiguration>
</file>

<file path=customXml/item40.xml><?xml version="1.0" encoding="utf-8"?>
<TemplafySlideFormConfiguration><![CDATA[{"formFields":[],"formDataEntries":[]}]]></TemplafySlideFormConfiguration>
</file>

<file path=customXml/item41.xml><?xml version="1.0" encoding="utf-8"?>
<TemplafySlideTemplateConfiguration><![CDATA[{"slideVersion":0,"isValidatorEnabled":false,"isLocked":false,"elementsMetadata":[],"slideId":"637438051030027916","enableDocumentContentUpdater":true,"version":"1.14"}]]></TemplafySlideTemplateConfiguration>
</file>

<file path=customXml/item42.xml><?xml version="1.0" encoding="utf-8"?>
<TemplafySlideFormConfiguration><![CDATA[{"formFields":[],"formDataEntries":[]}]]></TemplafySlideFormConfiguration>
</file>

<file path=customXml/item43.xml><?xml version="1.0" encoding="utf-8"?>
<TemplafySlideTemplateConfiguration><![CDATA[{"slideVersion":0,"isValidatorEnabled":false,"isLocked":false,"elementsMetadata":[],"slideId":"637438051029871703","enableDocumentContentUpdater":true,"version":"1.14"}]]></TemplafySlideTemplateConfiguration>
</file>

<file path=customXml/item4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5.xml><?xml version="1.0" encoding="utf-8"?>
<TemplafySlideTemplateConfiguration><![CDATA[{"slideVersion":0,"isValidatorEnabled":false,"isLocked":false,"elementsMetadata":[],"slideId":"637438051029871702","enableDocumentContentUpdater":true,"version":"1.14"}]]></TemplafySlideTemplateConfiguration>
</file>

<file path=customXml/item5.xml><?xml version="1.0" encoding="utf-8"?>
<TemplafySlideFormConfiguration><![CDATA[{"formFields":[],"formDataEntries":[]}]]></TemplafySlideFormConfiguration>
</file>

<file path=customXml/item6.xml><?xml version="1.0" encoding="utf-8"?>
<TemplafySlideTemplateConfiguration><![CDATA[{"slideVersion":0,"isValidatorEnabled":false,"isLocked":false,"elementsMetadata":[],"slideId":"637438051030184282","enableDocumentContentUpdater":true,"version":"1.14"}]]></TemplafySlideTemplateConfiguration>
</file>

<file path=customXml/item7.xml><?xml version="1.0" encoding="utf-8"?>
<TemplafySlideTemplateConfiguration><![CDATA[{"slideVersion":0,"isValidatorEnabled":false,"isLocked":false,"elementsMetadata":[],"slideId":"637438051030027915","enableDocumentContentUpdater":true,"version":"1.14"}]]></TemplafySlideTemplateConfiguration>
</file>

<file path=customXml/item8.xml><?xml version="1.0" encoding="utf-8"?>
<TemplafySlideTemplateConfiguration><![CDATA[{"slideVersion":0,"isValidatorEnabled":false,"isLocked":false,"elementsMetadata":[],"slideId":"637497795436925159","enableDocumentContentUpdater":true,"version":"1.12"}]]></TemplafySlideTemplateConfiguration>
</file>

<file path=customXml/item9.xml><?xml version="1.0" encoding="utf-8"?>
<TemplafySlideFormConfiguration><![CDATA[{"formFields":[],"formDataEntries":[]}]]></TemplafySlideFormConfiguration>
</file>

<file path=customXml/itemProps1.xml><?xml version="1.0" encoding="utf-8"?>
<ds:datastoreItem xmlns:ds="http://schemas.openxmlformats.org/officeDocument/2006/customXml" ds:itemID="{D676D2B1-189F-4794-BAFF-02798AF09A77}">
  <ds:schemaRefs/>
</ds:datastoreItem>
</file>

<file path=customXml/itemProps10.xml><?xml version="1.0" encoding="utf-8"?>
<ds:datastoreItem xmlns:ds="http://schemas.openxmlformats.org/officeDocument/2006/customXml" ds:itemID="{26B90372-5DAC-458F-BE63-BD0B6101E3B7}">
  <ds:schemaRefs/>
</ds:datastoreItem>
</file>

<file path=customXml/itemProps11.xml><?xml version="1.0" encoding="utf-8"?>
<ds:datastoreItem xmlns:ds="http://schemas.openxmlformats.org/officeDocument/2006/customXml" ds:itemID="{3F91C2A6-5839-4F67-8C46-8BBE541BA0D8}">
  <ds:schemaRefs/>
</ds:datastoreItem>
</file>

<file path=customXml/itemProps12.xml><?xml version="1.0" encoding="utf-8"?>
<ds:datastoreItem xmlns:ds="http://schemas.openxmlformats.org/officeDocument/2006/customXml" ds:itemID="{5B565C1D-3E35-4A07-BD4C-A6A69E9A3680}">
  <ds:schemaRefs/>
</ds:datastoreItem>
</file>

<file path=customXml/itemProps13.xml><?xml version="1.0" encoding="utf-8"?>
<ds:datastoreItem xmlns:ds="http://schemas.openxmlformats.org/officeDocument/2006/customXml" ds:itemID="{4C7EEFFE-AD86-4D58-AB74-31D72EAB6BEE}">
  <ds:schemaRefs/>
</ds:datastoreItem>
</file>

<file path=customXml/itemProps14.xml><?xml version="1.0" encoding="utf-8"?>
<ds:datastoreItem xmlns:ds="http://schemas.openxmlformats.org/officeDocument/2006/customXml" ds:itemID="{4E762DAA-68BE-44CD-BFAA-3E5A121D09BE}">
  <ds:schemaRefs/>
</ds:datastoreItem>
</file>

<file path=customXml/itemProps15.xml><?xml version="1.0" encoding="utf-8"?>
<ds:datastoreItem xmlns:ds="http://schemas.openxmlformats.org/officeDocument/2006/customXml" ds:itemID="{724405AF-B6CC-4E15-AEF5-3CA975D8D693}">
  <ds:schemaRefs/>
</ds:datastoreItem>
</file>

<file path=customXml/itemProps16.xml><?xml version="1.0" encoding="utf-8"?>
<ds:datastoreItem xmlns:ds="http://schemas.openxmlformats.org/officeDocument/2006/customXml" ds:itemID="{A4B5F760-528F-4A61-8041-977118B1CC08}">
  <ds:schemaRefs/>
</ds:datastoreItem>
</file>

<file path=customXml/itemProps17.xml><?xml version="1.0" encoding="utf-8"?>
<ds:datastoreItem xmlns:ds="http://schemas.openxmlformats.org/officeDocument/2006/customXml" ds:itemID="{712686C5-5FA0-4C86-8354-701DA4BCD16A}">
  <ds:schemaRefs/>
</ds:datastoreItem>
</file>

<file path=customXml/itemProps18.xml><?xml version="1.0" encoding="utf-8"?>
<ds:datastoreItem xmlns:ds="http://schemas.openxmlformats.org/officeDocument/2006/customXml" ds:itemID="{D302D359-F4FF-426C-A7FE-7F053CEED023}">
  <ds:schemaRefs/>
</ds:datastoreItem>
</file>

<file path=customXml/itemProps19.xml><?xml version="1.0" encoding="utf-8"?>
<ds:datastoreItem xmlns:ds="http://schemas.openxmlformats.org/officeDocument/2006/customXml" ds:itemID="{0C34115A-0B87-43D4-AC3C-8C1ACA794FAD}">
  <ds:schemaRefs/>
</ds:datastoreItem>
</file>

<file path=customXml/itemProps2.xml><?xml version="1.0" encoding="utf-8"?>
<ds:datastoreItem xmlns:ds="http://schemas.openxmlformats.org/officeDocument/2006/customXml" ds:itemID="{F83B06AB-6B37-4081-8790-CF038423F3D8}">
  <ds:schemaRefs/>
</ds:datastoreItem>
</file>

<file path=customXml/itemProps20.xml><?xml version="1.0" encoding="utf-8"?>
<ds:datastoreItem xmlns:ds="http://schemas.openxmlformats.org/officeDocument/2006/customXml" ds:itemID="{C3B09D9E-95F8-4462-BE2E-E23217B8E5DF}">
  <ds:schemaRefs/>
</ds:datastoreItem>
</file>

<file path=customXml/itemProps21.xml><?xml version="1.0" encoding="utf-8"?>
<ds:datastoreItem xmlns:ds="http://schemas.openxmlformats.org/officeDocument/2006/customXml" ds:itemID="{43B774F9-99CA-491F-9287-F255F1CE0A89}">
  <ds:schemaRefs/>
</ds:datastoreItem>
</file>

<file path=customXml/itemProps22.xml><?xml version="1.0" encoding="utf-8"?>
<ds:datastoreItem xmlns:ds="http://schemas.openxmlformats.org/officeDocument/2006/customXml" ds:itemID="{923C7D9D-AC9D-4DDC-BD20-AF2FE755A674}">
  <ds:schemaRefs/>
</ds:datastoreItem>
</file>

<file path=customXml/itemProps23.xml><?xml version="1.0" encoding="utf-8"?>
<ds:datastoreItem xmlns:ds="http://schemas.openxmlformats.org/officeDocument/2006/customXml" ds:itemID="{84611C9C-7CBC-4A3A-BA5F-4116373A54AF}">
  <ds:schemaRefs/>
</ds:datastoreItem>
</file>

<file path=customXml/itemProps24.xml><?xml version="1.0" encoding="utf-8"?>
<ds:datastoreItem xmlns:ds="http://schemas.openxmlformats.org/officeDocument/2006/customXml" ds:itemID="{5108CB81-23A4-4AD1-99B1-CC9A89EC4880}">
  <ds:schemaRefs/>
</ds:datastoreItem>
</file>

<file path=customXml/itemProps25.xml><?xml version="1.0" encoding="utf-8"?>
<ds:datastoreItem xmlns:ds="http://schemas.openxmlformats.org/officeDocument/2006/customXml" ds:itemID="{DEE69849-A78E-4842-AE06-A55464E7FC77}">
  <ds:schemaRefs/>
</ds:datastoreItem>
</file>

<file path=customXml/itemProps26.xml><?xml version="1.0" encoding="utf-8"?>
<ds:datastoreItem xmlns:ds="http://schemas.openxmlformats.org/officeDocument/2006/customXml" ds:itemID="{D373AA0F-D4E2-481B-AC62-26AE45B15EE5}">
  <ds:schemaRefs/>
</ds:datastoreItem>
</file>

<file path=customXml/itemProps27.xml><?xml version="1.0" encoding="utf-8"?>
<ds:datastoreItem xmlns:ds="http://schemas.openxmlformats.org/officeDocument/2006/customXml" ds:itemID="{0578C42F-8B2B-46CB-A437-EFE611D287BD}">
  <ds:schemaRefs/>
</ds:datastoreItem>
</file>

<file path=customXml/itemProps28.xml><?xml version="1.0" encoding="utf-8"?>
<ds:datastoreItem xmlns:ds="http://schemas.openxmlformats.org/officeDocument/2006/customXml" ds:itemID="{F7BCD8C6-13D6-4532-82D5-824070DEE7B8}">
  <ds:schemaRefs/>
</ds:datastoreItem>
</file>

<file path=customXml/itemProps29.xml><?xml version="1.0" encoding="utf-8"?>
<ds:datastoreItem xmlns:ds="http://schemas.openxmlformats.org/officeDocument/2006/customXml" ds:itemID="{CEED497B-890D-4822-B6D6-5371DAA332B3}">
  <ds:schemaRefs/>
</ds:datastoreItem>
</file>

<file path=customXml/itemProps3.xml><?xml version="1.0" encoding="utf-8"?>
<ds:datastoreItem xmlns:ds="http://schemas.openxmlformats.org/officeDocument/2006/customXml" ds:itemID="{D71D2D1C-D46C-4075-B720-FC792A8F63B0}">
  <ds:schemaRefs>
    <ds:schemaRef ds:uri="http://purl.org/dc/terms/"/>
    <ds:schemaRef ds:uri="fe0e463f-46c1-4b5a-aeae-2e65b5901510"/>
    <ds:schemaRef ds:uri="http://schemas.microsoft.com/office/2006/documentManagement/types"/>
    <ds:schemaRef ds:uri="adc6f7d2-2fd4-4c58-add3-50ea831b733c"/>
    <ds:schemaRef ds:uri="http://schemas.openxmlformats.org/package/2006/metadata/core-properties"/>
    <ds:schemaRef ds:uri="http://purl.org/dc/elements/1.1/"/>
    <ds:schemaRef ds:uri="http://purl.org/dc/dcmitype/"/>
    <ds:schemaRef ds:uri="http://schemas.microsoft.com/office/infopath/2007/PartnerControls"/>
    <ds:schemaRef ds:uri="http://schemas.microsoft.com/office/2006/metadata/properties"/>
    <ds:schemaRef ds:uri="http://www.w3.org/XML/1998/namespace"/>
  </ds:schemaRefs>
</ds:datastoreItem>
</file>

<file path=customXml/itemProps30.xml><?xml version="1.0" encoding="utf-8"?>
<ds:datastoreItem xmlns:ds="http://schemas.openxmlformats.org/officeDocument/2006/customXml" ds:itemID="{ADC02916-9546-4D65-B999-02E55B153D2D}">
  <ds:schemaRefs/>
</ds:datastoreItem>
</file>

<file path=customXml/itemProps31.xml><?xml version="1.0" encoding="utf-8"?>
<ds:datastoreItem xmlns:ds="http://schemas.openxmlformats.org/officeDocument/2006/customXml" ds:itemID="{6E140973-3D96-4A92-8EC7-CC6FA41BAD8C}">
  <ds:schemaRefs/>
</ds:datastoreItem>
</file>

<file path=customXml/itemProps32.xml><?xml version="1.0" encoding="utf-8"?>
<ds:datastoreItem xmlns:ds="http://schemas.openxmlformats.org/officeDocument/2006/customXml" ds:itemID="{ECF0F7BD-72EA-48FA-86B4-6AB2E914C00B}">
  <ds:schemaRefs/>
</ds:datastoreItem>
</file>

<file path=customXml/itemProps33.xml><?xml version="1.0" encoding="utf-8"?>
<ds:datastoreItem xmlns:ds="http://schemas.openxmlformats.org/officeDocument/2006/customXml" ds:itemID="{8E823B91-366F-406D-89E8-C2DF6EA4578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dc6f7d2-2fd4-4c58-add3-50ea831b733c"/>
    <ds:schemaRef ds:uri="fe0e463f-46c1-4b5a-aeae-2e65b590151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4.xml><?xml version="1.0" encoding="utf-8"?>
<ds:datastoreItem xmlns:ds="http://schemas.openxmlformats.org/officeDocument/2006/customXml" ds:itemID="{96C3B170-B654-4F3C-B8A6-D336F9260C01}">
  <ds:schemaRefs/>
</ds:datastoreItem>
</file>

<file path=customXml/itemProps35.xml><?xml version="1.0" encoding="utf-8"?>
<ds:datastoreItem xmlns:ds="http://schemas.openxmlformats.org/officeDocument/2006/customXml" ds:itemID="{B9B68C5E-3019-41E7-85DB-1BD2298AE8BC}">
  <ds:schemaRefs/>
</ds:datastoreItem>
</file>

<file path=customXml/itemProps36.xml><?xml version="1.0" encoding="utf-8"?>
<ds:datastoreItem xmlns:ds="http://schemas.openxmlformats.org/officeDocument/2006/customXml" ds:itemID="{C7F4BAF5-ED81-4FC4-8953-4566E4BF27BA}">
  <ds:schemaRefs/>
</ds:datastoreItem>
</file>

<file path=customXml/itemProps37.xml><?xml version="1.0" encoding="utf-8"?>
<ds:datastoreItem xmlns:ds="http://schemas.openxmlformats.org/officeDocument/2006/customXml" ds:itemID="{A4151EA0-7D5B-4CE0-8C35-1303CE36D1E9}">
  <ds:schemaRefs/>
</ds:datastoreItem>
</file>

<file path=customXml/itemProps38.xml><?xml version="1.0" encoding="utf-8"?>
<ds:datastoreItem xmlns:ds="http://schemas.openxmlformats.org/officeDocument/2006/customXml" ds:itemID="{F6172B70-2C5B-4FB9-BBA3-F7DD6AF5AF7B}">
  <ds:schemaRefs/>
</ds:datastoreItem>
</file>

<file path=customXml/itemProps39.xml><?xml version="1.0" encoding="utf-8"?>
<ds:datastoreItem xmlns:ds="http://schemas.openxmlformats.org/officeDocument/2006/customXml" ds:itemID="{682D3B19-B284-42AB-9152-565EAB830932}">
  <ds:schemaRefs/>
</ds:datastoreItem>
</file>

<file path=customXml/itemProps4.xml><?xml version="1.0" encoding="utf-8"?>
<ds:datastoreItem xmlns:ds="http://schemas.openxmlformats.org/officeDocument/2006/customXml" ds:itemID="{B09730E0-266A-4663-9680-B649D8EB3656}">
  <ds:schemaRefs/>
</ds:datastoreItem>
</file>

<file path=customXml/itemProps40.xml><?xml version="1.0" encoding="utf-8"?>
<ds:datastoreItem xmlns:ds="http://schemas.openxmlformats.org/officeDocument/2006/customXml" ds:itemID="{C2955F93-33E5-4F8B-99B1-EF33470CEAE9}">
  <ds:schemaRefs/>
</ds:datastoreItem>
</file>

<file path=customXml/itemProps41.xml><?xml version="1.0" encoding="utf-8"?>
<ds:datastoreItem xmlns:ds="http://schemas.openxmlformats.org/officeDocument/2006/customXml" ds:itemID="{761A0A0F-3255-4DC8-AC99-DED9F583F6E6}">
  <ds:schemaRefs/>
</ds:datastoreItem>
</file>

<file path=customXml/itemProps42.xml><?xml version="1.0" encoding="utf-8"?>
<ds:datastoreItem xmlns:ds="http://schemas.openxmlformats.org/officeDocument/2006/customXml" ds:itemID="{0C1C16EC-30E9-4B69-B234-F48467A49847}">
  <ds:schemaRefs/>
</ds:datastoreItem>
</file>

<file path=customXml/itemProps43.xml><?xml version="1.0" encoding="utf-8"?>
<ds:datastoreItem xmlns:ds="http://schemas.openxmlformats.org/officeDocument/2006/customXml" ds:itemID="{24043315-D45E-43B6-B587-ECC7CBFC3958}">
  <ds:schemaRefs/>
</ds:datastoreItem>
</file>

<file path=customXml/itemProps44.xml><?xml version="1.0" encoding="utf-8"?>
<ds:datastoreItem xmlns:ds="http://schemas.openxmlformats.org/officeDocument/2006/customXml" ds:itemID="{DA2D6710-2057-473B-9A3D-CB26B114FA44}">
  <ds:schemaRefs>
    <ds:schemaRef ds:uri="http://schemas.microsoft.com/sharepoint/v3/contenttype/forms"/>
  </ds:schemaRefs>
</ds:datastoreItem>
</file>

<file path=customXml/itemProps45.xml><?xml version="1.0" encoding="utf-8"?>
<ds:datastoreItem xmlns:ds="http://schemas.openxmlformats.org/officeDocument/2006/customXml" ds:itemID="{31165230-FBFB-41E1-A1D5-B4392E70D2EA}">
  <ds:schemaRefs/>
</ds:datastoreItem>
</file>

<file path=customXml/itemProps5.xml><?xml version="1.0" encoding="utf-8"?>
<ds:datastoreItem xmlns:ds="http://schemas.openxmlformats.org/officeDocument/2006/customXml" ds:itemID="{90F90671-016C-4B87-8E5A-F58015CC3600}">
  <ds:schemaRefs/>
</ds:datastoreItem>
</file>

<file path=customXml/itemProps6.xml><?xml version="1.0" encoding="utf-8"?>
<ds:datastoreItem xmlns:ds="http://schemas.openxmlformats.org/officeDocument/2006/customXml" ds:itemID="{37AB37FA-58F5-4980-A43D-8B0711217EE2}">
  <ds:schemaRefs/>
</ds:datastoreItem>
</file>

<file path=customXml/itemProps7.xml><?xml version="1.0" encoding="utf-8"?>
<ds:datastoreItem xmlns:ds="http://schemas.openxmlformats.org/officeDocument/2006/customXml" ds:itemID="{C74AA735-B870-42FE-8C9D-6FF1F5098990}">
  <ds:schemaRefs/>
</ds:datastoreItem>
</file>

<file path=customXml/itemProps8.xml><?xml version="1.0" encoding="utf-8"?>
<ds:datastoreItem xmlns:ds="http://schemas.openxmlformats.org/officeDocument/2006/customXml" ds:itemID="{0D1BDF59-947F-491F-9297-8D9D69BD5D1D}">
  <ds:schemaRefs/>
</ds:datastoreItem>
</file>

<file path=customXml/itemProps9.xml><?xml version="1.0" encoding="utf-8"?>
<ds:datastoreItem xmlns:ds="http://schemas.openxmlformats.org/officeDocument/2006/customXml" ds:itemID="{DB1E99D0-B0F1-4DF3-8674-4984CDE6A171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25050</TotalTime>
  <Words>154</Words>
  <Application>Microsoft Office PowerPoint</Application>
  <PresentationFormat>Widescreen</PresentationFormat>
  <Paragraphs>30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Cambria</vt:lpstr>
      <vt:lpstr>Symbol</vt:lpstr>
      <vt:lpstr>Blank</vt:lpstr>
      <vt:lpstr>Projektoverblik for [projektnavn]</vt:lpstr>
    </vt:vector>
  </TitlesOfParts>
  <Company>Statens 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Projektoverblik 1.1.2</dc:title>
  <dc:creator>Mathias Lørup Jakobsen</dc:creator>
  <cp:lastModifiedBy>Nanna Simone Kristensen</cp:lastModifiedBy>
  <cp:revision>9</cp:revision>
  <dcterms:created xsi:type="dcterms:W3CDTF">2024-09-16T07:38:53Z</dcterms:created>
  <dcterms:modified xsi:type="dcterms:W3CDTF">2025-10-22T07:56:32Z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 by">
    <vt:lpwstr>www.skabelondesign.com</vt:lpwstr>
  </property>
  <property fmtid="{D5CDD505-2E9C-101B-9397-08002B2CF9AE}" pid="3" name="TemplafyTimeStamp">
    <vt:lpwstr>2023-01-05T11:32:46.5487020Z</vt:lpwstr>
  </property>
  <property fmtid="{D5CDD505-2E9C-101B-9397-08002B2CF9AE}" pid="4" name="DocumentInfoFinished">
    <vt:lpwstr>True</vt:lpwstr>
  </property>
  <property fmtid="{D5CDD505-2E9C-101B-9397-08002B2CF9AE}" pid="5" name="TemplafyAreasToUpdate">
    <vt:lpwstr>All</vt:lpwstr>
  </property>
  <property fmtid="{D5CDD505-2E9C-101B-9397-08002B2CF9AE}" pid="6" name="TemplafyNavigationPath">
    <vt:lpwstr>presentations/_generel-praesentation</vt:lpwstr>
  </property>
</Properties>
</file>