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8"/>
    <p:sldMasterId id="2147483782" r:id="rId59"/>
    <p:sldMasterId id="2147483779" r:id="rId60"/>
  </p:sldMasterIdLst>
  <p:notesMasterIdLst>
    <p:notesMasterId r:id="rId85"/>
  </p:notesMasterIdLst>
  <p:handoutMasterIdLst>
    <p:handoutMasterId r:id="rId86"/>
  </p:handoutMasterIdLst>
  <p:sldIdLst>
    <p:sldId id="268" r:id="rId61"/>
    <p:sldId id="272" r:id="rId62"/>
    <p:sldId id="265" r:id="rId63"/>
    <p:sldId id="516" r:id="rId64"/>
    <p:sldId id="519" r:id="rId65"/>
    <p:sldId id="521" r:id="rId66"/>
    <p:sldId id="535" r:id="rId67"/>
    <p:sldId id="549" r:id="rId68"/>
    <p:sldId id="536" r:id="rId69"/>
    <p:sldId id="538" r:id="rId70"/>
    <p:sldId id="537" r:id="rId71"/>
    <p:sldId id="551" r:id="rId72"/>
    <p:sldId id="533" r:id="rId73"/>
    <p:sldId id="550" r:id="rId74"/>
    <p:sldId id="534" r:id="rId75"/>
    <p:sldId id="539" r:id="rId76"/>
    <p:sldId id="540" r:id="rId77"/>
    <p:sldId id="541" r:id="rId78"/>
    <p:sldId id="543" r:id="rId79"/>
    <p:sldId id="544" r:id="rId80"/>
    <p:sldId id="545" r:id="rId81"/>
    <p:sldId id="547" r:id="rId82"/>
    <p:sldId id="548" r:id="rId83"/>
    <p:sldId id="256" r:id="rId84"/>
  </p:sldIdLst>
  <p:sldSz cx="12192000" cy="6858000"/>
  <p:notesSz cx="6805613" cy="9944100"/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BDEC93-DAEC-AE03-AD40-E9D95101923C}" name="Ane Skak" initials="AS" userId="S::anesk@oes.dk::d165877d-fd71-4317-8183-667fc6cd65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84" Type="http://schemas.openxmlformats.org/officeDocument/2006/relationships/slide" Target="slides/slide24.xml"/><Relationship Id="rId89" Type="http://schemas.openxmlformats.org/officeDocument/2006/relationships/theme" Target="theme/theme1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1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5" Type="http://schemas.openxmlformats.org/officeDocument/2006/relationships/customXml" Target="../customXml/item5.xml"/><Relationship Id="rId90" Type="http://schemas.openxmlformats.org/officeDocument/2006/relationships/tableStyles" Target="tableStyles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77" Type="http://schemas.openxmlformats.org/officeDocument/2006/relationships/slide" Target="slides/slide1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2.xml"/><Relationship Id="rId80" Type="http://schemas.openxmlformats.org/officeDocument/2006/relationships/slide" Target="slides/slide20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Master" Target="slideMasters/slideMaster2.xml"/><Relationship Id="rId67" Type="http://schemas.openxmlformats.org/officeDocument/2006/relationships/slide" Target="slides/slide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2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83" Type="http://schemas.openxmlformats.org/officeDocument/2006/relationships/slide" Target="slides/slide23.xml"/><Relationship Id="rId88" Type="http://schemas.openxmlformats.org/officeDocument/2006/relationships/viewProps" Target="viewProps.xml"/><Relationship Id="rId9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Master" Target="slideMasters/slideMaster3.xml"/><Relationship Id="rId65" Type="http://schemas.openxmlformats.org/officeDocument/2006/relationships/slide" Target="slides/slide5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81" Type="http://schemas.openxmlformats.org/officeDocument/2006/relationships/slide" Target="slides/slide21.xml"/><Relationship Id="rId86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6.xml"/><Relationship Id="rId7" Type="http://schemas.openxmlformats.org/officeDocument/2006/relationships/customXml" Target="../customXml/item7.xml"/><Relationship Id="rId71" Type="http://schemas.openxmlformats.org/officeDocument/2006/relationships/slide" Target="slides/slide1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6.xml"/><Relationship Id="rId87" Type="http://schemas.openxmlformats.org/officeDocument/2006/relationships/presProps" Target="presProps.xml"/><Relationship Id="rId61" Type="http://schemas.openxmlformats.org/officeDocument/2006/relationships/slide" Target="slides/slide1.xml"/><Relationship Id="rId82" Type="http://schemas.openxmlformats.org/officeDocument/2006/relationships/slide" Target="slides/slide22.xml"/><Relationship Id="rId19" Type="http://schemas.openxmlformats.org/officeDocument/2006/relationships/customXml" Target="../customXml/item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259626BC-3014-47B2-ABB5-277382126D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75319" y="9416509"/>
            <a:ext cx="1526712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02 March 2026</a:t>
            </a:fld>
            <a:endParaRPr lang="en-GB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8BB79479-4803-48E4-BCA9-BBA7EC166C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75319" y="9239855"/>
            <a:ext cx="1526712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1A99EC3-4551-41A3-93A3-E76F910E7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03583" y="9416509"/>
            <a:ext cx="4130300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E835199C-5B05-418A-99B3-384C353F2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03583" y="9239855"/>
            <a:ext cx="4130300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9026" y="4722946"/>
            <a:ext cx="6127561" cy="447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91" tIns="47845" rIns="95691" bIns="47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styles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F4548538-D6FB-49A2-8D0E-7DD154B50D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800999" y="9548362"/>
            <a:ext cx="1665589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02 March 2026</a:t>
            </a:fld>
            <a:endParaRPr lang="en-GB" sz="80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DC8800B-1BAA-4993-9AC8-2CA458C16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800999" y="9371708"/>
            <a:ext cx="1665589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42BBC979-FFC8-43E2-8DDE-D425B63AFE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9026" y="9548362"/>
            <a:ext cx="4219175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6BAB6F26-F351-4F54-BB01-EA0254B41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39026" y="9371708"/>
            <a:ext cx="4219175" cy="1483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88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51901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F.eks</a:t>
            </a:r>
            <a:r>
              <a:rPr lang="en-GB"/>
              <a:t>.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tabel</a:t>
            </a:r>
            <a:r>
              <a:rPr lang="en-GB"/>
              <a:t>/</a:t>
            </a:r>
            <a:r>
              <a:rPr lang="en-GB" err="1"/>
              <a:t>graf</a:t>
            </a:r>
            <a:r>
              <a:rPr lang="en-GB"/>
              <a:t>/</a:t>
            </a:r>
            <a:r>
              <a:rPr lang="en-GB" err="1"/>
              <a:t>billede</a:t>
            </a:r>
            <a:r>
              <a:rPr lang="en-GB"/>
              <a:t>(r)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6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24680" y="0"/>
            <a:ext cx="12216680" cy="6858000"/>
          </a:xfrm>
          <a:noFill/>
        </p:spPr>
        <p:txBody>
          <a:bodyPr lIns="72000" tIns="72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437111"/>
            <a:ext cx="11830050" cy="2239913"/>
          </a:xfrm>
          <a:solidFill>
            <a:schemeClr val="bg1">
              <a:alpha val="80000"/>
            </a:schemeClr>
          </a:solidFill>
        </p:spPr>
        <p:txBody>
          <a:bodyPr lIns="522000" bIns="252000" anchor="b" anchorCtr="0"/>
          <a:lstStyle>
            <a:lvl1pPr marL="0" indent="0">
              <a:buNone/>
              <a:defRPr sz="1400" b="0">
                <a:solidFill>
                  <a:srgbClr val="031D5C"/>
                </a:solidFill>
              </a:defRPr>
            </a:lvl1pPr>
          </a:lstStyle>
          <a:p>
            <a:pPr lvl="0"/>
            <a:r>
              <a:rPr lang="da-DK" noProof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5" y="4699978"/>
            <a:ext cx="6690469" cy="1213460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rgbClr val="031D5C"/>
                </a:solidFill>
              </a:defRPr>
            </a:lvl1pPr>
          </a:lstStyle>
          <a:p>
            <a:r>
              <a:rPr lang="da-DK"/>
              <a:t>Indsæt titel i flere linjer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701675" y="6915108"/>
            <a:ext cx="2514005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2021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7" name="Logo" descr="{&quot;templafy&quot;:{&quot;type&quot;:&quot;image&quot;,&quot;width&quot;:&quot;7.57 cm&quot;,&quot;height&quot;:&quot;1.96 cm&quot;,&quot;binding&quot;:&quot;UserProfile.LogoInsertion.PpLogoName&quot;}}" title="UserProfile.LogoInsertion.PpLogoName">
            <a:extLst>
              <a:ext uri="{FF2B5EF4-FFF2-40B4-BE49-F238E27FC236}">
                <a16:creationId xmlns:a16="http://schemas.microsoft.com/office/drawing/2014/main" id="{9609D58A-5625-451E-A437-30F1453E3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074" y="5888998"/>
            <a:ext cx="2723390" cy="7042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8033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4391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60750" y="1455600"/>
            <a:ext cx="2426400" cy="44592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79753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2610000"/>
            <a:ext cx="3221038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endParaRPr lang="da-DK" noProof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32492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  <p15:guide id="5" orient="horz" pos="1510" userDrawn="1">
          <p15:clr>
            <a:srgbClr val="A4A3A4"/>
          </p15:clr>
        </p15:guide>
        <p15:guide id="6" pos="1161" userDrawn="1">
          <p15:clr>
            <a:srgbClr val="A4A3A4"/>
          </p15:clr>
        </p15:guide>
        <p15:guide id="7" pos="1750" userDrawn="1">
          <p15:clr>
            <a:srgbClr val="A4A3A4"/>
          </p15:clr>
        </p15:guide>
        <p15:guide id="8" pos="3544" userDrawn="1">
          <p15:clr>
            <a:srgbClr val="A4A3A4"/>
          </p15:clr>
        </p15:guide>
        <p15:guide id="9" pos="4134" userDrawn="1">
          <p15:clr>
            <a:srgbClr val="A4A3A4"/>
          </p15:clr>
        </p15:guide>
        <p15:guide id="10" pos="5925" userDrawn="1">
          <p15:clr>
            <a:srgbClr val="A4A3A4"/>
          </p15:clr>
        </p15:guide>
        <p15:guide id="11" pos="6515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1675" y="361840"/>
            <a:ext cx="10785475" cy="936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35559" y="1383417"/>
            <a:ext cx="9351591" cy="1108800"/>
          </a:xfrm>
        </p:spPr>
        <p:txBody>
          <a:bodyPr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r>
              <a:rPr lang="da-DK"/>
              <a:t>Andet niveau</a:t>
            </a:r>
          </a:p>
          <a:p>
            <a:pPr lvl="2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35559" y="2516400"/>
            <a:ext cx="9351590" cy="11484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5559" y="3690000"/>
            <a:ext cx="9351590" cy="114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tilføje underoverskrift</a:t>
            </a:r>
          </a:p>
          <a:p>
            <a:pPr lvl="1"/>
            <a:r>
              <a:rPr lang="da-DK" noProof="0"/>
              <a:t>Andet niveau</a:t>
            </a: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35559" y="4860000"/>
            <a:ext cx="9351591" cy="105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tilføje underoverskrift</a:t>
            </a:r>
          </a:p>
          <a:p>
            <a:pPr lvl="1"/>
            <a:r>
              <a:rPr lang="da-DK" noProof="0"/>
              <a:t>Andet niveau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F058C-27D8-4D60-B55B-EE1703C75A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2505563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779C2-36AD-43BA-99FC-A34E95CF807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3675182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BE8152-475F-425D-A076-79CF1E3E69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4844800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23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  <p15:guide id="11" pos="1031" userDrawn="1">
          <p15:clr>
            <a:srgbClr val="A4A3A4"/>
          </p15:clr>
        </p15:guide>
        <p15:guide id="12" orient="horz" pos="1508" userDrawn="1">
          <p15:clr>
            <a:srgbClr val="A4A3A4"/>
          </p15:clr>
        </p15:guide>
        <p15:guide id="13" orient="horz" pos="2240" userDrawn="1">
          <p15:clr>
            <a:srgbClr val="A4A3A4"/>
          </p15:clr>
        </p15:guide>
        <p15:guide id="14" orient="horz" pos="1650" userDrawn="1">
          <p15:clr>
            <a:srgbClr val="A4A3A4"/>
          </p15:clr>
        </p15:guide>
        <p15:guide id="15" orient="horz" pos="2392" userDrawn="1">
          <p15:clr>
            <a:srgbClr val="A4A3A4"/>
          </p15:clr>
        </p15:guide>
        <p15:guide id="16" orient="horz" pos="2982" userDrawn="1">
          <p15:clr>
            <a:srgbClr val="A4A3A4"/>
          </p15:clr>
        </p15:guide>
        <p15:guide id="17" orient="horz" pos="3124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01675" y="1357273"/>
            <a:ext cx="10785475" cy="4566398"/>
          </a:xfrm>
        </p:spPr>
        <p:txBody>
          <a:bodyPr rIns="0"/>
          <a:lstStyle>
            <a:lvl1pPr algn="ctr">
              <a:lnSpc>
                <a:spcPct val="8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22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" descr="{&quot;templafy&quot;:{&quot;type&quot;:&quot;image&quot;,&quot;width&quot;:&quot;7.04 cm&quot;,&quot;height&quot;:&quot;1.82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F198BA29-4723-4F14-9F32-0AE8D5CDA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1" y="6042696"/>
            <a:ext cx="2532533" cy="6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47268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0A091-D2A2-437A-86F2-B1116C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80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 bwMode="white">
          <a:xfrm>
            <a:off x="7550034" y="1450800"/>
            <a:ext cx="3941166" cy="3780000"/>
          </a:xfrm>
        </p:spPr>
        <p:txBody>
          <a:bodyPr rIns="144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B61A52D-8590-43B2-9F10-300CF644B6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422400"/>
            <a:ext cx="3794400" cy="25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7B82154A-6A4A-4F95-8844-A5A220EDA9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4224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Logo" descr="{&quot;templafy&quot;:{&quot;type&quot;:&quot;image&quot;,&quot;width&quot;:&quot;7.04 cm&quot;,&quot;height&quot;:&quot;1.82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AA829CC2-74AB-4D87-9975-01041D1A0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1" y="6042696"/>
            <a:ext cx="2532533" cy="65492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8E9F2879-9B5A-4058-B154-E03170C6CED0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</a:p>
        </p:txBody>
      </p:sp>
    </p:spTree>
    <p:extLst>
      <p:ext uri="{BB962C8B-B14F-4D97-AF65-F5344CB8AC3E}">
        <p14:creationId xmlns:p14="http://schemas.microsoft.com/office/powerpoint/2010/main" val="219356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587" userDrawn="1">
          <p15:clr>
            <a:srgbClr val="A4A3A4"/>
          </p15:clr>
        </p15:guide>
        <p15:guide id="2" pos="4755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lIns="72000" tIns="36000" rIns="72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1027150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 algn="l">
              <a:lnSpc>
                <a:spcPct val="96000"/>
              </a:lnSpc>
              <a:spcBef>
                <a:spcPts val="0"/>
              </a:spcBef>
              <a:buNone/>
              <a:defRPr sz="4000" b="0">
                <a:solidFill>
                  <a:srgbClr val="031D5C"/>
                </a:solidFill>
                <a:latin typeface="+mj-lt"/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4224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9" name="Logo" descr="{&quot;templafy&quot;:{&quot;type&quot;:&quot;image&quot;,&quot;width&quot;:&quot;7.04 cm&quot;,&quot;height&quot;:&quot;1.82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D71C7B16-1209-4F6F-9420-77405F236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1" y="6042696"/>
            <a:ext cx="2532533" cy="65492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743BB1CB-D07E-4306-A02E-E60C03604D7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</a:p>
        </p:txBody>
      </p:sp>
    </p:spTree>
    <p:extLst>
      <p:ext uri="{BB962C8B-B14F-4D97-AF65-F5344CB8AC3E}">
        <p14:creationId xmlns:p14="http://schemas.microsoft.com/office/powerpoint/2010/main" val="373542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2DAD9-61A5-4644-911A-CD4E35B3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0EBFC-9F9A-4DB5-9FA4-FE26576D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AFC6-9F5F-4A43-A002-F25D2416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7A8AC-F640-4960-ADC6-30AC3801C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titel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da-DK" smtClean="0"/>
              <a:pPr/>
              <a:t>02-03-2026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da-DK"/>
              <a:t>Skriv kontaktdata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Logo" descr="{&quot;templafy&quot;:{&quot;type&quot;:&quot;image&quot;,&quot;width&quot;:&quot;7.57 cm&quot;,&quot;height&quot;:&quot;1.96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9B1A9984-4B4A-4A47-B32C-8CA3272FD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074" y="5895894"/>
            <a:ext cx="2723390" cy="704275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B3CC375C-A6A8-4D1F-9065-67771B3085EF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</a:p>
        </p:txBody>
      </p:sp>
    </p:spTree>
    <p:extLst>
      <p:ext uri="{BB962C8B-B14F-4D97-AF65-F5344CB8AC3E}">
        <p14:creationId xmlns:p14="http://schemas.microsoft.com/office/powerpoint/2010/main" val="406164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027" y="1255687"/>
            <a:ext cx="2700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BILLEDER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Templafy vinduet i højre side af skærmen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7131861" y="1366876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256" y="1255687"/>
            <a:ext cx="2627202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SLIDES &amp; SLIDE ELEMENTS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eller knapperne i Templafy vinduet i højre side af skærmen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0731" y="1255687"/>
            <a:ext cx="2232000" cy="46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latin typeface="+mn-lt"/>
                <a:cs typeface="Arial" panose="020B0604020202020204" pitchFamily="34" charset="0"/>
              </a:rPr>
              <a:t>SLIDES &amp; LAYOUTS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55194" y="3097705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55194" y="2393539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55194" y="3907575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031"/>
          <a:stretch/>
        </p:blipFill>
        <p:spPr>
          <a:xfrm>
            <a:off x="2955194" y="5284687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01" t="45142" r="62601" b="9046"/>
          <a:stretch/>
        </p:blipFill>
        <p:spPr>
          <a:xfrm>
            <a:off x="7131861" y="2659382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99577" y="3275891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701675" y="324738"/>
            <a:ext cx="10947398" cy="6861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800" b="0" noProof="1">
                <a:solidFill>
                  <a:srgbClr val="031D5C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102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585BA4E-F627-486D-80B3-0CE0EDC59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334" y="4804821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46051" y="4551931"/>
            <a:ext cx="475428" cy="17676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92821" y="1821214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074C719-BDB2-4423-8D51-26AFFE50FE8F}" type="datetime4">
              <a:rPr lang="da-DK" smtClean="0"/>
              <a:t>26-03-02</a:t>
            </a:fld>
            <a:endParaRPr lang="da-DK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0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00B08C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224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​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216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5" name="image" descr="{&quot;templafy&quot;:{&quot;type&quot;:&quot;image&quot;,&quot;width&quot;:&quot;7.04 cm&quot;,&quot;height&quot;:&quot;1.82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8121E903-6E7D-4CC2-A9F6-C9E138675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1" y="6042696"/>
            <a:ext cx="2532533" cy="6549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97035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>
                <a:solidFill>
                  <a:schemeClr val="bg1"/>
                </a:solidFill>
              </a:rPr>
            </a:br>
            <a:r>
              <a:rPr lang="da-DK" sz="4400" b="0" noProof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>
                <a:solidFill>
                  <a:schemeClr val="bg1"/>
                </a:solidFill>
              </a:rPr>
              <a:t>skabelon.</a:t>
            </a:r>
            <a:br>
              <a:rPr lang="da-DK" sz="2800" b="0" noProof="0">
                <a:solidFill>
                  <a:schemeClr val="bg1"/>
                </a:solidFill>
              </a:rPr>
            </a:br>
            <a:br>
              <a:rPr lang="da-DK" sz="2800" b="0" noProof="0">
                <a:solidFill>
                  <a:schemeClr val="bg1"/>
                </a:solidFill>
              </a:rPr>
            </a:br>
            <a:endParaRPr lang="da-DK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>
                <a:solidFill>
                  <a:schemeClr val="bg1"/>
                </a:solidFill>
              </a:rPr>
              <a:t>Brug dem ikke </a:t>
            </a:r>
            <a:endParaRPr lang="da-DK" sz="10000" b="1" i="1" noProof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>
                <a:solidFill>
                  <a:schemeClr val="bg1"/>
                </a:solidFill>
              </a:rPr>
            </a:br>
            <a:endParaRPr lang="da-DK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CB375CC-2CFD-45EE-817E-F4267FCEFCDF}" type="datetime2">
              <a:rPr lang="da-DK" smtClean="0"/>
              <a:t>2. marts 2026</a:t>
            </a:fld>
            <a:endParaRPr lang="da-DK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152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24680" y="0"/>
            <a:ext cx="12216680" cy="6858000"/>
          </a:xfrm>
          <a:noFill/>
        </p:spPr>
        <p:txBody>
          <a:bodyPr lIns="72000" tIns="72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437111"/>
            <a:ext cx="11830050" cy="2239913"/>
          </a:xfrm>
          <a:solidFill>
            <a:schemeClr val="bg1">
              <a:alpha val="80000"/>
            </a:schemeClr>
          </a:solidFill>
        </p:spPr>
        <p:txBody>
          <a:bodyPr lIns="522000" bIns="252000" anchor="b" anchorCtr="0"/>
          <a:lstStyle>
            <a:lvl1pPr marL="0" indent="0">
              <a:buNone/>
              <a:defRPr sz="1400" b="0">
                <a:solidFill>
                  <a:srgbClr val="031D5C"/>
                </a:solidFill>
              </a:defRPr>
            </a:lvl1pPr>
          </a:lstStyle>
          <a:p>
            <a:pPr lvl="0"/>
            <a:r>
              <a:rPr lang="da-DK" noProof="0"/>
              <a:t>Måned og år</a:t>
            </a:r>
            <a:endParaRPr lang="da-DK"/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5" y="4699978"/>
            <a:ext cx="6690469" cy="1213460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rgbClr val="031D5C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701675" y="6915108"/>
            <a:ext cx="2514005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2021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695798776" name="Logo" descr="{&quot;templafy&quot;:{&quot;id&quot;:&quot;16920c54-a128-412e-830b-ec9e046742a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4" y="5888998"/>
            <a:ext cx="27252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53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57707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73445213" name="image" descr="{&quot;templafy&quot;:{&quot;id&quot;:&quot;e2f076b0-5a4b-439a-81e9-ffa2d5975d5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565284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DBD9D6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tx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  <p:pic>
        <p:nvPicPr>
          <p:cNvPr id="1432831765" name="image" descr="{&quot;templafy&quot;:{&quot;id&quot;:&quot;3fea4951-91bd-4343-8a27-de0945760fd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3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3B5463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374565846" name="image" descr="{&quot;templafy&quot;:{&quot;id&quot;:&quot;577a3829-ceab-4d1d-b23b-8e4ad9bbc54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03933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831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6688" y="179387"/>
            <a:ext cx="2952750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rammen for at indsætte billede via Templafy og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70532-2CAF-4ECE-8777-C9646D0AD0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19C8C-050F-4CAB-9F7B-25C88EA7DB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8A3C3-55D0-476C-BD2C-EC8140DC3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075949935" name="Logo" descr="{&quot;templafy&quot;:{&quot;id&quot;:&quot;16ed122b-0dc6-4701-8f2b-fbcd736c334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BA604413-7CCC-4FA6-A273-C7717311D0A8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10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5">
          <p15:clr>
            <a:srgbClr val="A4A3A4"/>
          </p15:clr>
        </p15:guide>
        <p15:guide id="2" pos="5528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D47456-165F-4A02-9FD6-9A0E1B907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98419-599F-4C22-957C-7F975B1D3A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20E6C9-27A9-4DC7-87B7-A6BC4A4DA5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34286456" name="Logo" descr="{&quot;templafy&quot;:{&quot;id&quot;:&quot;576448d5-08b4-461d-9ccf-3d548662c7b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6E0A83DE-F591-4D48-99C9-C41BC00857F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553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5">
          <p15:clr>
            <a:srgbClr val="A4A3A4"/>
          </p15:clr>
        </p15:guide>
        <p15:guide id="2" pos="508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51117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410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2">
          <p15:clr>
            <a:srgbClr val="A4A3A4"/>
          </p15:clr>
        </p15:guide>
        <p15:guide id="2" pos="3839">
          <p15:clr>
            <a:srgbClr val="A4A3A4"/>
          </p15:clr>
        </p15:guide>
        <p15:guide id="3" pos="4016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396766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>
          <p15:clr>
            <a:srgbClr val="A4A3A4"/>
          </p15:clr>
        </p15:guide>
        <p15:guide id="2" pos="2825">
          <p15:clr>
            <a:srgbClr val="A4A3A4"/>
          </p15:clr>
        </p15:guide>
        <p15:guide id="3" pos="4855">
          <p15:clr>
            <a:srgbClr val="A4A3A4"/>
          </p15:clr>
        </p15:guide>
        <p15:guide id="4" pos="5208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3B5463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224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​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216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5" name="image" descr="{&quot;templafy&quot;:{&quot;type&quot;:&quot;image&quot;,&quot;width&quot;:&quot;7.04 cm&quot;,&quot;height&quot;:&quot;1.82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8121E903-6E7D-4CC2-A9F6-C9E138675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1" y="6042696"/>
            <a:ext cx="2532533" cy="6549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727802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5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>
          <p15:clr>
            <a:srgbClr val="A4A3A4"/>
          </p15:clr>
        </p15:guide>
        <p15:guide id="2" pos="2825">
          <p15:clr>
            <a:srgbClr val="A4A3A4"/>
          </p15:clr>
        </p15:guide>
        <p15:guide id="3" pos="4855">
          <p15:clr>
            <a:srgbClr val="A4A3A4"/>
          </p15:clr>
        </p15:guide>
        <p15:guide id="4" pos="5208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8033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4391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60750" y="1455600"/>
            <a:ext cx="2426400" cy="44592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33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>
          <p15:clr>
            <a:srgbClr val="A4A3A4"/>
          </p15:clr>
        </p15:guide>
        <p15:guide id="6" pos="2197">
          <p15:clr>
            <a:srgbClr val="A4A3A4"/>
          </p15:clr>
        </p15:guide>
        <p15:guide id="7" pos="3725">
          <p15:clr>
            <a:srgbClr val="A4A3A4"/>
          </p15:clr>
        </p15:guide>
        <p15:guide id="8" pos="3952">
          <p15:clr>
            <a:srgbClr val="A4A3A4"/>
          </p15:clr>
        </p15:guide>
        <p15:guide id="9" pos="5481">
          <p15:clr>
            <a:srgbClr val="A4A3A4"/>
          </p15:clr>
        </p15:guide>
        <p15:guide id="10" pos="5707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2610000"/>
            <a:ext cx="3221038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endParaRPr lang="da-DK" noProof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51B095-CF3A-4076-8D44-FE95CEE5E9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419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F58AB7D-54E3-4084-923C-FE749FEF63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9289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524BF0B-8CEC-4E44-8742-E707B0EF31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607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</p:spTree>
    <p:extLst>
      <p:ext uri="{BB962C8B-B14F-4D97-AF65-F5344CB8AC3E}">
        <p14:creationId xmlns:p14="http://schemas.microsoft.com/office/powerpoint/2010/main" val="297405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>
          <p15:clr>
            <a:srgbClr val="A4A3A4"/>
          </p15:clr>
        </p15:guide>
        <p15:guide id="2" pos="2825">
          <p15:clr>
            <a:srgbClr val="A4A3A4"/>
          </p15:clr>
        </p15:guide>
        <p15:guide id="3" pos="4855">
          <p15:clr>
            <a:srgbClr val="A4A3A4"/>
          </p15:clr>
        </p15:guide>
        <p15:guide id="4" pos="5208">
          <p15:clr>
            <a:srgbClr val="A4A3A4"/>
          </p15:clr>
        </p15:guide>
        <p15:guide id="5" orient="horz" pos="1510">
          <p15:clr>
            <a:srgbClr val="A4A3A4"/>
          </p15:clr>
        </p15:guide>
        <p15:guide id="6" pos="1161">
          <p15:clr>
            <a:srgbClr val="A4A3A4"/>
          </p15:clr>
        </p15:guide>
        <p15:guide id="7" pos="1750">
          <p15:clr>
            <a:srgbClr val="A4A3A4"/>
          </p15:clr>
        </p15:guide>
        <p15:guide id="8" pos="3544">
          <p15:clr>
            <a:srgbClr val="A4A3A4"/>
          </p15:clr>
        </p15:guide>
        <p15:guide id="9" pos="4134">
          <p15:clr>
            <a:srgbClr val="A4A3A4"/>
          </p15:clr>
        </p15:guide>
        <p15:guide id="10" pos="5925">
          <p15:clr>
            <a:srgbClr val="A4A3A4"/>
          </p15:clr>
        </p15:guide>
        <p15:guide id="11" pos="6515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1675" y="361840"/>
            <a:ext cx="10785475" cy="936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35559" y="1383417"/>
            <a:ext cx="9351591" cy="1108800"/>
          </a:xfrm>
        </p:spPr>
        <p:txBody>
          <a:bodyPr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r>
              <a:rPr lang="da-DK"/>
              <a:t>Andet niveau</a:t>
            </a:r>
          </a:p>
          <a:p>
            <a:pPr lvl="2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35559" y="2516400"/>
            <a:ext cx="9351590" cy="11484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5559" y="3690000"/>
            <a:ext cx="9351590" cy="114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tilføje underoverskrift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35559" y="4860000"/>
            <a:ext cx="9351591" cy="105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tilføje underoverskrift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F058C-27D8-4D60-B55B-EE1703C75A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2505563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779C2-36AD-43BA-99FC-A34E95CF807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3675182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BE8152-475F-425D-A076-79CF1E3E69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4844800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4792C7B-92A0-4FF6-B35D-F2AEB7880E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67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3A1B1E9-DECF-46F3-AAAB-6E78C85D04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1675" y="262000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0F61776-DD49-4690-AD42-D6ABADF90C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1675" y="37979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9D2927B-9BA1-4072-844B-1840D456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675" y="49752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</p:spTree>
    <p:extLst>
      <p:ext uri="{BB962C8B-B14F-4D97-AF65-F5344CB8AC3E}">
        <p14:creationId xmlns:p14="http://schemas.microsoft.com/office/powerpoint/2010/main" val="253490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>
          <p15:clr>
            <a:srgbClr val="A4A3A4"/>
          </p15:clr>
        </p15:guide>
        <p15:guide id="6" pos="2197">
          <p15:clr>
            <a:srgbClr val="A4A3A4"/>
          </p15:clr>
        </p15:guide>
        <p15:guide id="7" pos="3725">
          <p15:clr>
            <a:srgbClr val="A4A3A4"/>
          </p15:clr>
        </p15:guide>
        <p15:guide id="8" pos="3952">
          <p15:clr>
            <a:srgbClr val="A4A3A4"/>
          </p15:clr>
        </p15:guide>
        <p15:guide id="9" pos="5481">
          <p15:clr>
            <a:srgbClr val="A4A3A4"/>
          </p15:clr>
        </p15:guide>
        <p15:guide id="10" pos="5707">
          <p15:clr>
            <a:srgbClr val="A4A3A4"/>
          </p15:clr>
        </p15:guide>
        <p15:guide id="11" pos="1031">
          <p15:clr>
            <a:srgbClr val="A4A3A4"/>
          </p15:clr>
        </p15:guide>
        <p15:guide id="12" orient="horz" pos="1508">
          <p15:clr>
            <a:srgbClr val="A4A3A4"/>
          </p15:clr>
        </p15:guide>
        <p15:guide id="13" orient="horz" pos="2240">
          <p15:clr>
            <a:srgbClr val="A4A3A4"/>
          </p15:clr>
        </p15:guide>
        <p15:guide id="14" orient="horz" pos="1650">
          <p15:clr>
            <a:srgbClr val="A4A3A4"/>
          </p15:clr>
        </p15:guide>
        <p15:guide id="15" orient="horz" pos="2392">
          <p15:clr>
            <a:srgbClr val="A4A3A4"/>
          </p15:clr>
        </p15:guide>
        <p15:guide id="16" orient="horz" pos="2982">
          <p15:clr>
            <a:srgbClr val="A4A3A4"/>
          </p15:clr>
        </p15:guide>
        <p15:guide id="17" orient="horz" pos="4320">
          <p15:clr>
            <a:srgbClr val="A4A3A4"/>
          </p15:clr>
        </p15:guide>
        <p15:guide id="18" orient="horz" pos="3133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01675" y="1357273"/>
            <a:ext cx="10785475" cy="4566398"/>
          </a:xfrm>
        </p:spPr>
        <p:txBody>
          <a:bodyPr rIns="0"/>
          <a:lstStyle>
            <a:lvl1pPr algn="ctr">
              <a:lnSpc>
                <a:spcPct val="8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5234538" name="image" descr="{&quot;templafy&quot;:{&quot;id&quot;:&quot;105c7892-04cc-4cfd-9794-e1278b96a97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53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47268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0A091-D2A2-437A-86F2-B1116C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80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tilføje titel</a:t>
            </a:r>
            <a:endParaRPr lang="da-DK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 bwMode="white">
          <a:xfrm>
            <a:off x="7550034" y="1450800"/>
            <a:ext cx="3941166" cy="3780000"/>
          </a:xfrm>
        </p:spPr>
        <p:txBody>
          <a:bodyPr rIns="144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B61A52D-8590-43B2-9F10-300CF644B6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400800"/>
            <a:ext cx="3794400" cy="27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7B82154A-6A4A-4F95-8844-A5A220EDA9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493081736" name="Logo" descr="{&quot;templafy&quot;:{&quot;id&quot;:&quot;de9a45f5-36bc-431d-853c-84f0dbe2853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8E9F2879-9B5A-4058-B154-E03170C6CED0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25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587">
          <p15:clr>
            <a:srgbClr val="A4A3A4"/>
          </p15:clr>
        </p15:guide>
        <p15:guide id="2" pos="4755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lIns="72000" tIns="36000" rIns="72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1027150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 algn="l">
              <a:lnSpc>
                <a:spcPct val="96000"/>
              </a:lnSpc>
              <a:spcBef>
                <a:spcPts val="0"/>
              </a:spcBef>
              <a:buNone/>
              <a:defRPr sz="4000" b="0">
                <a:solidFill>
                  <a:srgbClr val="031D5C"/>
                </a:solidFill>
                <a:latin typeface="+mj-lt"/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611116853" name="Logo" descr="{&quot;templafy&quot;:{&quot;id&quot;:&quot;04cb37ff-df84-418d-93ed-0ba9081a376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743BB1CB-D07E-4306-A02E-E60C03604D7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266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2DAD9-61A5-4644-911A-CD4E35B3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0EBFC-9F9A-4DB5-9FA4-FE26576D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AFC6-9F5F-4A43-A002-F25D2416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726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7A8AC-F640-4960-ADC6-30AC3801C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titel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da-DK" smtClean="0"/>
              <a:pPr/>
              <a:t>02-03-2026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709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da-DK"/>
              <a:t>Skriv kontaktdata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13489676" name="Logo" descr="{&quot;templafy&quot;:{&quot;id&quot;:&quot;d1606c71-e5f8-4a71-8946-f495d538769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4" y="5895894"/>
            <a:ext cx="2725200" cy="7056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B3CC375C-A6A8-4D1F-9065-67771B3085EF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91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>
                <a:solidFill>
                  <a:schemeClr val="bg1"/>
                </a:solidFill>
              </a:rPr>
            </a:br>
            <a:r>
              <a:rPr lang="da-DK" sz="4400" b="0" noProof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>
                <a:solidFill>
                  <a:schemeClr val="bg1"/>
                </a:solidFill>
              </a:rPr>
              <a:t>skabelon.</a:t>
            </a:r>
            <a:br>
              <a:rPr lang="da-DK" sz="2800" b="0" noProof="0">
                <a:solidFill>
                  <a:schemeClr val="bg1"/>
                </a:solidFill>
              </a:rPr>
            </a:br>
            <a:br>
              <a:rPr lang="da-DK" sz="2800" b="0" noProof="0">
                <a:solidFill>
                  <a:schemeClr val="bg1"/>
                </a:solidFill>
              </a:rPr>
            </a:br>
            <a:endParaRPr lang="da-DK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>
                <a:solidFill>
                  <a:schemeClr val="bg1"/>
                </a:solidFill>
              </a:rPr>
              <a:t>Brug dem ikke </a:t>
            </a:r>
            <a:endParaRPr lang="da-DK" sz="10000" b="1" i="1" noProof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>
                <a:solidFill>
                  <a:schemeClr val="bg1"/>
                </a:solidFill>
              </a:rPr>
            </a:br>
            <a:endParaRPr lang="da-DK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CB375CC-2CFD-45EE-817E-F4267FCEFCDF}" type="datetime2">
              <a:rPr lang="da-DK" smtClean="0"/>
              <a:t>2. marts 2026</a:t>
            </a:fld>
            <a:endParaRPr lang="da-DK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9503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24680" y="0"/>
            <a:ext cx="12216680" cy="6858000"/>
          </a:xfrm>
          <a:noFill/>
        </p:spPr>
        <p:txBody>
          <a:bodyPr lIns="72000" tIns="72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437111"/>
            <a:ext cx="11830050" cy="2239913"/>
          </a:xfrm>
          <a:solidFill>
            <a:schemeClr val="bg1">
              <a:alpha val="80000"/>
            </a:schemeClr>
          </a:solidFill>
        </p:spPr>
        <p:txBody>
          <a:bodyPr lIns="522000" bIns="252000" anchor="b" anchorCtr="0"/>
          <a:lstStyle>
            <a:lvl1pPr marL="0" indent="0">
              <a:buNone/>
              <a:defRPr sz="1400" b="0">
                <a:solidFill>
                  <a:srgbClr val="031D5C"/>
                </a:solidFill>
              </a:defRPr>
            </a:lvl1pPr>
          </a:lstStyle>
          <a:p>
            <a:pPr lvl="0"/>
            <a:r>
              <a:rPr lang="da-DK" noProof="0"/>
              <a:t>Måned og år</a:t>
            </a:r>
            <a:endParaRPr lang="da-DK"/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5" y="4699978"/>
            <a:ext cx="6690469" cy="1213460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rgbClr val="031D5C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701675" y="6915108"/>
            <a:ext cx="2514005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2021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1071900549" name="Logo" descr="{&quot;templafy&quot;:{&quot;id&quot;:&quot;0928e889-10bb-414a-ba8c-fcf302b8746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4" y="5888998"/>
            <a:ext cx="2725200" cy="70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57707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807592306" name="image" descr="{&quot;templafy&quot;:{&quot;id&quot;:&quot;9247514b-93f9-49bb-95a5-1067900932f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97035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DBD9D6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tx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  <p:pic>
        <p:nvPicPr>
          <p:cNvPr id="1857878572" name="image" descr="{&quot;templafy&quot;:{&quot;id&quot;:&quot;edb05a67-6b1a-46af-bf4b-81fd193c61c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6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3B5463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Indsæt emne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31675695" name="image" descr="{&quot;templafy&quot;:{&quot;id&quot;:&quot;3904a095-033a-468f-8bf6-91cecda50ab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727802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6688" y="179387"/>
            <a:ext cx="2952750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rammen for at indsætte billede via Templafy og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70532-2CAF-4ECE-8777-C9646D0AD0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19C8C-050F-4CAB-9F7B-25C88EA7DB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8A3C3-55D0-476C-BD2C-EC8140DC3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135332820" name="Logo" descr="{&quot;templafy&quot;:{&quot;id&quot;:&quot;4b3d8043-bdb8-458e-9932-dc224459f0b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BA604413-7CCC-4FA6-A273-C7717311D0A8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29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5" userDrawn="1">
          <p15:clr>
            <a:srgbClr val="A4A3A4"/>
          </p15:clr>
        </p15:guide>
        <p15:guide id="2" pos="5528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D47456-165F-4A02-9FD6-9A0E1B907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98419-599F-4C22-957C-7F975B1D3A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20E6C9-27A9-4DC7-87B7-A6BC4A4DA5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835291445" name="Logo" descr="{&quot;templafy&quot;:{&quot;id&quot;:&quot;bc4711af-fe35-4bfc-9214-65ce8423202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6E0A83DE-F591-4D48-99C9-C41BC00857F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418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5" userDrawn="1">
          <p15:clr>
            <a:srgbClr val="A4A3A4"/>
          </p15:clr>
        </p15:guide>
        <p15:guide id="2" pos="5081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51117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2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4016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346059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6688" y="179387"/>
            <a:ext cx="2952750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rammen for at indsætte billede via Templafy og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22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70532-2CAF-4ECE-8777-C9646D0AD0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19C8C-050F-4CAB-9F7B-25C88EA7DB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8A3C3-55D0-476C-BD2C-EC8140DC3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Logo" descr="{&quot;templafy&quot;:{&quot;type&quot;:&quot;image&quot;,&quot;width&quot;:&quot;7.04 cm&quot;,&quot;height&quot;:&quot;1.82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4AD8C4EE-9209-45AF-816C-168AE1753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1" y="6042696"/>
            <a:ext cx="2532533" cy="654920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BA604413-7CCC-4FA6-A273-C7717311D0A8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</a:p>
        </p:txBody>
      </p:sp>
    </p:spTree>
    <p:extLst>
      <p:ext uri="{BB962C8B-B14F-4D97-AF65-F5344CB8AC3E}">
        <p14:creationId xmlns:p14="http://schemas.microsoft.com/office/powerpoint/2010/main" val="143929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5" userDrawn="1">
          <p15:clr>
            <a:srgbClr val="A4A3A4"/>
          </p15:clr>
        </p15:guide>
        <p15:guide id="2" pos="5528" userDrawn="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14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8033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4391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60750" y="1455600"/>
            <a:ext cx="2426400" cy="44592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r>
              <a:rPr lang="da-DK" noProof="0"/>
              <a:t>Tredje Niveau</a:t>
            </a:r>
            <a:endParaRPr lang="da-DK"/>
          </a:p>
          <a:p>
            <a:pPr lvl="3"/>
            <a:r>
              <a:rPr lang="da-DK" noProof="0"/>
              <a:t>Fjerde Niveau</a:t>
            </a:r>
            <a:endParaRPr lang="da-DK"/>
          </a:p>
          <a:p>
            <a:pPr lvl="4"/>
            <a:r>
              <a:rPr lang="da-DK" noProof="0"/>
              <a:t>Femte Niveau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753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2610000"/>
            <a:ext cx="3221038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 noProof="0"/>
              <a:t>Klik for at tilføje tekst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  <a:p>
            <a:pPr lvl="2"/>
            <a:endParaRPr lang="da-DK" noProof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51B095-CF3A-4076-8D44-FE95CEE5E9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419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F58AB7D-54E3-4084-923C-FE749FEF63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9289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524BF0B-8CEC-4E44-8742-E707B0EF31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607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</p:spTree>
    <p:extLst>
      <p:ext uri="{BB962C8B-B14F-4D97-AF65-F5344CB8AC3E}">
        <p14:creationId xmlns:p14="http://schemas.microsoft.com/office/powerpoint/2010/main" val="79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>
          <p15:clr>
            <a:srgbClr val="A4A3A4"/>
          </p15:clr>
        </p15:guide>
        <p15:guide id="2" pos="2825">
          <p15:clr>
            <a:srgbClr val="A4A3A4"/>
          </p15:clr>
        </p15:guide>
        <p15:guide id="3" pos="4855">
          <p15:clr>
            <a:srgbClr val="A4A3A4"/>
          </p15:clr>
        </p15:guide>
        <p15:guide id="4" pos="5208">
          <p15:clr>
            <a:srgbClr val="A4A3A4"/>
          </p15:clr>
        </p15:guide>
        <p15:guide id="5" orient="horz" pos="1510">
          <p15:clr>
            <a:srgbClr val="A4A3A4"/>
          </p15:clr>
        </p15:guide>
        <p15:guide id="6" pos="1161">
          <p15:clr>
            <a:srgbClr val="A4A3A4"/>
          </p15:clr>
        </p15:guide>
        <p15:guide id="7" pos="1750">
          <p15:clr>
            <a:srgbClr val="A4A3A4"/>
          </p15:clr>
        </p15:guide>
        <p15:guide id="8" pos="3544">
          <p15:clr>
            <a:srgbClr val="A4A3A4"/>
          </p15:clr>
        </p15:guide>
        <p15:guide id="9" pos="4134">
          <p15:clr>
            <a:srgbClr val="A4A3A4"/>
          </p15:clr>
        </p15:guide>
        <p15:guide id="10" pos="5925">
          <p15:clr>
            <a:srgbClr val="A4A3A4"/>
          </p15:clr>
        </p15:guide>
        <p15:guide id="11" pos="6515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1675" y="361840"/>
            <a:ext cx="10785475" cy="936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35559" y="1383417"/>
            <a:ext cx="9351591" cy="1108800"/>
          </a:xfrm>
        </p:spPr>
        <p:txBody>
          <a:bodyPr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r>
              <a:rPr lang="da-DK"/>
              <a:t>Andet niveau</a:t>
            </a:r>
          </a:p>
          <a:p>
            <a:pPr lvl="2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35559" y="2516400"/>
            <a:ext cx="9351590" cy="11484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5559" y="3690000"/>
            <a:ext cx="9351590" cy="114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tilføje underoverskrift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35559" y="4860000"/>
            <a:ext cx="9351591" cy="105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tilføje underoverskrift</a:t>
            </a:r>
            <a:endParaRPr lang="da-DK"/>
          </a:p>
          <a:p>
            <a:pPr lvl="1"/>
            <a:r>
              <a:rPr lang="da-DK" noProof="0"/>
              <a:t>Andet niveau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F058C-27D8-4D60-B55B-EE1703C75A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2505563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779C2-36AD-43BA-99FC-A34E95CF807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3675182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BE8152-475F-425D-A076-79CF1E3E69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4844800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4792C7B-92A0-4FF6-B35D-F2AEB7880E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67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3A1B1E9-DECF-46F3-AAAB-6E78C85D04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1675" y="262000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0F61776-DD49-4690-AD42-D6ABADF90C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1675" y="37979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9D2927B-9BA1-4072-844B-1840D456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675" y="49752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/>
              <a:t>Placer ikon her</a:t>
            </a:r>
          </a:p>
        </p:txBody>
      </p:sp>
    </p:spTree>
    <p:extLst>
      <p:ext uri="{BB962C8B-B14F-4D97-AF65-F5344CB8AC3E}">
        <p14:creationId xmlns:p14="http://schemas.microsoft.com/office/powerpoint/2010/main" val="341523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  <p15:guide id="11" pos="1031" userDrawn="1">
          <p15:clr>
            <a:srgbClr val="A4A3A4"/>
          </p15:clr>
        </p15:guide>
        <p15:guide id="12" orient="horz" pos="1508" userDrawn="1">
          <p15:clr>
            <a:srgbClr val="A4A3A4"/>
          </p15:clr>
        </p15:guide>
        <p15:guide id="13" orient="horz" pos="2240" userDrawn="1">
          <p15:clr>
            <a:srgbClr val="A4A3A4"/>
          </p15:clr>
        </p15:guide>
        <p15:guide id="14" orient="horz" pos="1650" userDrawn="1">
          <p15:clr>
            <a:srgbClr val="A4A3A4"/>
          </p15:clr>
        </p15:guide>
        <p15:guide id="15" orient="horz" pos="2392" userDrawn="1">
          <p15:clr>
            <a:srgbClr val="A4A3A4"/>
          </p15:clr>
        </p15:guide>
        <p15:guide id="16" orient="horz" pos="2982" userDrawn="1">
          <p15:clr>
            <a:srgbClr val="A4A3A4"/>
          </p15:clr>
        </p15:guide>
        <p15:guide id="17" orient="horz" pos="4320" userDrawn="1">
          <p15:clr>
            <a:srgbClr val="A4A3A4"/>
          </p15:clr>
        </p15:guide>
        <p15:guide id="18" orient="horz" pos="3133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01675" y="1357273"/>
            <a:ext cx="10785475" cy="4566398"/>
          </a:xfrm>
        </p:spPr>
        <p:txBody>
          <a:bodyPr rIns="0"/>
          <a:lstStyle>
            <a:lvl1pPr algn="ctr">
              <a:lnSpc>
                <a:spcPct val="8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87501017" name="image" descr="{&quot;templafy&quot;:{&quot;id&quot;:&quot;4a5ec7c8-437d-4845-9333-452b78ddbd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47268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0A091-D2A2-437A-86F2-B1116C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80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tilføje titel</a:t>
            </a:r>
            <a:endParaRPr lang="da-DK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 bwMode="white">
          <a:xfrm>
            <a:off x="7550034" y="1450800"/>
            <a:ext cx="3941166" cy="3780000"/>
          </a:xfrm>
        </p:spPr>
        <p:txBody>
          <a:bodyPr rIns="144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B61A52D-8590-43B2-9F10-300CF644B6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400800"/>
            <a:ext cx="3794400" cy="27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7B82154A-6A4A-4F95-8844-A5A220EDA9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40703984" name="Logo" descr="{&quot;templafy&quot;:{&quot;id&quot;:&quot;62b0d04f-c24e-42ad-a2d9-4448554dfaa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8E9F2879-9B5A-4058-B154-E03170C6CED0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356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587" userDrawn="1">
          <p15:clr>
            <a:srgbClr val="A4A3A4"/>
          </p15:clr>
        </p15:guide>
        <p15:guide id="2" pos="4755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lIns="72000" tIns="36000" rIns="72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1027150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 algn="l">
              <a:lnSpc>
                <a:spcPct val="96000"/>
              </a:lnSpc>
              <a:spcBef>
                <a:spcPts val="0"/>
              </a:spcBef>
              <a:buNone/>
              <a:defRPr sz="4000" b="0">
                <a:solidFill>
                  <a:srgbClr val="031D5C"/>
                </a:solidFill>
                <a:latin typeface="+mj-lt"/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962651683" name="Logo" descr="{&quot;templafy&quot;:{&quot;id&quot;:&quot;87cf4cce-8682-43f1-9d81-243fab3283c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743BB1CB-D07E-4306-A02E-E60C03604D7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4292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2DAD9-61A5-4644-911A-CD4E35B3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0EBFC-9F9A-4DB5-9FA4-FE26576D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AFC6-9F5F-4A43-A002-F25D2416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7A8AC-F640-4960-ADC6-30AC3801C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titel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da-DK" smtClean="0"/>
              <a:pPr/>
              <a:t>02-03-2026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da-DK"/>
              <a:t>Skriv kontaktdata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3372005" name="Logo" descr="{&quot;templafy&quot;:{&quot;id&quot;:&quot;2b7b3fcc-0a82-405f-b7a9-a329a1ea903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4" y="5895894"/>
            <a:ext cx="2725200" cy="7056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B3CC375C-A6A8-4D1F-9065-67771B3085EF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64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22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D47456-165F-4A02-9FD6-9A0E1B907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98419-599F-4C22-957C-7F975B1D3A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20E6C9-27A9-4DC7-87B7-A6BC4A4DA5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4" name="Logo" descr="{&quot;templafy&quot;:{&quot;type&quot;:&quot;image&quot;,&quot;width&quot;:&quot;7.04 cm&quot;,&quot;height&quot;:&quot;1.82 cm&quot;,&quot;binding&quot;:&quot;UserProfile.LogoInsertion.PpLogoNameWhite&quot;}}" title="UserProfile.LogoInsertion.PpLogoNameWhite">
            <a:extLst>
              <a:ext uri="{FF2B5EF4-FFF2-40B4-BE49-F238E27FC236}">
                <a16:creationId xmlns:a16="http://schemas.microsoft.com/office/drawing/2014/main" id="{CBF4AD23-B1D1-42E5-9167-1FADDAD6E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321" y="6042696"/>
            <a:ext cx="2532533" cy="65492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6E0A83DE-F591-4D48-99C9-C41BC00857F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</a:p>
        </p:txBody>
      </p:sp>
    </p:spTree>
    <p:extLst>
      <p:ext uri="{BB962C8B-B14F-4D97-AF65-F5344CB8AC3E}">
        <p14:creationId xmlns:p14="http://schemas.microsoft.com/office/powerpoint/2010/main" val="2304418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5" userDrawn="1">
          <p15:clr>
            <a:srgbClr val="A4A3A4"/>
          </p15:clr>
        </p15:guide>
        <p15:guide id="2" pos="5081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>
                <a:solidFill>
                  <a:schemeClr val="bg1"/>
                </a:solidFill>
              </a:rPr>
            </a:br>
            <a:r>
              <a:rPr lang="da-DK" sz="4400" b="0" noProof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>
                <a:solidFill>
                  <a:schemeClr val="bg1"/>
                </a:solidFill>
              </a:rPr>
              <a:t>skabelon.</a:t>
            </a:r>
            <a:br>
              <a:rPr lang="da-DK" sz="2800" b="0" noProof="0">
                <a:solidFill>
                  <a:schemeClr val="bg1"/>
                </a:solidFill>
              </a:rPr>
            </a:br>
            <a:br>
              <a:rPr lang="da-DK" sz="2800" b="0" noProof="0">
                <a:solidFill>
                  <a:schemeClr val="bg1"/>
                </a:solidFill>
              </a:rPr>
            </a:br>
            <a:endParaRPr lang="da-DK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>
                <a:solidFill>
                  <a:schemeClr val="bg1"/>
                </a:solidFill>
              </a:rPr>
              <a:t>Brug dem ikke </a:t>
            </a:r>
            <a:endParaRPr lang="da-DK" sz="10000" b="1" i="1" noProof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>
                <a:solidFill>
                  <a:schemeClr val="bg1"/>
                </a:solidFill>
              </a:rPr>
            </a:br>
            <a:endParaRPr lang="da-DK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CB375CC-2CFD-45EE-817E-F4267FCEFCDF}" type="datetime2">
              <a:rPr lang="da-DK" smtClean="0"/>
              <a:t>2. marts 2026</a:t>
            </a:fld>
            <a:endParaRPr lang="da-DK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15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51117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2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4016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346059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414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401052"/>
            <a:ext cx="379440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900" b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401052"/>
            <a:ext cx="279770" cy="2759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4" name="image" descr="{&quot;templafy&quot;:{&quot;type&quot;:&quot;image&quot;,&quot;width&quot;:&quot;7.04 cm&quot;,&quot;height&quot;:&quot;1.82 cm&quot;,&quot;binding&quot;:&quot;UserProfile.LogoInsertion.PpLogoName&quot;}}" title="UserProfile.LogoInsertion.PpLogoName">
            <a:extLst>
              <a:ext uri="{FF2B5EF4-FFF2-40B4-BE49-F238E27FC236}">
                <a16:creationId xmlns:a16="http://schemas.microsoft.com/office/drawing/2014/main" id="{71DB87E9-E465-4619-BBDC-4A770D54E74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6320" y="6042696"/>
            <a:ext cx="2532535" cy="654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7" r:id="rId2"/>
    <p:sldLayoutId id="2147483754" r:id="rId3"/>
    <p:sldLayoutId id="2147483656" r:id="rId4"/>
    <p:sldLayoutId id="2147483738" r:id="rId5"/>
    <p:sldLayoutId id="2147483739" r:id="rId6"/>
    <p:sldLayoutId id="2147483658" r:id="rId7"/>
    <p:sldLayoutId id="2147483748" r:id="rId8"/>
    <p:sldLayoutId id="2147483750" r:id="rId9"/>
    <p:sldLayoutId id="2147483749" r:id="rId10"/>
    <p:sldLayoutId id="2147483757" r:id="rId11"/>
    <p:sldLayoutId id="2147483752" r:id="rId12"/>
    <p:sldLayoutId id="2147483720" r:id="rId13"/>
    <p:sldLayoutId id="2147483741" r:id="rId14"/>
    <p:sldLayoutId id="2147483740" r:id="rId15"/>
    <p:sldLayoutId id="2147483661" r:id="rId16"/>
    <p:sldLayoutId id="2147483727" r:id="rId17"/>
    <p:sldLayoutId id="2147483736" r:id="rId18"/>
    <p:sldLayoutId id="2147483745" r:id="rId19"/>
    <p:sldLayoutId id="2147483746" r:id="rId20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3B546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180000" indent="-180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4068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3pPr>
      <a:lvl4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2" userDrawn="1">
          <p15:clr>
            <a:srgbClr val="A4A3A4"/>
          </p15:clr>
        </p15:guide>
        <p15:guide id="2" pos="7236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pos="113" userDrawn="1">
          <p15:clr>
            <a:srgbClr val="A4A3A4"/>
          </p15:clr>
        </p15:guide>
        <p15:guide id="7" orient="horz" pos="113" userDrawn="1">
          <p15:clr>
            <a:srgbClr val="A4A3A4"/>
          </p15:clr>
        </p15:guide>
        <p15:guide id="8" pos="7565" userDrawn="1">
          <p15:clr>
            <a:srgbClr val="A4A3A4"/>
          </p15:clr>
        </p15:guide>
        <p15:guide id="9" orient="horz" pos="4206" userDrawn="1">
          <p15:clr>
            <a:srgbClr val="A4A3A4"/>
          </p15:clr>
        </p15:guide>
        <p15:guide id="10" orient="horz" pos="26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401052"/>
            <a:ext cx="379440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900" b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401052"/>
            <a:ext cx="279770" cy="2759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495216176" name="image" descr="{&quot;templafy&quot;:{&quot;id&quot;:&quot;c26bdf03-adde-409e-9148-c01d708fd568&quot;}}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5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3B546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180000" indent="-180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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4068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3pPr>
      <a:lvl4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2">
          <p15:clr>
            <a:srgbClr val="A4A3A4"/>
          </p15:clr>
        </p15:guide>
        <p15:guide id="2" pos="7236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orient="horz" pos="3725">
          <p15:clr>
            <a:srgbClr val="A4A3A4"/>
          </p15:clr>
        </p15:guide>
        <p15:guide id="6" pos="113">
          <p15:clr>
            <a:srgbClr val="A4A3A4"/>
          </p15:clr>
        </p15:guide>
        <p15:guide id="7" orient="horz" pos="113">
          <p15:clr>
            <a:srgbClr val="A4A3A4"/>
          </p15:clr>
        </p15:guide>
        <p15:guide id="8" pos="7565">
          <p15:clr>
            <a:srgbClr val="A4A3A4"/>
          </p15:clr>
        </p15:guide>
        <p15:guide id="9" orient="horz" pos="4206">
          <p15:clr>
            <a:srgbClr val="A4A3A4"/>
          </p15:clr>
        </p15:guide>
        <p15:guide id="10" orient="horz" pos="260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da-DK" smtClean="0"/>
              <a:t>02-03-2026</a:t>
            </a:fld>
            <a:endParaRPr lang="da-DK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401052"/>
            <a:ext cx="379440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900" b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401052"/>
            <a:ext cx="279770" cy="2759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2336984" name="image" descr="{&quot;templafy&quot;:{&quot;id&quot;:&quot;60941bb3-e4e6-4ef1-b967-4bf4673d8f38&quot;}}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58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59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3B546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180000" indent="-180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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4068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3pPr>
      <a:lvl4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2" userDrawn="1">
          <p15:clr>
            <a:srgbClr val="A4A3A4"/>
          </p15:clr>
        </p15:guide>
        <p15:guide id="2" pos="7236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pos="113" userDrawn="1">
          <p15:clr>
            <a:srgbClr val="A4A3A4"/>
          </p15:clr>
        </p15:guide>
        <p15:guide id="7" orient="horz" pos="113" userDrawn="1">
          <p15:clr>
            <a:srgbClr val="A4A3A4"/>
          </p15:clr>
        </p15:guide>
        <p15:guide id="8" pos="7565" userDrawn="1">
          <p15:clr>
            <a:srgbClr val="A4A3A4"/>
          </p15:clr>
        </p15:guide>
        <p15:guide id="9" orient="horz" pos="4206" userDrawn="1">
          <p15:clr>
            <a:srgbClr val="A4A3A4"/>
          </p15:clr>
        </p15:guide>
        <p15:guide id="10" orient="horz" pos="2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.xml"/><Relationship Id="rId7" Type="http://schemas.openxmlformats.org/officeDocument/2006/relationships/image" Target="../media/image32.png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es.dk/digitale-loesninger/statens-hr/installation-og-vedligehold/release-note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1" descr="Forsidebillede med medarbejdere der kigger på en tavl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94782B-D722-429F-A715-D65A2F4E0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5. december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B3ABF-F6E7-4FF0-A7CD-8B725796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699978"/>
            <a:ext cx="10362877" cy="1213460"/>
          </a:xfrm>
        </p:spPr>
        <p:txBody>
          <a:bodyPr>
            <a:normAutofit fontScale="90000"/>
          </a:bodyPr>
          <a:lstStyle/>
          <a:p>
            <a:br>
              <a:rPr lang="da-DK"/>
            </a:br>
            <a:r>
              <a:rPr lang="da-DK"/>
              <a:t>Gå hjem-møde om december måneds </a:t>
            </a:r>
            <a:br>
              <a:rPr lang="da-DK"/>
            </a:br>
            <a:r>
              <a:rPr lang="da-DK"/>
              <a:t>release i Statens HR</a:t>
            </a:r>
          </a:p>
        </p:txBody>
      </p:sp>
      <p:pic>
        <p:nvPicPr>
          <p:cNvPr id="3" name="Logo" descr="{&quot;templafy&quot;:{&quot;type&quot;:&quot;image&quot;,&quot;width&quot;:&quot;7.57 cm&quot;,&quot;height&quot;:&quot;1.96 cm&quot;,&quot;binding&quot;:&quot;UserProfile.LogoInsertion.PpLogoName&quot;}}" title="UserProfile.LogoInsertion.PpLogoName">
            <a:extLst>
              <a:ext uri="{FF2B5EF4-FFF2-40B4-BE49-F238E27FC236}">
                <a16:creationId xmlns:a16="http://schemas.microsoft.com/office/drawing/2014/main" id="{69FA9F85-0D7E-64E8-6279-11095A894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1074" y="5888998"/>
            <a:ext cx="2723390" cy="704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13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A601D-EA65-FA65-0F29-79D33FDC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2D456-EAF6-FA9B-AE73-05E335A6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 dirty="0"/>
              <a:t>Hjælpetekster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6B562AD-77D9-60E6-02F6-97F5CA49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9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483E-3B7C-3B64-191C-B8703F81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mbria"/>
              </a:rPr>
              <a:t>Hjælpetekster</a:t>
            </a:r>
            <a:r>
              <a:rPr lang="en-US">
                <a:ea typeface="Cambria"/>
              </a:rPr>
              <a:t> </a:t>
            </a:r>
            <a:r>
              <a:rPr lang="en-US" err="1">
                <a:ea typeface="Cambria"/>
              </a:rPr>
              <a:t>opdateret</a:t>
            </a:r>
            <a:r>
              <a:rPr lang="en-US">
                <a:ea typeface="Cambria"/>
              </a:rPr>
              <a:t> </a:t>
            </a:r>
            <a:r>
              <a:rPr lang="en-US" err="1">
                <a:ea typeface="Cambria"/>
              </a:rPr>
              <a:t>og</a:t>
            </a:r>
            <a:r>
              <a:rPr lang="en-US">
                <a:ea typeface="Cambria"/>
              </a:rPr>
              <a:t> </a:t>
            </a:r>
            <a:r>
              <a:rPr lang="en-US" err="1">
                <a:ea typeface="Cambria"/>
              </a:rPr>
              <a:t>udvidet</a:t>
            </a:r>
            <a:r>
              <a:rPr lang="en-US">
                <a:ea typeface="Cambria"/>
              </a:rPr>
              <a:t> </a:t>
            </a:r>
            <a:r>
              <a:rPr lang="en-US" err="1">
                <a:ea typeface="Cambria"/>
              </a:rPr>
              <a:t>i</a:t>
            </a:r>
            <a:r>
              <a:rPr lang="en-US">
                <a:ea typeface="Cambria"/>
              </a:rPr>
              <a:t> </a:t>
            </a:r>
            <a:r>
              <a:rPr lang="en-US" err="1">
                <a:ea typeface="Cambria"/>
              </a:rPr>
              <a:t>ansættelsesflow</a:t>
            </a:r>
            <a:br>
              <a:rPr lang="en-US">
                <a:ea typeface="Cambria"/>
              </a:rPr>
            </a:br>
            <a:r>
              <a:rPr lang="en-US" sz="2000">
                <a:ea typeface="Cambria"/>
              </a:rPr>
              <a:t>- Der er to typer </a:t>
            </a:r>
            <a:r>
              <a:rPr lang="en-US" sz="2000" err="1">
                <a:ea typeface="Cambria"/>
              </a:rPr>
              <a:t>af</a:t>
            </a:r>
            <a:r>
              <a:rPr lang="en-US" sz="2000">
                <a:ea typeface="Cambria"/>
              </a:rPr>
              <a:t> </a:t>
            </a:r>
            <a:r>
              <a:rPr lang="en-US" sz="2000" err="1">
                <a:ea typeface="Cambria"/>
              </a:rPr>
              <a:t>hjælpetekst</a:t>
            </a:r>
            <a:endParaRPr lang="en-US" sz="2000">
              <a:ea typeface="Cambri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6BB68-451D-54F1-3240-2145FC990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2667" y="2373256"/>
            <a:ext cx="10784483" cy="26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6AEB4-E24F-35FA-477F-07CB6D97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50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C604B-7B0C-9B4D-A2A7-B6CD37449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121AE-74CB-9CB2-B850-7D1CAD86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 dirty="0"/>
              <a:t>Afgrænsning af værdier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035D317-7B53-9D82-AD93-41421236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66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51A5A-1166-9EEB-AB29-583835BD6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1F2273-ECDA-1A12-5BD0-B2C91ADE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6E1DC14-5696-AC0C-C570-D4DACB2C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Institutionsspecifikke værdier ved valg af stedkoder og administrative tjenestesteder på afdelinger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03A888B-33C0-4A21-DF6A-35CB03A76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1120" y="3173872"/>
            <a:ext cx="6016426" cy="3417150"/>
          </a:xfrm>
        </p:spPr>
      </p:pic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9B04C053-77BD-3166-68B4-0D9AD77FB15C}"/>
              </a:ext>
            </a:extLst>
          </p:cNvPr>
          <p:cNvSpPr txBox="1">
            <a:spLocks/>
          </p:cNvSpPr>
          <p:nvPr/>
        </p:nvSpPr>
        <p:spPr bwMode="auto">
          <a:xfrm>
            <a:off x="704851" y="1450800"/>
            <a:ext cx="5112000" cy="43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4400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8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/>
              <a:t>Det er nu muligt at gøre valgmulighederne i felterne ”Navision dimension sted” og ”Administrativt tjenestested” institutionsspecifikke</a:t>
            </a:r>
          </a:p>
          <a:p>
            <a:r>
              <a:rPr lang="da-DK" kern="0"/>
              <a:t>Ved at vælge institutionsnavnet i feltet ”Delregnskab/Institution” indsnævres valgmulighederne i de to andre felter</a:t>
            </a:r>
          </a:p>
          <a:p>
            <a:r>
              <a:rPr lang="da-DK" kern="0"/>
              <a:t>Har hidtil kun fungeret på feltet ”Delregnskab”, men nu også på de to andre felter</a:t>
            </a:r>
          </a:p>
          <a:p>
            <a:r>
              <a:rPr lang="da-DK" kern="0"/>
              <a:t>Denne logik virker kun på felterne på afdelingen men ikke på felterne ”Alternativt sted” og ”Alternativt administrativt tjenestested” på ansættelsesforholdet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3EF47AE-FFB7-1830-AE24-F2DBB94F2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70" y="1068940"/>
            <a:ext cx="3074663" cy="194863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EDDC0D9-C431-BC92-41BF-0DC95380709E}"/>
              </a:ext>
            </a:extLst>
          </p:cNvPr>
          <p:cNvSpPr/>
          <p:nvPr/>
        </p:nvSpPr>
        <p:spPr bwMode="auto">
          <a:xfrm>
            <a:off x="6184670" y="1068940"/>
            <a:ext cx="3074663" cy="7272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DC85467-A51B-9C37-F483-F79DA1E3F5D8}"/>
              </a:ext>
            </a:extLst>
          </p:cNvPr>
          <p:cNvSpPr/>
          <p:nvPr/>
        </p:nvSpPr>
        <p:spPr bwMode="auto">
          <a:xfrm>
            <a:off x="9627152" y="4163787"/>
            <a:ext cx="2472319" cy="24272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C56F2-8DC2-8CF9-2B20-51678985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F3102-5638-28DD-A0A1-4FBF1ECB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/>
              <a:t>Kompensation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9093373-203B-89B7-BC91-0EBA1120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90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5A17D-9EAF-B00D-8C65-1793E8E9C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264979-9188-3E1B-87E5-F4BDC44A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D8A12BF-30AB-2F3B-184C-6F7F3D5A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Departmentstillæg</a:t>
            </a:r>
            <a:r>
              <a:rPr lang="da-DK"/>
              <a:t> tilføjet til tillægstype 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EDC85F1B-DB8E-FCD2-CB4E-424984E7A3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5151" y="1806339"/>
            <a:ext cx="5111750" cy="2306965"/>
          </a:xfrm>
        </p:spPr>
      </p:pic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324C7079-760E-75D3-D556-1244EA03977C}"/>
              </a:ext>
            </a:extLst>
          </p:cNvPr>
          <p:cNvSpPr txBox="1">
            <a:spLocks/>
          </p:cNvSpPr>
          <p:nvPr/>
        </p:nvSpPr>
        <p:spPr bwMode="auto">
          <a:xfrm>
            <a:off x="704851" y="1450800"/>
            <a:ext cx="5112000" cy="43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4400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8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/>
              <a:t>For special- og chefkonsulenter ansat i departementer er der aftalt et pensionsgivende tillæg på 20.000, - (årligt grundbeløb 31. marts 2012) med virkning fra 1. april 2025. </a:t>
            </a:r>
          </a:p>
          <a:p>
            <a:r>
              <a:rPr lang="da-DK"/>
              <a:t>Der tilføjes ‘Departementstillæg’ til valglisten i ‘Tillægstype’ under kompensationselementet Lønoplysninger-Tillæg.</a:t>
            </a:r>
          </a:p>
          <a:p>
            <a:endParaRPr lang="da-DK" kern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388A259-1052-725B-D16B-A623CF8A6D19}"/>
              </a:ext>
            </a:extLst>
          </p:cNvPr>
          <p:cNvSpPr/>
          <p:nvPr/>
        </p:nvSpPr>
        <p:spPr bwMode="auto">
          <a:xfrm>
            <a:off x="6496216" y="3768918"/>
            <a:ext cx="1773141" cy="1431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5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CB1C996-6157-1B2C-0A70-A9EFCB73AF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/>
              <a:t>Pensionsbidraget på rådighedstillægget kan helt eller delvist som løn eller helt eller delvist indbetales af ansættelsesmyndigheden til en opsparingsordning i tilknytning til pensionsordningen. </a:t>
            </a:r>
          </a:p>
          <a:p>
            <a:r>
              <a:rPr lang="da-DK"/>
              <a:t>Der tilføjes felter til dette under kompensationselementet Lønoplysninger – Frit valg – pensionsvilkår. </a:t>
            </a:r>
          </a:p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FAC38FF-09AD-B6B3-330E-4FA18AAF9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" b="1210"/>
          <a:stretch/>
        </p:blipFill>
        <p:spPr>
          <a:xfrm>
            <a:off x="6375400" y="1541522"/>
            <a:ext cx="5111750" cy="4231125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1F3FFDD-62AB-EA70-8B8A-0150A8C7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966F58F-E6A8-6719-DBFB-72804452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Frit valg – pensionsvilkår (Rådighedstillæg)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82B229E-3E04-0205-2513-1026C86AB414}"/>
              </a:ext>
            </a:extLst>
          </p:cNvPr>
          <p:cNvSpPr/>
          <p:nvPr/>
        </p:nvSpPr>
        <p:spPr bwMode="auto">
          <a:xfrm>
            <a:off x="8833899" y="3546282"/>
            <a:ext cx="1932167" cy="22263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2BE0-B6B0-01B7-8197-493CDA7D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B8846-DCFA-6856-6ABA-B8B2F33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/>
              <a:t>Stillinger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9ECAECA-962C-14FE-5A95-FC24D1DD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2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46C83-E9A4-4A82-A990-C1A0ECD3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C4F87FF-5C6A-C4E8-7851-4F1AC9D076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/>
              <a:t>Den automatiske synkronisering af prøvetid er fjernet fra stilling. Ved ændringer på stillingen bliver prøvetid ikke længere automatisk synkroniseret ned på medarbejdere, der er placeret i stillingen. </a:t>
            </a:r>
            <a:r>
              <a:rPr lang="da-DK" b="1"/>
              <a:t> </a:t>
            </a:r>
            <a:endParaRPr lang="da-DK"/>
          </a:p>
          <a:p>
            <a:r>
              <a:rPr lang="da-DK"/>
              <a:t>Det er muligt at angive en prøvetid på stillingen, som kan nedarves på medarbejdere i stillingen. </a:t>
            </a:r>
          </a:p>
          <a:p>
            <a:r>
              <a:rPr lang="da-DK"/>
              <a:t>Den automatiske synkronisering er fjernet pr. 01.12.2025, så det gælder for stillinger og ansættelser fremadrettet.   </a:t>
            </a:r>
          </a:p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A524556F-1757-081C-EFA5-9F94DC312C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7565" y="1450975"/>
            <a:ext cx="4607420" cy="4464050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166013-2A73-4A6E-A0EA-0DA9C1D8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4F853C-F4DE-6CEC-AFE5-39D199EA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Prøvetid på stillinger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1BAD5A-2B0A-4CAE-447F-30C374A79735}"/>
              </a:ext>
            </a:extLst>
          </p:cNvPr>
          <p:cNvSpPr/>
          <p:nvPr/>
        </p:nvSpPr>
        <p:spPr bwMode="auto">
          <a:xfrm>
            <a:off x="6623437" y="5438692"/>
            <a:ext cx="2305878" cy="4761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9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815E0-632A-D00E-7ADC-D2880FBF0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A7479-E8A7-5EF1-E9DE-9387449F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/>
              <a:t>Tilføj ansættelsesforhold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65A8B33-F92F-27EA-2F22-CEEE42AF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6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2667" y="1124744"/>
            <a:ext cx="10784483" cy="4464049"/>
          </a:xfrm>
        </p:spPr>
        <p:txBody>
          <a:bodyPr/>
          <a:lstStyle/>
          <a:p>
            <a:pPr marL="0" indent="0">
              <a:buNone/>
            </a:pPr>
            <a:endParaRPr lang="da-DK" sz="1500" dirty="0"/>
          </a:p>
          <a:p>
            <a:pPr marL="0" indent="0">
              <a:buNone/>
            </a:pPr>
            <a:r>
              <a:rPr lang="da-DK" sz="1500" b="1" dirty="0"/>
              <a:t>Gennemgang af releasen: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endParaRPr lang="da-DK" sz="1500" dirty="0"/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/>
              <a:t>Fravær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/>
              <a:t>Påmindelser 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/>
              <a:t>Hjælpetekster 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/>
              <a:t>Afgrænsning af værdier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/>
              <a:t>Kompensation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/>
              <a:t>Stillinger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/>
              <a:t>Tilføj ansættelsesforhold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r>
              <a:rPr lang="da-DK" sz="1500" dirty="0">
                <a:cs typeface="Arial"/>
              </a:rPr>
              <a:t>Nyheder på rapportsiden</a:t>
            </a:r>
          </a:p>
          <a:p>
            <a:pPr marL="179705" indent="-179705">
              <a:buFont typeface="Calibri" panose="05050102010706020507" pitchFamily="18" charset="2"/>
              <a:buChar char="-"/>
            </a:pPr>
            <a:endParaRPr lang="da-DK" dirty="0">
              <a:cs typeface="Arial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5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A9DA0-1A6A-887C-5D9E-07C1F333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0729AEC-070E-7E8D-1A17-B3ECAB1A5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/>
              <a:t>Under hurtighandlingen ’Tilføj ansættelsesforhold’ er der tilføjet en ny valgmulighed for at oprettet en ansættelsesforhold for en løst tilknyttet uden løn.</a:t>
            </a:r>
          </a:p>
          <a:p>
            <a:r>
              <a:rPr lang="da-DK"/>
              <a:t>Ved valg af denne mulighed begrænses felterne under ’Detaljer om ansættelse’, og feltet’ Status for ansættelsesforhold’ bliver automatisk udfyldt med ’aktivt – intet lønsystem’ </a:t>
            </a:r>
          </a:p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18A66D23-0751-46FC-EE35-C6328F9437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632" r="17507"/>
          <a:stretch/>
        </p:blipFill>
        <p:spPr>
          <a:xfrm>
            <a:off x="6249724" y="1598882"/>
            <a:ext cx="5623414" cy="2503991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F2640D-DAC3-BD26-5E8C-0249DCCC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FC89A63-7528-841A-5A7D-C4799114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6" y="210765"/>
            <a:ext cx="10785475" cy="936000"/>
          </a:xfrm>
        </p:spPr>
        <p:txBody>
          <a:bodyPr/>
          <a:lstStyle/>
          <a:p>
            <a:r>
              <a:rPr lang="da-DK"/>
              <a:t>Tilføj ansættelsesforhold for løst tilknyttet uden løn</a:t>
            </a:r>
          </a:p>
        </p:txBody>
      </p:sp>
    </p:spTree>
    <p:extLst>
      <p:ext uri="{BB962C8B-B14F-4D97-AF65-F5344CB8AC3E}">
        <p14:creationId xmlns:p14="http://schemas.microsoft.com/office/powerpoint/2010/main" val="91399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C7F5-07EA-A256-C68E-59730711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EB964-A758-3F52-8BE7-EBE96012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/>
              <a:t>Rapporter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C67213A-FC2D-25BA-D476-5A6A09F0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8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C009-01D9-C4DA-E862-405D7130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FD5A3-73EE-AE72-B0C9-350B5104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390650"/>
            <a:ext cx="11029950" cy="407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2B351-A68E-F992-C348-0C5086A5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To nye ikoner under Rapporter</a:t>
            </a:r>
            <a:br>
              <a:rPr lang="en-US">
                <a:ea typeface="Cambria"/>
              </a:rPr>
            </a:br>
            <a:endParaRPr lang="en-US" sz="2000">
              <a:ea typeface="Cambr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BB8EA-C97F-E5AB-7B73-36A3A726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E687830-63DF-266B-5B59-138851754292}"/>
              </a:ext>
            </a:extLst>
          </p:cNvPr>
          <p:cNvSpPr/>
          <p:nvPr/>
        </p:nvSpPr>
        <p:spPr bwMode="auto">
          <a:xfrm>
            <a:off x="5690911" y="2615381"/>
            <a:ext cx="1148080" cy="1092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541181-D328-3BBA-1BC3-D696AFF2EBF2}"/>
              </a:ext>
            </a:extLst>
          </p:cNvPr>
          <p:cNvSpPr/>
          <p:nvPr/>
        </p:nvSpPr>
        <p:spPr bwMode="auto">
          <a:xfrm>
            <a:off x="1141882" y="4139761"/>
            <a:ext cx="1148080" cy="1092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1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9C6D9-368F-F3B3-A9D3-D25777CF0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6A52-D8EA-4132-692F-0315DDB3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Cambria"/>
              </a:rPr>
              <a:t>Ny rapport Rollehistorik under ikonet Revision (til LA)</a:t>
            </a:r>
            <a:br>
              <a:rPr lang="en-US">
                <a:ea typeface="Cambria"/>
              </a:rPr>
            </a:br>
            <a:endParaRPr lang="en-US" sz="2000">
              <a:ea typeface="Cambr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89522-638F-7FE9-A32F-B54898A2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23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2ADAFD-D8FD-FAE2-A771-CD4B6331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1091210"/>
            <a:ext cx="10454640" cy="49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5F33E-8CB9-4B80-B3F8-BA62A4A233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/>
              <a:t>Ny rapport Påmindelser</a:t>
            </a:r>
          </a:p>
          <a:p>
            <a:pPr lvl="1"/>
            <a:r>
              <a:rPr lang="da-DK"/>
              <a:t>Placeret under Persondata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7B6787-A1F8-49C3-A54E-CC50F817FE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/>
              <a:t>FTE Rapporter</a:t>
            </a:r>
          </a:p>
          <a:p>
            <a:pPr lvl="1"/>
            <a:r>
              <a:rPr lang="da-DK"/>
              <a:t>Paragrafnummer tilføjet til ministerområdet</a:t>
            </a:r>
          </a:p>
          <a:p>
            <a:pPr lvl="1"/>
            <a:r>
              <a:rPr lang="da-DK"/>
              <a:t>Prompts tilføjet til visualiseringerne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47D6D5-17E6-4C7C-B3EE-7117879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/>
              <a:pPr/>
              <a:t>24</a:t>
            </a:fld>
            <a:endParaRPr lang="da-DK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1BD642D-9CA9-47ED-A7E4-EB3840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Øvrige ændringer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1A555-8896-4D2B-A553-32EA7D2447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/>
              <a:t>Rapportagenter</a:t>
            </a:r>
          </a:p>
          <a:p>
            <a:pPr lvl="1"/>
            <a:r>
              <a:rPr lang="da-DK"/>
              <a:t>To agenter tilgængelige p.t.</a:t>
            </a:r>
          </a:p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2A1F8F7-5445-68AF-E58E-58BCD6ACF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83" y="2298652"/>
            <a:ext cx="3876284" cy="182375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54759D9-AFCB-E11F-4097-91C3E1846558}"/>
              </a:ext>
            </a:extLst>
          </p:cNvPr>
          <p:cNvSpPr/>
          <p:nvPr/>
        </p:nvSpPr>
        <p:spPr bwMode="auto">
          <a:xfrm>
            <a:off x="3352991" y="2843684"/>
            <a:ext cx="681175" cy="36684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E67B6E2-4A9F-BFFA-6B86-D79627BA5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411" y="2357696"/>
            <a:ext cx="3272767" cy="107761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D718DE4-727E-4B04-3C85-FAE5423B9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962" y="3004588"/>
            <a:ext cx="3038899" cy="2210108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33764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Decemberreleasen</a:t>
            </a:r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702667" y="1415218"/>
            <a:ext cx="6257429" cy="1979611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December måneds release hedder ”25C-M3” og kom på testmiljøerne d. 4. november og på produktionsmiljøet 3. december 2025.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Se release notes siden, hvor relevante </a:t>
            </a:r>
          </a:p>
          <a:p>
            <a:pPr marL="0" indent="0">
              <a:buNone/>
            </a:pPr>
            <a:r>
              <a:rPr lang="da-DK" dirty="0"/>
              <a:t>ændringer fra releasen bliver gennemgået</a:t>
            </a:r>
          </a:p>
          <a:p>
            <a:pPr marL="0" indent="0">
              <a:buNone/>
            </a:pPr>
            <a:r>
              <a:rPr lang="da-DK" dirty="0"/>
              <a:t>mere detaljeret: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hlinkClick r:id="rId2"/>
              </a:rPr>
              <a:t>https://oes.dk/digitale-loesninger/statens-hr/installation-og-vedligehold/release-notes/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ADF4C47-CBF1-F5F8-C398-27CA3922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12" y="1638880"/>
            <a:ext cx="539190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C7FDD-E134-8601-5170-76950A01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CC22C-A93E-127D-D5ED-E62701F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 dirty="0">
                <a:ea typeface="Cambria"/>
              </a:rPr>
              <a:t>Fravær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5603EBD-9A7D-DC87-6CE7-E9A54714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5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9E8349-4363-8E45-798F-5D61376E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1C31D9D-D1E8-C4D9-7D1E-85EAE492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ea typeface="Cambria"/>
              </a:rPr>
              <a:t>Mindre rettelser i brugergrænsefladen</a:t>
            </a:r>
            <a:endParaRPr lang="da-DK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B9262BA-4164-C3BF-585E-7DE8D185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150" y="1450800"/>
            <a:ext cx="5112000" cy="4384516"/>
          </a:xfrm>
        </p:spPr>
        <p:txBody>
          <a:bodyPr/>
          <a:lstStyle/>
          <a:p>
            <a:pPr marL="0" indent="0">
              <a:buNone/>
            </a:pPr>
            <a:r>
              <a:rPr lang="da-DK" b="1">
                <a:cs typeface="Arial"/>
              </a:rPr>
              <a:t>Klokkeslæt:</a:t>
            </a:r>
          </a:p>
          <a:p>
            <a:pPr marL="179705" indent="-179705"/>
            <a:r>
              <a:rPr lang="da-DK" sz="1400">
                <a:latin typeface="Calibri"/>
                <a:ea typeface="Calibri"/>
                <a:cs typeface="Calibri"/>
              </a:rPr>
              <a:t>Felterne Starttid og Sluttid har aldrig været anvendt. Felterne har fremgået på alle ansættelsessiderne. De er nu fjernet for at gøre siderne mere simple.  </a:t>
            </a:r>
            <a:endParaRPr lang="da-DK" sz="1400" b="1">
              <a:cs typeface="Arial"/>
            </a:endParaRPr>
          </a:p>
          <a:p>
            <a:pPr marL="179705" indent="-179705"/>
            <a:endParaRPr lang="da-DK" b="1">
              <a:cs typeface="Arial"/>
            </a:endParaRPr>
          </a:p>
        </p:txBody>
      </p:sp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C044867E-56DD-7BC3-494A-E193205A08B8}"/>
              </a:ext>
            </a:extLst>
          </p:cNvPr>
          <p:cNvSpPr txBox="1">
            <a:spLocks/>
          </p:cNvSpPr>
          <p:nvPr/>
        </p:nvSpPr>
        <p:spPr bwMode="auto">
          <a:xfrm>
            <a:off x="704851" y="1450800"/>
            <a:ext cx="5112000" cy="43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4400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8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633600" indent="-216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b="1" kern="0">
                <a:cs typeface="Arial"/>
              </a:rPr>
              <a:t>Fravær:</a:t>
            </a:r>
            <a:endParaRPr lang="en-US" b="1"/>
          </a:p>
          <a:p>
            <a:pPr marL="179705" indent="-179705"/>
            <a:r>
              <a:rPr lang="da-DK" sz="1400" kern="0">
                <a:latin typeface="Calibri"/>
                <a:ea typeface="Calibri"/>
                <a:cs typeface="Calibri"/>
              </a:rPr>
              <a:t>Fraværstypen “Forældreorlov på deltid med supplerende dagpenge/Parttime parental </a:t>
            </a:r>
            <a:r>
              <a:rPr lang="da-DK" sz="1400" kern="0" err="1">
                <a:latin typeface="Calibri"/>
                <a:ea typeface="Calibri"/>
                <a:cs typeface="Calibri"/>
              </a:rPr>
              <a:t>leave</a:t>
            </a:r>
            <a:r>
              <a:rPr lang="da-DK" sz="1400" kern="0">
                <a:latin typeface="Calibri"/>
                <a:ea typeface="Calibri"/>
                <a:cs typeface="Calibri"/>
              </a:rPr>
              <a:t> with parental </a:t>
            </a:r>
            <a:r>
              <a:rPr lang="da-DK" sz="1400" kern="0" err="1">
                <a:latin typeface="Calibri"/>
                <a:ea typeface="Calibri"/>
                <a:cs typeface="Calibri"/>
              </a:rPr>
              <a:t>leave</a:t>
            </a:r>
            <a:r>
              <a:rPr lang="da-DK" sz="1400" kern="0">
                <a:latin typeface="Calibri"/>
                <a:ea typeface="Calibri"/>
                <a:cs typeface="Calibri"/>
              </a:rPr>
              <a:t> </a:t>
            </a:r>
            <a:r>
              <a:rPr lang="da-DK" sz="1400" kern="0" err="1">
                <a:latin typeface="Calibri"/>
                <a:ea typeface="Calibri"/>
                <a:cs typeface="Calibri"/>
              </a:rPr>
              <a:t>benefits</a:t>
            </a:r>
            <a:r>
              <a:rPr lang="da-DK" sz="1400" kern="0">
                <a:latin typeface="Calibri"/>
                <a:ea typeface="Calibri"/>
                <a:cs typeface="Calibri"/>
              </a:rPr>
              <a:t>” er slettet, da den ikke anvendes. </a:t>
            </a:r>
          </a:p>
          <a:p>
            <a:pPr marL="179705" indent="-179705"/>
            <a:endParaRPr lang="da-DK" kern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05E81-0655-4AAF-DFF1-02E3D9DA2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22" y="3066333"/>
            <a:ext cx="53816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C7FDD-E134-8601-5170-76950A01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CC22C-A93E-127D-D5ED-E62701F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80927"/>
            <a:ext cx="10785475" cy="3142743"/>
          </a:xfrm>
        </p:spPr>
        <p:txBody>
          <a:bodyPr/>
          <a:lstStyle/>
          <a:p>
            <a:r>
              <a:rPr lang="da-DK" dirty="0"/>
              <a:t>Påmindelser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5603EBD-9A7D-DC87-6CE7-E9A54714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2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86C1-BC34-8A3F-DD12-72DC1C0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mbria"/>
              </a:rPr>
              <a:t>Ny </a:t>
            </a:r>
            <a:r>
              <a:rPr lang="en-US" dirty="0" err="1">
                <a:ea typeface="Cambria"/>
              </a:rPr>
              <a:t>kasse</a:t>
            </a:r>
            <a:r>
              <a:rPr lang="en-US" dirty="0">
                <a:ea typeface="Cambria"/>
              </a:rPr>
              <a:t> </a:t>
            </a:r>
            <a:r>
              <a:rPr lang="en-US" dirty="0" err="1">
                <a:ea typeface="Cambria"/>
              </a:rPr>
              <a:t>Påmindelser</a:t>
            </a:r>
            <a:r>
              <a:rPr lang="en-US" dirty="0">
                <a:ea typeface="Cambria"/>
              </a:rPr>
              <a:t>: Intern note til HR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F72D-84C3-EE61-6FF8-B9991377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89C6F7A-BF08-BC1F-2554-7669FB390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37" y="1177594"/>
            <a:ext cx="7475838" cy="5438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11915C3D-BAF8-33DC-BE3C-8B0AD94694AB}"/>
              </a:ext>
            </a:extLst>
          </p:cNvPr>
          <p:cNvSpPr txBox="1"/>
          <p:nvPr/>
        </p:nvSpPr>
        <p:spPr>
          <a:xfrm>
            <a:off x="9067799" y="1643671"/>
            <a:ext cx="2619375" cy="2021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Påmindelser kan kun ses af HR og LA.</a:t>
            </a: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Medarbejdere og ledere, der logger på Statens HR, kan ikke se, hvad I har skrevet.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944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17246-550B-2E1D-0CBF-F6070DB3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Elementet ‘Påmindelser/erindringer i SLS’ eksisterer stadig</a:t>
            </a:r>
            <a:br>
              <a:rPr lang="da-DK" dirty="0"/>
            </a:br>
            <a:br>
              <a:rPr lang="da-DK" dirty="0"/>
            </a:b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Jubilæumsdatoer skal stadig indberettes via kompensationsfeltet ’anciennitetsdato’. Hvorefter SAM taster dette under Påmindelser i SLS.  </a:t>
            </a:r>
            <a:b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vil også stadig kunne benytte kompensationselementet ’Påmindelser/Erindringer til SLS’ til øvrige påmindelser, I ønsker overført til SLS.</a:t>
            </a:r>
            <a:b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a-DK" sz="1800" dirty="0"/>
            </a:br>
            <a:endParaRPr lang="da-DK" sz="18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21D920-CBF2-6A82-ADA1-0CDFC9D2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2D512F6-7B76-4846-6043-F3C616DD2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0" y="2635031"/>
            <a:ext cx="8506596" cy="35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F9FF-69F4-118E-BBDD-BDD892C4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mbria"/>
              </a:rPr>
              <a:t>Træk</a:t>
            </a:r>
            <a:r>
              <a:rPr lang="en-US" dirty="0">
                <a:ea typeface="Cambria"/>
              </a:rPr>
              <a:t> rapport over </a:t>
            </a:r>
            <a:r>
              <a:rPr lang="en-US" dirty="0" err="1">
                <a:ea typeface="Cambria"/>
              </a:rPr>
              <a:t>Påmindelser</a:t>
            </a:r>
            <a:r>
              <a:rPr lang="en-US" dirty="0">
                <a:ea typeface="Cambria"/>
              </a:rPr>
              <a:t> </a:t>
            </a:r>
            <a:r>
              <a:rPr lang="en-US" dirty="0" err="1">
                <a:ea typeface="Cambria"/>
              </a:rPr>
              <a:t>i</a:t>
            </a:r>
            <a:r>
              <a:rPr lang="en-US" dirty="0">
                <a:ea typeface="Cambria"/>
              </a:rPr>
              <a:t> </a:t>
            </a:r>
            <a:r>
              <a:rPr lang="en-US" dirty="0" err="1">
                <a:ea typeface="Cambria"/>
              </a:rPr>
              <a:t>Rapportmodulet</a:t>
            </a:r>
            <a:br>
              <a:rPr lang="en-US" dirty="0">
                <a:ea typeface="Cambria"/>
              </a:rPr>
            </a:br>
            <a:r>
              <a:rPr lang="en-US" dirty="0">
                <a:ea typeface="Cambria"/>
              </a:rPr>
              <a:t>- Se </a:t>
            </a:r>
            <a:r>
              <a:rPr lang="en-US" dirty="0" err="1">
                <a:ea typeface="Cambria"/>
              </a:rPr>
              <a:t>ikonet</a:t>
            </a:r>
            <a:r>
              <a:rPr lang="en-US" dirty="0">
                <a:ea typeface="Cambria"/>
              </a:rPr>
              <a:t> </a:t>
            </a:r>
            <a:r>
              <a:rPr lang="en-US" dirty="0" err="1">
                <a:ea typeface="Cambria"/>
              </a:rPr>
              <a:t>Persondata</a:t>
            </a:r>
            <a:r>
              <a:rPr lang="en-US" dirty="0">
                <a:ea typeface="Cambria"/>
              </a:rPr>
              <a:t> under </a:t>
            </a:r>
            <a:r>
              <a:rPr lang="en-US" dirty="0" err="1">
                <a:ea typeface="Cambria"/>
              </a:rPr>
              <a:t>Rapporter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4962-303D-846D-1CCE-8D0022684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82DA9-5BD4-FBEA-3E04-DA88E524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377AF7-4E53-0523-0B4A-1A54EF9E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449388"/>
            <a:ext cx="10911380" cy="44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l: nedad 4">
            <a:extLst>
              <a:ext uri="{FF2B5EF4-FFF2-40B4-BE49-F238E27FC236}">
                <a16:creationId xmlns:a16="http://schemas.microsoft.com/office/drawing/2014/main" id="{FE18BB09-DEF6-6579-5798-F999CA1B2BAE}"/>
              </a:ext>
            </a:extLst>
          </p:cNvPr>
          <p:cNvSpPr/>
          <p:nvPr/>
        </p:nvSpPr>
        <p:spPr bwMode="auto">
          <a:xfrm>
            <a:off x="7980608" y="2811983"/>
            <a:ext cx="472190" cy="869429"/>
          </a:xfrm>
          <a:prstGeom prst="downArrow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64CD9F3-FB6A-D0D4-CFCA-32B1F817ED82}"/>
              </a:ext>
            </a:extLst>
          </p:cNvPr>
          <p:cNvSpPr txBox="1"/>
          <p:nvPr/>
        </p:nvSpPr>
        <p:spPr>
          <a:xfrm>
            <a:off x="6879730" y="2550268"/>
            <a:ext cx="28931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>
                <a:solidFill>
                  <a:schemeClr val="tx2"/>
                </a:solidFill>
              </a:rPr>
              <a:t>Sortering på påmindelsesdato</a:t>
            </a:r>
          </a:p>
        </p:txBody>
      </p:sp>
    </p:spTree>
    <p:extLst>
      <p:ext uri="{BB962C8B-B14F-4D97-AF65-F5344CB8AC3E}">
        <p14:creationId xmlns:p14="http://schemas.microsoft.com/office/powerpoint/2010/main" val="1947429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72712736511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61814808115983"/>
</p:tagLst>
</file>

<file path=ppt/theme/theme1.xml><?xml version="1.0" encoding="utf-8"?>
<a:theme xmlns:a="http://schemas.openxmlformats.org/drawingml/2006/main" name="Blank">
  <a:themeElements>
    <a:clrScheme name="FM Finansministeriet">
      <a:dk1>
        <a:srgbClr val="000000"/>
      </a:dk1>
      <a:lt1>
        <a:srgbClr val="FFFFFF"/>
      </a:lt1>
      <a:dk2>
        <a:srgbClr val="031D5C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3E72A6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custClrLst>
    <a:custClr name="Dark blue">
      <a:srgbClr val="3B5463"/>
    </a:custClr>
    <a:custClr name="Payness gray 1">
      <a:srgbClr val="57707F"/>
    </a:custClr>
    <a:custClr name="Pastel blue 1">
      <a:srgbClr val="B8CBD6"/>
    </a:custClr>
    <a:custClr name="Skye">
      <a:srgbClr val="64AACC"/>
    </a:custClr>
    <a:custClr name="Cloud">
      <a:srgbClr val="9CA9B4"/>
    </a:custClr>
    <a:custClr name="Grass">
      <a:srgbClr val="008569"/>
    </a:custClr>
    <a:custClr name="Turquoise">
      <a:srgbClr val="00B08C"/>
    </a:custClr>
    <a:custClr name="Light turquoise">
      <a:srgbClr val="AADBCB"/>
    </a:custClr>
    <a:custClr name="Traupe gray 1">
      <a:srgbClr val="676769"/>
    </a:custClr>
    <a:custClr name="Timber wolf">
      <a:srgbClr val="DBD9D6"/>
    </a:custClr>
    <a:custClr name="Aubergine">
      <a:srgbClr val="82244D"/>
    </a:custClr>
    <a:custClr name="Salmon">
      <a:srgbClr val="ED5E66"/>
    </a:custClr>
    <a:custClr name="Traffic red">
      <a:srgbClr val="E7304A"/>
    </a:custClr>
    <a:custClr name="Sun">
      <a:srgbClr val="E8D40D"/>
    </a:custClr>
    <a:custClr name="Mustard">
      <a:srgbClr val="B09400"/>
    </a:custClr>
  </a:custClrLst>
  <a:extLst>
    <a:ext uri="{05A4C25C-085E-4340-85A3-A5531E510DB2}">
      <thm15:themeFamily xmlns:thm15="http://schemas.microsoft.com/office/thememl/2012/main" name="Blank.potx" id="{70BB56C9-71F1-4673-BEB9-6BB2756690F9}" vid="{9916ACED-8505-4FFC-92E4-8BB43A1125C6}"/>
    </a:ext>
  </a:extLst>
</a:theme>
</file>

<file path=ppt/theme/theme2.xml><?xml version="1.0" encoding="utf-8"?>
<a:theme xmlns:a="http://schemas.openxmlformats.org/drawingml/2006/main" name="1_Blank">
  <a:themeElements>
    <a:clrScheme name="FM Økonomistyrelsen">
      <a:dk1>
        <a:srgbClr val="000000"/>
      </a:dk1>
      <a:lt1>
        <a:srgbClr val="FFFFFF"/>
      </a:lt1>
      <a:dk2>
        <a:srgbClr val="066B43"/>
      </a:dk2>
      <a:lt2>
        <a:srgbClr val="F6F6F6"/>
      </a:lt2>
      <a:accent1>
        <a:srgbClr val="3B5463"/>
      </a:accent1>
      <a:accent2>
        <a:srgbClr val="B3E8CA"/>
      </a:accent2>
      <a:accent3>
        <a:srgbClr val="85909A"/>
      </a:accent3>
      <a:accent4>
        <a:srgbClr val="ED5E66"/>
      </a:accent4>
      <a:accent5>
        <a:srgbClr val="91DDFF"/>
      </a:accent5>
      <a:accent6>
        <a:srgbClr val="E0C86B"/>
      </a:accent6>
      <a:hlink>
        <a:srgbClr val="3E72A6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custClrLst>
    <a:custClr name="Græs">
      <a:srgbClr val="00856A"/>
    </a:custClr>
    <a:custClr name="Grøn">
      <a:srgbClr val="00B08C"/>
    </a:custClr>
    <a:custClr name="Lys grøn">
      <a:srgbClr val="B3E8CA"/>
    </a:custClr>
    <a:custClr name="Blå">
      <a:srgbClr val="4E88D3"/>
    </a:custClr>
    <a:custClr name="Lys blå">
      <a:srgbClr val="81B6ED"/>
    </a:custClr>
    <a:custClr name="Himmelblå">
      <a:srgbClr val="3DAFD8"/>
    </a:custClr>
    <a:custClr name="Lys himmelblå">
      <a:srgbClr val="91DD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Trafikrød">
      <a:srgbClr val="C00000"/>
    </a:custClr>
    <a:custClr name="Laks">
      <a:srgbClr val="ED5E66"/>
    </a:custClr>
    <a:custClr name="Rosa">
      <a:srgbClr val="FFC8C8"/>
    </a:custClr>
    <a:custClr name="Lilla">
      <a:srgbClr val="B43877"/>
    </a:custClr>
    <a:custClr name="Lys lilla">
      <a:srgbClr val="DC8AB9"/>
    </a:custClr>
    <a:custClr name="Lys lavendel">
      <a:srgbClr val="C2C0F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ennap">
      <a:srgbClr val="B09400"/>
    </a:custClr>
    <a:custClr name="Lys sennap">
      <a:srgbClr val="E0C86B"/>
    </a:custClr>
    <a:custClr name="Solgul">
      <a:srgbClr val="FAE549"/>
    </a:custClr>
    <a:custClr name="Lys solgul">
      <a:srgbClr val="FFF5C1"/>
    </a:custClr>
    <a:custClr name="Latte">
      <a:srgbClr val="D5C7BA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råblå 1">
      <a:srgbClr val="3B5463"/>
    </a:custClr>
    <a:custClr name="Mørkegrå">
      <a:srgbClr val="676769"/>
    </a:custClr>
    <a:custClr name="Gråblå 2">
      <a:srgbClr val="57707F"/>
    </a:custClr>
    <a:custClr name="Mørk sky">
      <a:srgbClr val="85909A"/>
    </a:custClr>
    <a:custClr name="Gråblå 3">
      <a:srgbClr val="B8CBD6"/>
    </a:custClr>
    <a:custClr name="Grå">
      <a:srgbClr val="DBD9D6"/>
    </a:custClr>
    <a:custClr name="Gråblå 4">
      <a:srgbClr val="EAEFF2"/>
    </a:custClr>
    <a:custClr name="Lys grå">
      <a:srgbClr val="F6F6F6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1 Økonomistyrelsen 16-9 skabelon DK.potx" id="{B8180851-A6DE-4307-A129-CB01FE5F6666}" vid="{717AFC8C-1E40-4B9B-8C6E-C9A31D361311}"/>
    </a:ext>
  </a:extLst>
</a:theme>
</file>

<file path=ppt/theme/theme3.xml><?xml version="1.0" encoding="utf-8"?>
<a:theme xmlns:a="http://schemas.openxmlformats.org/drawingml/2006/main" name="Blank">
  <a:themeElements>
    <a:clrScheme name="FM Økonomistyrelsen">
      <a:dk1>
        <a:srgbClr val="000000"/>
      </a:dk1>
      <a:lt1>
        <a:srgbClr val="FFFFFF"/>
      </a:lt1>
      <a:dk2>
        <a:srgbClr val="066B43"/>
      </a:dk2>
      <a:lt2>
        <a:srgbClr val="F6F6F6"/>
      </a:lt2>
      <a:accent1>
        <a:srgbClr val="3B5463"/>
      </a:accent1>
      <a:accent2>
        <a:srgbClr val="B3E8CA"/>
      </a:accent2>
      <a:accent3>
        <a:srgbClr val="85909A"/>
      </a:accent3>
      <a:accent4>
        <a:srgbClr val="ED5E66"/>
      </a:accent4>
      <a:accent5>
        <a:srgbClr val="91DDFF"/>
      </a:accent5>
      <a:accent6>
        <a:srgbClr val="E0C86B"/>
      </a:accent6>
      <a:hlink>
        <a:srgbClr val="3E72A6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custClrLst>
    <a:custClr name="Græs">
      <a:srgbClr val="00856A"/>
    </a:custClr>
    <a:custClr name="Grøn">
      <a:srgbClr val="00B08C"/>
    </a:custClr>
    <a:custClr name="Lys grøn">
      <a:srgbClr val="B3E8CA"/>
    </a:custClr>
    <a:custClr name="Blå">
      <a:srgbClr val="4E88D3"/>
    </a:custClr>
    <a:custClr name="Lys blå">
      <a:srgbClr val="81B6ED"/>
    </a:custClr>
    <a:custClr name="Himmelblå">
      <a:srgbClr val="3DAFD8"/>
    </a:custClr>
    <a:custClr name="Lys himmelblå">
      <a:srgbClr val="91DD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Trafikrød">
      <a:srgbClr val="C00000"/>
    </a:custClr>
    <a:custClr name="Laks">
      <a:srgbClr val="ED5E66"/>
    </a:custClr>
    <a:custClr name="Rosa">
      <a:srgbClr val="FFC8C8"/>
    </a:custClr>
    <a:custClr name="Lilla">
      <a:srgbClr val="B43877"/>
    </a:custClr>
    <a:custClr name="Lys lilla">
      <a:srgbClr val="DC8AB9"/>
    </a:custClr>
    <a:custClr name="Lys lavendel">
      <a:srgbClr val="C2C0F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ennap">
      <a:srgbClr val="B09400"/>
    </a:custClr>
    <a:custClr name="Lys sennap">
      <a:srgbClr val="E0C86B"/>
    </a:custClr>
    <a:custClr name="Solgul">
      <a:srgbClr val="FAE549"/>
    </a:custClr>
    <a:custClr name="Lys solgul">
      <a:srgbClr val="FFF5C1"/>
    </a:custClr>
    <a:custClr name="Latte">
      <a:srgbClr val="D5C7BA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råblå 1">
      <a:srgbClr val="3B5463"/>
    </a:custClr>
    <a:custClr name="Mørkegrå">
      <a:srgbClr val="676769"/>
    </a:custClr>
    <a:custClr name="Gråblå 2">
      <a:srgbClr val="57707F"/>
    </a:custClr>
    <a:custClr name="Mørk sky">
      <a:srgbClr val="85909A"/>
    </a:custClr>
    <a:custClr name="Gråblå 3">
      <a:srgbClr val="B8CBD6"/>
    </a:custClr>
    <a:custClr name="Grå">
      <a:srgbClr val="DBD9D6"/>
    </a:custClr>
    <a:custClr name="Gråblå 4">
      <a:srgbClr val="EAEFF2"/>
    </a:custClr>
    <a:custClr name="Lys grå">
      <a:srgbClr val="F6F6F6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1 Økonomistyrelsen 16-9 skabelon DK.potx" id="{B8180851-A6DE-4307-A129-CB01FE5F6666}" vid="{717AFC8C-1E40-4B9B-8C6E-C9A31D361311}"/>
    </a:ext>
  </a:extLst>
</a:theme>
</file>

<file path=ppt/theme/theme4.xml><?xml version="1.0" encoding="utf-8"?>
<a:theme xmlns:a="http://schemas.openxmlformats.org/drawingml/2006/main" name="Office Theme">
  <a:themeElements>
    <a:clrScheme name="FM">
      <a:dk1>
        <a:srgbClr val="000000"/>
      </a:dk1>
      <a:lt1>
        <a:srgbClr val="FFFFFF"/>
      </a:lt1>
      <a:dk2>
        <a:srgbClr val="031D5C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A4A4A4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rk blue">
      <a:srgbClr val="3B5463"/>
    </a:custClr>
    <a:custClr name="Payness gray 1">
      <a:srgbClr val="57707F"/>
    </a:custClr>
    <a:custClr name="Pastel blue 1">
      <a:srgbClr val="B8CBD6"/>
    </a:custClr>
    <a:custClr name="Skye">
      <a:srgbClr val="64AACC"/>
    </a:custClr>
    <a:custClr name="Cloud">
      <a:srgbClr val="9CA9B4"/>
    </a:custClr>
    <a:custClr name="Grass">
      <a:srgbClr val="008569"/>
    </a:custClr>
    <a:custClr name="Turquoise">
      <a:srgbClr val="00B08C"/>
    </a:custClr>
    <a:custClr name="Light turquoise">
      <a:srgbClr val="AADBCB"/>
    </a:custClr>
    <a:custClr name="Traupe gray 1">
      <a:srgbClr val="676769"/>
    </a:custClr>
    <a:custClr name="Timber wolf">
      <a:srgbClr val="DBD9D6"/>
    </a:custClr>
    <a:custClr name="Aubergine">
      <a:srgbClr val="82244D"/>
    </a:custClr>
    <a:custClr name="Salmon">
      <a:srgbClr val="ED5E66"/>
    </a:custClr>
    <a:custClr name="Traffic red">
      <a:srgbClr val="E7304A"/>
    </a:custClr>
    <a:custClr name="Sun">
      <a:srgbClr val="E8D40D"/>
    </a:custClr>
    <a:custClr name="Mustard">
      <a:srgbClr val="B09400"/>
    </a:custClr>
  </a:custClrLst>
</a:theme>
</file>

<file path=ppt/theme/theme5.xml><?xml version="1.0" encoding="utf-8"?>
<a:theme xmlns:a="http://schemas.openxmlformats.org/drawingml/2006/main" name="Office Theme">
  <a:themeElements>
    <a:clrScheme name="FM">
      <a:dk1>
        <a:srgbClr val="000000"/>
      </a:dk1>
      <a:lt1>
        <a:srgbClr val="FFFFFF"/>
      </a:lt1>
      <a:dk2>
        <a:srgbClr val="031D5C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A4A4A4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rk blue">
      <a:srgbClr val="3B5463"/>
    </a:custClr>
    <a:custClr name="Payness gray 1">
      <a:srgbClr val="57707F"/>
    </a:custClr>
    <a:custClr name="Pastel blue 1">
      <a:srgbClr val="B8CBD6"/>
    </a:custClr>
    <a:custClr name="Skye">
      <a:srgbClr val="64AACC"/>
    </a:custClr>
    <a:custClr name="Cloud">
      <a:srgbClr val="9CA9B4"/>
    </a:custClr>
    <a:custClr name="Grass">
      <a:srgbClr val="008569"/>
    </a:custClr>
    <a:custClr name="Turquoise">
      <a:srgbClr val="00B08C"/>
    </a:custClr>
    <a:custClr name="Light turquoise">
      <a:srgbClr val="AADBCB"/>
    </a:custClr>
    <a:custClr name="Traupe gray 1">
      <a:srgbClr val="676769"/>
    </a:custClr>
    <a:custClr name="Timber wolf">
      <a:srgbClr val="DBD9D6"/>
    </a:custClr>
    <a:custClr name="Aubergine">
      <a:srgbClr val="82244D"/>
    </a:custClr>
    <a:custClr name="Salmon">
      <a:srgbClr val="ED5E66"/>
    </a:custClr>
    <a:custClr name="Traffic red">
      <a:srgbClr val="E7304A"/>
    </a:custClr>
    <a:custClr name="Sun">
      <a:srgbClr val="E8D40D"/>
    </a:custClr>
    <a:custClr name="Mustard">
      <a:srgbClr val="B094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0,"isValidatorEnabled":false,"isLocked":false,"elementsMetadata":[],"slideId":"637438051029871702","enableDocumentContentUpdater":true,"version":"1.14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0,"isValidatorEnabled":false,"isLocked":false,"elementsMetadata":[],"slideId":"637438051030027916","enableDocumentContentUpdater":true,"version":"1.14"}]]></TemplafySlideTemplateConfiguration>
</file>

<file path=customXml/item21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22.xml><?xml version="1.0" encoding="utf-8"?>
<TemplafySlideTemplateConfiguration><![CDATA[{"slideVersion":0,"isValidatorEnabled":false,"isLocked":false,"elementsMetadata":[],"slideId":"637438051029715440","enableDocumentContentUpdater":true,"version":"1.14"}]]></TemplafySlideTemplateConfiguration>
</file>

<file path=customXml/item23.xml><?xml version="1.0" encoding="utf-8"?>
<TemplafySlideTemplateConfiguration><![CDATA[{"slideVersion":0,"isValidatorEnabled":false,"isLocked":false,"elementsMetadata":[],"slideId":"637438051030184283","enableDocumentContentUpdater":true,"version":"1.14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TemplateConfiguration><![CDATA[{"slideVersion":0,"isValidatorEnabled":false,"isLocked":false,"elementsMetadata":[],"slideId":"637438051029871701","enableDocumentContentUpdater":true,"version":"1.14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EE2C706576C438EA91B486E698D44" ma:contentTypeVersion="17" ma:contentTypeDescription="Create a new document." ma:contentTypeScope="" ma:versionID="e831e0baa2c7de0d0347b561de7343ab">
  <xsd:schema xmlns:xsd="http://www.w3.org/2001/XMLSchema" xmlns:xs="http://www.w3.org/2001/XMLSchema" xmlns:p="http://schemas.microsoft.com/office/2006/metadata/properties" xmlns:ns1="http://schemas.microsoft.com/sharepoint/v3" xmlns:ns2="f4364f7b-207d-4319-8f96-f0a75f216925" xmlns:ns3="ec713558-38fa-4514-a4fa-e1adc1917644" targetNamespace="http://schemas.microsoft.com/office/2006/metadata/properties" ma:root="true" ma:fieldsID="266ca536bffa54d65d4641b3065c09f0" ns1:_="" ns2:_="" ns3:_="">
    <xsd:import namespace="http://schemas.microsoft.com/sharepoint/v3"/>
    <xsd:import namespace="f4364f7b-207d-4319-8f96-f0a75f216925"/>
    <xsd:import namespace="ec713558-38fa-4514-a4fa-e1adc1917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x0031_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64f7b-207d-4319-8f96-f0a75f216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31_" ma:index="12" nillable="true" ma:displayName="1" ma:format="Dropdown" ma:internalName="_x0031_" ma:percentage="FALS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ce286c4-6ad8-4de6-8845-affb0f0f14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13558-38fa-4514-a4fa-e1adc191764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a5409e6-e0bc-416a-8cac-a88bdc6bb258}" ma:internalName="TaxCatchAll" ma:showField="CatchAllData" ma:web="ec713558-38fa-4514-a4fa-e1adc1917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0.xml><?xml version="1.0" encoding="utf-8"?>
<TemplafySlideFormConfiguration><![CDATA[{"formFields":[],"formDataEntries":[]}]]></TemplafySlideFormConfiguration>
</file>

<file path=customXml/item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713558-38fa-4514-a4fa-e1adc1917644" xsi:nil="true"/>
    <lcf76f155ced4ddcb4097134ff3c332f xmlns="f4364f7b-207d-4319-8f96-f0a75f216925">
      <Terms xmlns="http://schemas.microsoft.com/office/infopath/2007/PartnerControls"/>
    </lcf76f155ced4ddcb4097134ff3c332f>
    <_x0031_ xmlns="f4364f7b-207d-4319-8f96-f0a75f21692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2.xml><?xml version="1.0" encoding="utf-8"?>
<TemplafySlideTemplateConfiguration><![CDATA[{"slideVersion":0,"isValidatorEnabled":false,"isLocked":false,"elementsMetadata":[],"slideId":"637438051029871703","enableDocumentContentUpdater":true,"version":"1.14"}]]></TemplafySlideTemplateConfiguration>
</file>

<file path=customXml/item33.xml><?xml version="1.0" encoding="utf-8"?>
<TemplafySlideTemplateConfiguration><![CDATA[{"slideVersion":0,"isValidatorEnabled":false,"isLocked":false,"elementsMetadata":[],"slideId":"637438051030027915","enableDocumentContentUpdater":true,"version":"1.14"}]]></TemplafySlideTemplateConfiguration>
</file>

<file path=customXml/item34.xml><?xml version="1.0" encoding="utf-8"?>
<TemplafySlideTemplateConfiguration><![CDATA[{"slideVersion":1,"isValidatorEnabled":false,"isLocked":false,"elementsMetadata":[],"slideId":"1161088231017283588","enableDocumentContentUpdater":false,"version":"2.0"}]]></TemplafySlideTemplateConfiguration>
</file>

<file path=customXml/item35.xml><?xml version="1.0" encoding="utf-8"?>
<TemplafySlideTemplateConfiguration><![CDATA[{"slideVersion":0,"isValidatorEnabled":false,"isLocked":false,"elementsMetadata":[],"slideId":"637438051030184282","enableDocumentContentUpdater":true,"version":"1.14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0,"isValidatorEnabled":false,"isLocked":false,"elementsMetadata":[],"slideId":"637438051030340500","enableDocumentContentUpdater":true,"version":"1.14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TemplateConfiguration><![CDATA[{"elementsMetadata":[],"transformationConfigurations":[{"colorTheme":"{{UserProfile.Office.ColorTheme}}","disableUpdates":false,"type":"colorTheme"},{"language":"{{DocumentLanguage}}","disableUpdates":false,"type":"proofingLanguage"}],"templateName":"Generel præsentation layoutnavne","templateDescription":"","enableDocumentContentUpdater":true,"version":"1.12"}]]></TemplafyTemplateConfiguration>
</file>

<file path=customXml/item44.xml><?xml version="1.0" encoding="utf-8"?>
<TemplafySlideTemplateConfiguration><![CDATA[{"slideVersion":0,"isValidatorEnabled":false,"isLocked":false,"elementsMetadata":[],"slideId":"637438051030184280","enableDocumentContentUpdater":true,"version":"1.14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47.xml><?xml version="1.0" encoding="utf-8"?>
<TemplafySlideTemplateConfiguration><![CDATA[{"slideVersion":0,"isValidatorEnabled":false,"isLocked":false,"elementsMetadata":[],"slideId":"637438051030340499","enableDocumentContentUpdater":true,"version":"1.14"}]]></TemplafySlideTemplateConfiguration>
</file>

<file path=customXml/item48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50.xml><?xml version="1.0" encoding="utf-8"?>
<TemplafyFormConfiguration><![CDATA[{"formFields":[],"formDataEntries":[]}]]></TemplafyForm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FormConfiguration><![CDATA[{"formFields":[],"formDataEntries":[]}]]></TemplafySlideFormConfiguration>
</file>

<file path=customXml/item5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4.xml><?xml version="1.0" encoding="utf-8"?>
<TemplafySlideTemplateConfiguration><![CDATA[{"slideVersion":0,"isValidatorEnabled":false,"isLocked":false,"elementsMetadata":[],"slideId":"638373805077241464","enableDocumentContentUpdater":true,"version":"1.12"}]]></TemplafySlideTemplateConfiguration>
</file>

<file path=customXml/item55.xml><?xml version="1.0" encoding="utf-8"?>
<TemplafySlideTemplateConfiguration><![CDATA[{"slideVersion":0,"isValidatorEnabled":false,"isLocked":false,"elementsMetadata":[],"slideId":"637438051030184281","enableDocumentContentUpdater":true,"version":"1.14"}]]></TemplafySlideTemplateConfiguration>
</file>

<file path=customXml/item56.xml><?xml version="1.0" encoding="utf-8"?>
<TemplafySlideTemplateConfiguration><![CDATA[{"slideVersion":0,"isValidatorEnabled":false,"isLocked":false,"elementsMetadata":[],"slideId":"637438051030496761","enableDocumentContentUpdater":true,"version":"1.14"}]]></TemplafySlideTemplateConfiguration>
</file>

<file path=customXml/item57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31165230-FBFB-41E1-A1D5-B4392E70D2EA}">
  <ds:schemaRefs/>
</ds:datastoreItem>
</file>

<file path=customXml/itemProps10.xml><?xml version="1.0" encoding="utf-8"?>
<ds:datastoreItem xmlns:ds="http://schemas.openxmlformats.org/officeDocument/2006/customXml" ds:itemID="{E6C3F515-5D03-4431-AAD7-BEAB14A9B659}">
  <ds:schemaRefs/>
</ds:datastoreItem>
</file>

<file path=customXml/itemProps11.xml><?xml version="1.0" encoding="utf-8"?>
<ds:datastoreItem xmlns:ds="http://schemas.openxmlformats.org/officeDocument/2006/customXml" ds:itemID="{C3B09D9E-95F8-4462-BE2E-E23217B8E5DF}">
  <ds:schemaRefs/>
</ds:datastoreItem>
</file>

<file path=customXml/itemProps12.xml><?xml version="1.0" encoding="utf-8"?>
<ds:datastoreItem xmlns:ds="http://schemas.openxmlformats.org/officeDocument/2006/customXml" ds:itemID="{55FE44B3-C039-416A-BB7A-3BFB63B5FE7B}">
  <ds:schemaRefs/>
</ds:datastoreItem>
</file>

<file path=customXml/itemProps13.xml><?xml version="1.0" encoding="utf-8"?>
<ds:datastoreItem xmlns:ds="http://schemas.openxmlformats.org/officeDocument/2006/customXml" ds:itemID="{724405AF-B6CC-4E15-AEF5-3CA975D8D693}">
  <ds:schemaRefs/>
</ds:datastoreItem>
</file>

<file path=customXml/itemProps14.xml><?xml version="1.0" encoding="utf-8"?>
<ds:datastoreItem xmlns:ds="http://schemas.openxmlformats.org/officeDocument/2006/customXml" ds:itemID="{F1224849-48F3-4DEB-8835-F3F5F9CAEAE4}">
  <ds:schemaRefs/>
</ds:datastoreItem>
</file>

<file path=customXml/itemProps15.xml><?xml version="1.0" encoding="utf-8"?>
<ds:datastoreItem xmlns:ds="http://schemas.openxmlformats.org/officeDocument/2006/customXml" ds:itemID="{0A3A5C7C-D8E5-4244-BCA3-363FA056F6FD}">
  <ds:schemaRefs/>
</ds:datastoreItem>
</file>

<file path=customXml/itemProps16.xml><?xml version="1.0" encoding="utf-8"?>
<ds:datastoreItem xmlns:ds="http://schemas.openxmlformats.org/officeDocument/2006/customXml" ds:itemID="{90F90671-016C-4B87-8E5A-F58015CC3600}">
  <ds:schemaRefs/>
</ds:datastoreItem>
</file>

<file path=customXml/itemProps17.xml><?xml version="1.0" encoding="utf-8"?>
<ds:datastoreItem xmlns:ds="http://schemas.openxmlformats.org/officeDocument/2006/customXml" ds:itemID="{43B774F9-99CA-491F-9287-F255F1CE0A89}">
  <ds:schemaRefs/>
</ds:datastoreItem>
</file>

<file path=customXml/itemProps18.xml><?xml version="1.0" encoding="utf-8"?>
<ds:datastoreItem xmlns:ds="http://schemas.openxmlformats.org/officeDocument/2006/customXml" ds:itemID="{1C4332CB-AF22-4A61-9A8B-AEB24355E456}">
  <ds:schemaRefs/>
</ds:datastoreItem>
</file>

<file path=customXml/itemProps19.xml><?xml version="1.0" encoding="utf-8"?>
<ds:datastoreItem xmlns:ds="http://schemas.openxmlformats.org/officeDocument/2006/customXml" ds:itemID="{133B09A1-DB0D-4AD5-BF49-00CCD9B88EC2}">
  <ds:schemaRefs/>
</ds:datastoreItem>
</file>

<file path=customXml/itemProps2.xml><?xml version="1.0" encoding="utf-8"?>
<ds:datastoreItem xmlns:ds="http://schemas.openxmlformats.org/officeDocument/2006/customXml" ds:itemID="{484C9FA8-3FA6-4C06-9783-6655701A686C}">
  <ds:schemaRefs/>
</ds:datastoreItem>
</file>

<file path=customXml/itemProps20.xml><?xml version="1.0" encoding="utf-8"?>
<ds:datastoreItem xmlns:ds="http://schemas.openxmlformats.org/officeDocument/2006/customXml" ds:itemID="{761A0A0F-3255-4DC8-AC99-DED9F583F6E6}">
  <ds:schemaRefs/>
</ds:datastoreItem>
</file>

<file path=customXml/itemProps21.xml><?xml version="1.0" encoding="utf-8"?>
<ds:datastoreItem xmlns:ds="http://schemas.openxmlformats.org/officeDocument/2006/customXml" ds:itemID="{08A3C3A9-8BB3-41FC-93F8-1D4EE33F25C4}">
  <ds:schemaRefs/>
</ds:datastoreItem>
</file>

<file path=customXml/itemProps22.xml><?xml version="1.0" encoding="utf-8"?>
<ds:datastoreItem xmlns:ds="http://schemas.openxmlformats.org/officeDocument/2006/customXml" ds:itemID="{CEED497B-890D-4822-B6D6-5371DAA332B3}">
  <ds:schemaRefs/>
</ds:datastoreItem>
</file>

<file path=customXml/itemProps23.xml><?xml version="1.0" encoding="utf-8"?>
<ds:datastoreItem xmlns:ds="http://schemas.openxmlformats.org/officeDocument/2006/customXml" ds:itemID="{F6172B70-2C5B-4FB9-BBA3-F7DD6AF5AF7B}">
  <ds:schemaRefs/>
</ds:datastoreItem>
</file>

<file path=customXml/itemProps24.xml><?xml version="1.0" encoding="utf-8"?>
<ds:datastoreItem xmlns:ds="http://schemas.openxmlformats.org/officeDocument/2006/customXml" ds:itemID="{4C7EEFFE-AD86-4D58-AB74-31D72EAB6BEE}">
  <ds:schemaRefs/>
</ds:datastoreItem>
</file>

<file path=customXml/itemProps25.xml><?xml version="1.0" encoding="utf-8"?>
<ds:datastoreItem xmlns:ds="http://schemas.openxmlformats.org/officeDocument/2006/customXml" ds:itemID="{C41DAE4A-4C8E-4843-895C-8098F23C5390}">
  <ds:schemaRefs/>
</ds:datastoreItem>
</file>

<file path=customXml/itemProps26.xml><?xml version="1.0" encoding="utf-8"?>
<ds:datastoreItem xmlns:ds="http://schemas.openxmlformats.org/officeDocument/2006/customXml" ds:itemID="{26B90372-5DAC-458F-BE63-BD0B6101E3B7}">
  <ds:schemaRefs/>
</ds:datastoreItem>
</file>

<file path=customXml/itemProps27.xml><?xml version="1.0" encoding="utf-8"?>
<ds:datastoreItem xmlns:ds="http://schemas.openxmlformats.org/officeDocument/2006/customXml" ds:itemID="{FA96DD7B-39AB-48A2-AACF-93BE3C4F1B41}">
  <ds:schemaRefs/>
</ds:datastoreItem>
</file>

<file path=customXml/itemProps28.xml><?xml version="1.0" encoding="utf-8"?>
<ds:datastoreItem xmlns:ds="http://schemas.openxmlformats.org/officeDocument/2006/customXml" ds:itemID="{7ADDAE01-568F-4077-93A7-2F961E9A799C}">
  <ds:schemaRefs/>
</ds:datastoreItem>
</file>

<file path=customXml/itemProps29.xml><?xml version="1.0" encoding="utf-8"?>
<ds:datastoreItem xmlns:ds="http://schemas.openxmlformats.org/officeDocument/2006/customXml" ds:itemID="{D373AA0F-D4E2-481B-AC62-26AE45B15EE5}">
  <ds:schemaRefs/>
</ds:datastoreItem>
</file>

<file path=customXml/itemProps3.xml><?xml version="1.0" encoding="utf-8"?>
<ds:datastoreItem xmlns:ds="http://schemas.openxmlformats.org/officeDocument/2006/customXml" ds:itemID="{253B770F-0E4B-474F-84B3-C55D1D9E8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364f7b-207d-4319-8f96-f0a75f216925"/>
    <ds:schemaRef ds:uri="ec713558-38fa-4514-a4fa-e1adc1917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0.xml><?xml version="1.0" encoding="utf-8"?>
<ds:datastoreItem xmlns:ds="http://schemas.openxmlformats.org/officeDocument/2006/customXml" ds:itemID="{9EDB7516-0CDD-435E-B943-CA4D59880270}">
  <ds:schemaRefs/>
</ds:datastoreItem>
</file>

<file path=customXml/itemProps31.xml><?xml version="1.0" encoding="utf-8"?>
<ds:datastoreItem xmlns:ds="http://schemas.openxmlformats.org/officeDocument/2006/customXml" ds:itemID="{D71D2D1C-D46C-4075-B720-FC792A8F63B0}">
  <ds:schemaRefs>
    <ds:schemaRef ds:uri="http://schemas.microsoft.com/office/infopath/2007/PartnerControls"/>
    <ds:schemaRef ds:uri="f4364f7b-207d-4319-8f96-f0a75f216925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ec713558-38fa-4514-a4fa-e1adc1917644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2.xml><?xml version="1.0" encoding="utf-8"?>
<ds:datastoreItem xmlns:ds="http://schemas.openxmlformats.org/officeDocument/2006/customXml" ds:itemID="{24043315-D45E-43B6-B587-ECC7CBFC3958}">
  <ds:schemaRefs/>
</ds:datastoreItem>
</file>

<file path=customXml/itemProps33.xml><?xml version="1.0" encoding="utf-8"?>
<ds:datastoreItem xmlns:ds="http://schemas.openxmlformats.org/officeDocument/2006/customXml" ds:itemID="{C74AA735-B870-42FE-8C9D-6FF1F5098990}">
  <ds:schemaRefs/>
</ds:datastoreItem>
</file>

<file path=customXml/itemProps34.xml><?xml version="1.0" encoding="utf-8"?>
<ds:datastoreItem xmlns:ds="http://schemas.openxmlformats.org/officeDocument/2006/customXml" ds:itemID="{C4AACAB1-5DF9-4D5D-885D-C885645439F4}">
  <ds:schemaRefs/>
</ds:datastoreItem>
</file>

<file path=customXml/itemProps35.xml><?xml version="1.0" encoding="utf-8"?>
<ds:datastoreItem xmlns:ds="http://schemas.openxmlformats.org/officeDocument/2006/customXml" ds:itemID="{37AB37FA-58F5-4980-A43D-8B0711217EE2}">
  <ds:schemaRefs/>
</ds:datastoreItem>
</file>

<file path=customXml/itemProps36.xml><?xml version="1.0" encoding="utf-8"?>
<ds:datastoreItem xmlns:ds="http://schemas.openxmlformats.org/officeDocument/2006/customXml" ds:itemID="{C4218BAE-5401-4F97-B533-226425C0867A}">
  <ds:schemaRefs/>
</ds:datastoreItem>
</file>

<file path=customXml/itemProps37.xml><?xml version="1.0" encoding="utf-8"?>
<ds:datastoreItem xmlns:ds="http://schemas.openxmlformats.org/officeDocument/2006/customXml" ds:itemID="{EA6CDC07-4E43-4A20-94C9-8AAEEBE62B3C}">
  <ds:schemaRefs/>
</ds:datastoreItem>
</file>

<file path=customXml/itemProps38.xml><?xml version="1.0" encoding="utf-8"?>
<ds:datastoreItem xmlns:ds="http://schemas.openxmlformats.org/officeDocument/2006/customXml" ds:itemID="{682D3B19-B284-42AB-9152-565EAB830932}">
  <ds:schemaRefs/>
</ds:datastoreItem>
</file>

<file path=customXml/itemProps39.xml><?xml version="1.0" encoding="utf-8"?>
<ds:datastoreItem xmlns:ds="http://schemas.openxmlformats.org/officeDocument/2006/customXml" ds:itemID="{3DB6B893-880E-47C8-AAAD-9C84417ADABE}">
  <ds:schemaRefs/>
</ds:datastoreItem>
</file>

<file path=customXml/itemProps4.xml><?xml version="1.0" encoding="utf-8"?>
<ds:datastoreItem xmlns:ds="http://schemas.openxmlformats.org/officeDocument/2006/customXml" ds:itemID="{D676D2B1-189F-4794-BAFF-02798AF09A77}">
  <ds:schemaRefs/>
</ds:datastoreItem>
</file>

<file path=customXml/itemProps40.xml><?xml version="1.0" encoding="utf-8"?>
<ds:datastoreItem xmlns:ds="http://schemas.openxmlformats.org/officeDocument/2006/customXml" ds:itemID="{E5593131-1DC9-4614-BA28-32E38DA6C815}">
  <ds:schemaRefs/>
</ds:datastoreItem>
</file>

<file path=customXml/itemProps41.xml><?xml version="1.0" encoding="utf-8"?>
<ds:datastoreItem xmlns:ds="http://schemas.openxmlformats.org/officeDocument/2006/customXml" ds:itemID="{AF4FB126-8CBB-4772-8408-2624DF131846}">
  <ds:schemaRefs/>
</ds:datastoreItem>
</file>

<file path=customXml/itemProps42.xml><?xml version="1.0" encoding="utf-8"?>
<ds:datastoreItem xmlns:ds="http://schemas.openxmlformats.org/officeDocument/2006/customXml" ds:itemID="{A4B5F760-528F-4A61-8041-977118B1CC08}">
  <ds:schemaRefs/>
</ds:datastoreItem>
</file>

<file path=customXml/itemProps43.xml><?xml version="1.0" encoding="utf-8"?>
<ds:datastoreItem xmlns:ds="http://schemas.openxmlformats.org/officeDocument/2006/customXml" ds:itemID="{6E140973-3D96-4A92-8EC7-CC6FA41BAD8C}">
  <ds:schemaRefs/>
</ds:datastoreItem>
</file>

<file path=customXml/itemProps44.xml><?xml version="1.0" encoding="utf-8"?>
<ds:datastoreItem xmlns:ds="http://schemas.openxmlformats.org/officeDocument/2006/customXml" ds:itemID="{3F91C2A6-5839-4F67-8C46-8BBE541BA0D8}">
  <ds:schemaRefs/>
</ds:datastoreItem>
</file>

<file path=customXml/itemProps45.xml><?xml version="1.0" encoding="utf-8"?>
<ds:datastoreItem xmlns:ds="http://schemas.openxmlformats.org/officeDocument/2006/customXml" ds:itemID="{DB1E99D0-B0F1-4DF3-8674-4984CDE6A171}">
  <ds:schemaRefs/>
</ds:datastoreItem>
</file>

<file path=customXml/itemProps46.xml><?xml version="1.0" encoding="utf-8"?>
<ds:datastoreItem xmlns:ds="http://schemas.openxmlformats.org/officeDocument/2006/customXml" ds:itemID="{77F8810A-339B-4CC3-8897-E00128FA2066}">
  <ds:schemaRefs/>
</ds:datastoreItem>
</file>

<file path=customXml/itemProps47.xml><?xml version="1.0" encoding="utf-8"?>
<ds:datastoreItem xmlns:ds="http://schemas.openxmlformats.org/officeDocument/2006/customXml" ds:itemID="{ADC02916-9546-4D65-B999-02E55B153D2D}">
  <ds:schemaRefs/>
</ds:datastoreItem>
</file>

<file path=customXml/itemProps48.xml><?xml version="1.0" encoding="utf-8"?>
<ds:datastoreItem xmlns:ds="http://schemas.openxmlformats.org/officeDocument/2006/customXml" ds:itemID="{145C7A70-2A4C-4D50-848E-AB28B4B5BD0F}">
  <ds:schemaRefs/>
</ds:datastoreItem>
</file>

<file path=customXml/itemProps49.xml><?xml version="1.0" encoding="utf-8"?>
<ds:datastoreItem xmlns:ds="http://schemas.openxmlformats.org/officeDocument/2006/customXml" ds:itemID="{229BBD4C-674B-479C-909D-C18FFF70DD74}">
  <ds:schemaRefs/>
</ds:datastoreItem>
</file>

<file path=customXml/itemProps5.xml><?xml version="1.0" encoding="utf-8"?>
<ds:datastoreItem xmlns:ds="http://schemas.openxmlformats.org/officeDocument/2006/customXml" ds:itemID="{2E317C82-78F9-4B04-B1BE-5FF93C84E396}">
  <ds:schemaRefs/>
</ds:datastoreItem>
</file>

<file path=customXml/itemProps50.xml><?xml version="1.0" encoding="utf-8"?>
<ds:datastoreItem xmlns:ds="http://schemas.openxmlformats.org/officeDocument/2006/customXml" ds:itemID="{0C34115A-0B87-43D4-AC3C-8C1ACA794FAD}">
  <ds:schemaRefs/>
</ds:datastoreItem>
</file>

<file path=customXml/itemProps51.xml><?xml version="1.0" encoding="utf-8"?>
<ds:datastoreItem xmlns:ds="http://schemas.openxmlformats.org/officeDocument/2006/customXml" ds:itemID="{84611C9C-7CBC-4A3A-BA5F-4116373A54AF}">
  <ds:schemaRefs/>
</ds:datastoreItem>
</file>

<file path=customXml/itemProps52.xml><?xml version="1.0" encoding="utf-8"?>
<ds:datastoreItem xmlns:ds="http://schemas.openxmlformats.org/officeDocument/2006/customXml" ds:itemID="{B09730E0-266A-4663-9680-B649D8EB3656}">
  <ds:schemaRefs/>
</ds:datastoreItem>
</file>

<file path=customXml/itemProps53.xml><?xml version="1.0" encoding="utf-8"?>
<ds:datastoreItem xmlns:ds="http://schemas.openxmlformats.org/officeDocument/2006/customXml" ds:itemID="{DA2D6710-2057-473B-9A3D-CB26B114FA44}">
  <ds:schemaRefs>
    <ds:schemaRef ds:uri="http://schemas.microsoft.com/sharepoint/v3/contenttype/forms"/>
  </ds:schemaRefs>
</ds:datastoreItem>
</file>

<file path=customXml/itemProps54.xml><?xml version="1.0" encoding="utf-8"?>
<ds:datastoreItem xmlns:ds="http://schemas.openxmlformats.org/officeDocument/2006/customXml" ds:itemID="{923C7D9D-AC9D-4DDC-BD20-AF2FE755A674}">
  <ds:schemaRefs/>
</ds:datastoreItem>
</file>

<file path=customXml/itemProps55.xml><?xml version="1.0" encoding="utf-8"?>
<ds:datastoreItem xmlns:ds="http://schemas.openxmlformats.org/officeDocument/2006/customXml" ds:itemID="{96C3B170-B654-4F3C-B8A6-D336F9260C01}">
  <ds:schemaRefs/>
</ds:datastoreItem>
</file>

<file path=customXml/itemProps56.xml><?xml version="1.0" encoding="utf-8"?>
<ds:datastoreItem xmlns:ds="http://schemas.openxmlformats.org/officeDocument/2006/customXml" ds:itemID="{5108CB81-23A4-4AD1-99B1-CC9A89EC4880}">
  <ds:schemaRefs/>
</ds:datastoreItem>
</file>

<file path=customXml/itemProps57.xml><?xml version="1.0" encoding="utf-8"?>
<ds:datastoreItem xmlns:ds="http://schemas.openxmlformats.org/officeDocument/2006/customXml" ds:itemID="{917ED52E-96CA-4ADB-B3BE-CA94C08659AA}">
  <ds:schemaRefs/>
</ds:datastoreItem>
</file>

<file path=customXml/itemProps6.xml><?xml version="1.0" encoding="utf-8"?>
<ds:datastoreItem xmlns:ds="http://schemas.openxmlformats.org/officeDocument/2006/customXml" ds:itemID="{0C1C16EC-30E9-4B69-B234-F48467A49847}">
  <ds:schemaRefs/>
</ds:datastoreItem>
</file>

<file path=customXml/itemProps7.xml><?xml version="1.0" encoding="utf-8"?>
<ds:datastoreItem xmlns:ds="http://schemas.openxmlformats.org/officeDocument/2006/customXml" ds:itemID="{DEE69849-A78E-4842-AE06-A55464E7FC77}">
  <ds:schemaRefs/>
</ds:datastoreItem>
</file>

<file path=customXml/itemProps8.xml><?xml version="1.0" encoding="utf-8"?>
<ds:datastoreItem xmlns:ds="http://schemas.openxmlformats.org/officeDocument/2006/customXml" ds:itemID="{ECF0F7BD-72EA-48FA-86B4-6AB2E914C00B}">
  <ds:schemaRefs/>
</ds:datastoreItem>
</file>

<file path=customXml/itemProps9.xml><?xml version="1.0" encoding="utf-8"?>
<ds:datastoreItem xmlns:ds="http://schemas.openxmlformats.org/officeDocument/2006/customXml" ds:itemID="{3E523EF4-4D35-46A9-8C75-B5EE2A0646A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</TotalTime>
  <Words>677</Words>
  <Application>Microsoft Office PowerPoint</Application>
  <PresentationFormat>Widescreen</PresentationFormat>
  <Paragraphs>100</Paragraphs>
  <Slides>24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Symbol</vt:lpstr>
      <vt:lpstr>Blank</vt:lpstr>
      <vt:lpstr>1_Blank</vt:lpstr>
      <vt:lpstr>Blank</vt:lpstr>
      <vt:lpstr> Gå hjem-møde om december måneds  release i Statens HR</vt:lpstr>
      <vt:lpstr>Dagsorden</vt:lpstr>
      <vt:lpstr>Decemberreleasen</vt:lpstr>
      <vt:lpstr>Fravær</vt:lpstr>
      <vt:lpstr>Mindre rettelser i brugergrænsefladen</vt:lpstr>
      <vt:lpstr>Påmindelser</vt:lpstr>
      <vt:lpstr>Ny kasse Påmindelser: Intern note til HR</vt:lpstr>
      <vt:lpstr>Elementet ‘Påmindelser/erindringer i SLS’ eksisterer stadig  Jubilæumsdatoer skal stadig indberettes via kompensationsfeltet ’anciennitetsdato’. Hvorefter SAM taster dette under Påmindelser i SLS.    I vil også stadig kunne benytte kompensationselementet ’Påmindelser/Erindringer til SLS’ til øvrige påmindelser, I ønsker overført til SLS.  </vt:lpstr>
      <vt:lpstr>Træk rapport over Påmindelser i Rapportmodulet - Se ikonet Persondata under Rapporter</vt:lpstr>
      <vt:lpstr>Hjælpetekster</vt:lpstr>
      <vt:lpstr>Hjælpetekster opdateret og udvidet i ansættelsesflow - Der er to typer af hjælpetekst</vt:lpstr>
      <vt:lpstr>Afgrænsning af værdier</vt:lpstr>
      <vt:lpstr>Institutionsspecifikke værdier ved valg af stedkoder og administrative tjenestesteder på afdelinger</vt:lpstr>
      <vt:lpstr>Kompensation</vt:lpstr>
      <vt:lpstr>Departmentstillæg tilføjet til tillægstype </vt:lpstr>
      <vt:lpstr>Frit valg – pensionsvilkår (Rådighedstillæg) </vt:lpstr>
      <vt:lpstr>Stillinger</vt:lpstr>
      <vt:lpstr>Prøvetid på stillinger </vt:lpstr>
      <vt:lpstr>Tilføj ansættelsesforhold</vt:lpstr>
      <vt:lpstr>Tilføj ansættelsesforhold for løst tilknyttet uden løn</vt:lpstr>
      <vt:lpstr>Rapporter</vt:lpstr>
      <vt:lpstr>To nye ikoner under Rapporter </vt:lpstr>
      <vt:lpstr>Ny rapport Rollehistorik under ikonet Revision (til LA) </vt:lpstr>
      <vt:lpstr>Øvrige ændringer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Matti Bugge</dc:creator>
  <cp:lastModifiedBy>Chalotte Rissanen</cp:lastModifiedBy>
  <cp:revision>2</cp:revision>
  <cp:lastPrinted>2024-06-13T09:23:00Z</cp:lastPrinted>
  <dcterms:created xsi:type="dcterms:W3CDTF">2022-12-06T06:14:35Z</dcterms:created>
  <dcterms:modified xsi:type="dcterms:W3CDTF">2026-03-02T12:04:02Z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TemplafyTimeStamp">
    <vt:lpwstr>2020-12-17T12:31:42.5188744</vt:lpwstr>
  </property>
  <property fmtid="{D5CDD505-2E9C-101B-9397-08002B2CF9AE}" pid="4" name="DocumentInfoFinished">
    <vt:lpwstr>True</vt:lpwstr>
  </property>
  <property fmtid="{D5CDD505-2E9C-101B-9397-08002B2CF9AE}" pid="5" name="ContentTypeId">
    <vt:lpwstr>0x010100CE5EE2C706576C438EA91B486E698D44</vt:lpwstr>
  </property>
  <property fmtid="{D5CDD505-2E9C-101B-9397-08002B2CF9AE}" pid="6" name="MediaServiceImageTags">
    <vt:lpwstr/>
  </property>
</Properties>
</file>