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6"/>
  </p:sldMasterIdLst>
  <p:notesMasterIdLst>
    <p:notesMasterId r:id="rId49"/>
  </p:notesMasterIdLst>
  <p:handoutMasterIdLst>
    <p:handoutMasterId r:id="rId50"/>
  </p:handoutMasterIdLst>
  <p:sldIdLst>
    <p:sldId id="399" r:id="rId47"/>
    <p:sldId id="398" r:id="rId48"/>
  </p:sldIdLst>
  <p:sldSz cx="12192000" cy="6858000"/>
  <p:notesSz cx="7099300" cy="10234613"/>
  <p:defaultTextStyle>
    <a:defPPr>
      <a:defRPr lang="en-GB"/>
    </a:defPPr>
    <a:lvl1pPr algn="l" rtl="0" fontAlgn="base">
      <a:lnSpc>
        <a:spcPct val="108000"/>
      </a:lnSpc>
      <a:spcBef>
        <a:spcPct val="54000"/>
      </a:spcBef>
      <a:spcAft>
        <a:spcPct val="0"/>
      </a:spcAft>
      <a:defRPr sz="1700" kern="1200">
        <a:solidFill>
          <a:schemeClr val="tx1"/>
        </a:solidFill>
        <a:latin typeface="Arial" charset="0"/>
        <a:ea typeface="+mn-ea"/>
        <a:cs typeface="+mn-cs"/>
      </a:defRPr>
    </a:lvl1pPr>
    <a:lvl2pPr marL="457200" algn="l" rtl="0" fontAlgn="base">
      <a:lnSpc>
        <a:spcPct val="108000"/>
      </a:lnSpc>
      <a:spcBef>
        <a:spcPct val="54000"/>
      </a:spcBef>
      <a:spcAft>
        <a:spcPct val="0"/>
      </a:spcAft>
      <a:defRPr sz="1700" kern="1200">
        <a:solidFill>
          <a:schemeClr val="tx1"/>
        </a:solidFill>
        <a:latin typeface="Arial" charset="0"/>
        <a:ea typeface="+mn-ea"/>
        <a:cs typeface="+mn-cs"/>
      </a:defRPr>
    </a:lvl2pPr>
    <a:lvl3pPr marL="914400" algn="l" rtl="0" fontAlgn="base">
      <a:lnSpc>
        <a:spcPct val="108000"/>
      </a:lnSpc>
      <a:spcBef>
        <a:spcPct val="54000"/>
      </a:spcBef>
      <a:spcAft>
        <a:spcPct val="0"/>
      </a:spcAft>
      <a:defRPr sz="1700" kern="1200">
        <a:solidFill>
          <a:schemeClr val="tx1"/>
        </a:solidFill>
        <a:latin typeface="Arial" charset="0"/>
        <a:ea typeface="+mn-ea"/>
        <a:cs typeface="+mn-cs"/>
      </a:defRPr>
    </a:lvl3pPr>
    <a:lvl4pPr marL="1371600" algn="l" rtl="0" fontAlgn="base">
      <a:lnSpc>
        <a:spcPct val="108000"/>
      </a:lnSpc>
      <a:spcBef>
        <a:spcPct val="54000"/>
      </a:spcBef>
      <a:spcAft>
        <a:spcPct val="0"/>
      </a:spcAft>
      <a:defRPr sz="1700" kern="1200">
        <a:solidFill>
          <a:schemeClr val="tx1"/>
        </a:solidFill>
        <a:latin typeface="Arial" charset="0"/>
        <a:ea typeface="+mn-ea"/>
        <a:cs typeface="+mn-cs"/>
      </a:defRPr>
    </a:lvl4pPr>
    <a:lvl5pPr marL="1828800" algn="l" rtl="0" fontAlgn="base">
      <a:lnSpc>
        <a:spcPct val="108000"/>
      </a:lnSpc>
      <a:spcBef>
        <a:spcPct val="5400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581" autoAdjust="0"/>
  </p:normalViewPr>
  <p:slideViewPr>
    <p:cSldViewPr snapToObjects="1">
      <p:cViewPr varScale="1">
        <p:scale>
          <a:sx n="122" d="100"/>
          <a:sy n="122" d="100"/>
        </p:scale>
        <p:origin x="96" y="204"/>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3" d="100"/>
          <a:sy n="83" d="100"/>
        </p:scale>
        <p:origin x="3792"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slide" Target="slides/slide1.xml"/><Relationship Id="rId50" Type="http://schemas.openxmlformats.org/officeDocument/2006/relationships/handoutMaster" Target="handoutMasters/handoutMaster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customXml" Target="../customXml/item45.xml"/><Relationship Id="rId53"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slide" Target="slides/slide2.xml"/><Relationship Id="rId8" Type="http://schemas.openxmlformats.org/officeDocument/2006/relationships/customXml" Target="../customXml/item8.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slideMaster" Target="slideMasters/slideMaster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Date Placeholder 8">
            <a:extLst>
              <a:ext uri="{FF2B5EF4-FFF2-40B4-BE49-F238E27FC236}">
                <a16:creationId xmlns:a16="http://schemas.microsoft.com/office/drawing/2014/main" id="{259626BC-3014-47B2-ABB5-277382126DEC}"/>
              </a:ext>
            </a:extLst>
          </p:cNvPr>
          <p:cNvSpPr>
            <a:spLocks noGrp="1"/>
          </p:cNvSpPr>
          <p:nvPr>
            <p:ph type="dt" idx="1"/>
          </p:nvPr>
        </p:nvSpPr>
        <p:spPr>
          <a:xfrm>
            <a:off x="4981391" y="9691609"/>
            <a:ext cx="1592595" cy="152702"/>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27 March 2025</a:t>
            </a:fld>
            <a:endParaRPr lang="en-GB" sz="800" dirty="0"/>
          </a:p>
        </p:txBody>
      </p:sp>
      <p:sp>
        <p:nvSpPr>
          <p:cNvPr id="7" name="Slide Number Placeholder 9">
            <a:extLst>
              <a:ext uri="{FF2B5EF4-FFF2-40B4-BE49-F238E27FC236}">
                <a16:creationId xmlns:a16="http://schemas.microsoft.com/office/drawing/2014/main" id="{8BB79479-4803-48E4-BCA9-BBA7EC166C01}"/>
              </a:ext>
            </a:extLst>
          </p:cNvPr>
          <p:cNvSpPr>
            <a:spLocks noGrp="1"/>
          </p:cNvSpPr>
          <p:nvPr>
            <p:ph type="sldNum" sz="quarter" idx="3"/>
          </p:nvPr>
        </p:nvSpPr>
        <p:spPr>
          <a:xfrm>
            <a:off x="4981391" y="9509794"/>
            <a:ext cx="1592595" cy="152702"/>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‹nr.›</a:t>
            </a:fld>
            <a:endParaRPr lang="en-GB" sz="800" dirty="0"/>
          </a:p>
        </p:txBody>
      </p:sp>
      <p:sp>
        <p:nvSpPr>
          <p:cNvPr id="8" name="Footer Placeholder 10">
            <a:extLst>
              <a:ext uri="{FF2B5EF4-FFF2-40B4-BE49-F238E27FC236}">
                <a16:creationId xmlns:a16="http://schemas.microsoft.com/office/drawing/2014/main" id="{D1A99EC3-4551-41A3-93A3-E76F910E7F3E}"/>
              </a:ext>
            </a:extLst>
          </p:cNvPr>
          <p:cNvSpPr>
            <a:spLocks noGrp="1"/>
          </p:cNvSpPr>
          <p:nvPr>
            <p:ph type="ftr" sz="quarter" idx="2"/>
          </p:nvPr>
        </p:nvSpPr>
        <p:spPr>
          <a:xfrm>
            <a:off x="525314" y="9691609"/>
            <a:ext cx="4308538" cy="152702"/>
          </a:xfrm>
          <a:prstGeom prst="rect">
            <a:avLst/>
          </a:prstGeom>
        </p:spPr>
        <p:txBody>
          <a:bodyPr vert="horz" lIns="0" tIns="0" rIns="0" bIns="0" rtlCol="0" anchor="t" anchorCtr="0"/>
          <a:lstStyle>
            <a:lvl1pPr algn="l">
              <a:defRPr sz="800">
                <a:latin typeface="+mn-lt"/>
              </a:defRPr>
            </a:lvl1pPr>
          </a:lstStyle>
          <a:p>
            <a:endParaRPr lang="en-GB" sz="800" dirty="0"/>
          </a:p>
        </p:txBody>
      </p:sp>
      <p:sp>
        <p:nvSpPr>
          <p:cNvPr id="9" name="Header Placeholder 12">
            <a:extLst>
              <a:ext uri="{FF2B5EF4-FFF2-40B4-BE49-F238E27FC236}">
                <a16:creationId xmlns:a16="http://schemas.microsoft.com/office/drawing/2014/main" id="{E835199C-5B05-418A-99B3-384C353F2AE4}"/>
              </a:ext>
            </a:extLst>
          </p:cNvPr>
          <p:cNvSpPr>
            <a:spLocks noGrp="1"/>
          </p:cNvSpPr>
          <p:nvPr>
            <p:ph type="hdr" sz="quarter"/>
          </p:nvPr>
        </p:nvSpPr>
        <p:spPr>
          <a:xfrm>
            <a:off x="525314" y="9509794"/>
            <a:ext cx="4308538" cy="152702"/>
          </a:xfrm>
          <a:prstGeom prst="rect">
            <a:avLst/>
          </a:prstGeom>
        </p:spPr>
        <p:txBody>
          <a:bodyPr vert="horz" lIns="0" tIns="0" rIns="0" bIns="0" rtlCol="0" anchor="t" anchorCtr="0"/>
          <a:lstStyle>
            <a:lvl1pPr algn="l">
              <a:defRPr sz="800">
                <a:latin typeface="+mn-lt"/>
              </a:defRPr>
            </a:lvl1pPr>
          </a:lstStyle>
          <a:p>
            <a:endParaRPr lang="en-GB" sz="800" dirty="0"/>
          </a:p>
        </p:txBody>
      </p:sp>
    </p:spTree>
    <p:extLst>
      <p:ext uri="{BB962C8B-B14F-4D97-AF65-F5344CB8AC3E}">
        <p14:creationId xmlns:p14="http://schemas.microsoft.com/office/powerpoint/2010/main" val="717048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0" name="Rectangle 4"/>
          <p:cNvSpPr>
            <a:spLocks noGrp="1" noRot="1" noChangeAspect="1" noChangeArrowheads="1" noTextEdit="1"/>
          </p:cNvSpPr>
          <p:nvPr>
            <p:ph type="sldImg" idx="2"/>
          </p:nvPr>
        </p:nvSpPr>
        <p:spPr bwMode="auto">
          <a:xfrm>
            <a:off x="139700" y="768350"/>
            <a:ext cx="68199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353656" y="4860925"/>
            <a:ext cx="6391988"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8" tIns="49519" rIns="99038" bIns="49519"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8" name="Date Placeholder 8">
            <a:extLst>
              <a:ext uri="{FF2B5EF4-FFF2-40B4-BE49-F238E27FC236}">
                <a16:creationId xmlns:a16="http://schemas.microsoft.com/office/drawing/2014/main" id="{F4548538-D6FB-49A2-8D0E-7DD154B50DC5}"/>
              </a:ext>
            </a:extLst>
          </p:cNvPr>
          <p:cNvSpPr>
            <a:spLocks noGrp="1"/>
          </p:cNvSpPr>
          <p:nvPr>
            <p:ph type="dt" idx="1"/>
          </p:nvPr>
        </p:nvSpPr>
        <p:spPr>
          <a:xfrm>
            <a:off x="5008179" y="9827314"/>
            <a:ext cx="1737465" cy="152702"/>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27 March 2025</a:t>
            </a:fld>
            <a:endParaRPr lang="en-GB" sz="800" dirty="0"/>
          </a:p>
        </p:txBody>
      </p:sp>
      <p:sp>
        <p:nvSpPr>
          <p:cNvPr id="9" name="Slide Number Placeholder 9">
            <a:extLst>
              <a:ext uri="{FF2B5EF4-FFF2-40B4-BE49-F238E27FC236}">
                <a16:creationId xmlns:a16="http://schemas.microsoft.com/office/drawing/2014/main" id="{EDC8800B-1BAA-4993-9AC8-2CA458C16EA7}"/>
              </a:ext>
            </a:extLst>
          </p:cNvPr>
          <p:cNvSpPr>
            <a:spLocks noGrp="1"/>
          </p:cNvSpPr>
          <p:nvPr>
            <p:ph type="sldNum" sz="quarter" idx="5"/>
          </p:nvPr>
        </p:nvSpPr>
        <p:spPr>
          <a:xfrm>
            <a:off x="5008179" y="9645499"/>
            <a:ext cx="1737465" cy="152702"/>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‹nr.›</a:t>
            </a:fld>
            <a:endParaRPr lang="en-GB" sz="800" dirty="0"/>
          </a:p>
        </p:txBody>
      </p:sp>
      <p:sp>
        <p:nvSpPr>
          <p:cNvPr id="10" name="Footer Placeholder 10">
            <a:extLst>
              <a:ext uri="{FF2B5EF4-FFF2-40B4-BE49-F238E27FC236}">
                <a16:creationId xmlns:a16="http://schemas.microsoft.com/office/drawing/2014/main" id="{42BBC979-FFC8-43E2-8DDE-D425B63AFE7D}"/>
              </a:ext>
            </a:extLst>
          </p:cNvPr>
          <p:cNvSpPr>
            <a:spLocks noGrp="1"/>
          </p:cNvSpPr>
          <p:nvPr>
            <p:ph type="ftr" sz="quarter" idx="4"/>
          </p:nvPr>
        </p:nvSpPr>
        <p:spPr>
          <a:xfrm>
            <a:off x="353656" y="9827314"/>
            <a:ext cx="4401248" cy="152702"/>
          </a:xfrm>
          <a:prstGeom prst="rect">
            <a:avLst/>
          </a:prstGeom>
        </p:spPr>
        <p:txBody>
          <a:bodyPr vert="horz" lIns="0" tIns="0" rIns="0" bIns="0" rtlCol="0" anchor="t" anchorCtr="0"/>
          <a:lstStyle>
            <a:lvl1pPr algn="l">
              <a:defRPr sz="800">
                <a:latin typeface="+mn-lt"/>
              </a:defRPr>
            </a:lvl1pPr>
          </a:lstStyle>
          <a:p>
            <a:endParaRPr lang="en-GB" sz="800"/>
          </a:p>
        </p:txBody>
      </p:sp>
      <p:sp>
        <p:nvSpPr>
          <p:cNvPr id="11" name="Header Placeholder 12">
            <a:extLst>
              <a:ext uri="{FF2B5EF4-FFF2-40B4-BE49-F238E27FC236}">
                <a16:creationId xmlns:a16="http://schemas.microsoft.com/office/drawing/2014/main" id="{6BAB6F26-F351-4F54-BB01-EA0254B41806}"/>
              </a:ext>
            </a:extLst>
          </p:cNvPr>
          <p:cNvSpPr>
            <a:spLocks noGrp="1"/>
          </p:cNvSpPr>
          <p:nvPr>
            <p:ph type="hdr" sz="quarter"/>
          </p:nvPr>
        </p:nvSpPr>
        <p:spPr>
          <a:xfrm>
            <a:off x="353656" y="9645499"/>
            <a:ext cx="4401248" cy="152702"/>
          </a:xfrm>
          <a:prstGeom prst="rect">
            <a:avLst/>
          </a:prstGeom>
        </p:spPr>
        <p:txBody>
          <a:bodyPr vert="horz" lIns="0" tIns="0" rIns="0" bIns="0" rtlCol="0" anchor="t" anchorCtr="0"/>
          <a:lstStyle>
            <a:lvl1pPr algn="l">
              <a:defRPr sz="800">
                <a:latin typeface="+mn-lt"/>
              </a:defRPr>
            </a:lvl1pPr>
          </a:lstStyle>
          <a:p>
            <a:endParaRPr lang="en-GB" sz="800" dirty="0"/>
          </a:p>
        </p:txBody>
      </p:sp>
    </p:spTree>
    <p:extLst>
      <p:ext uri="{BB962C8B-B14F-4D97-AF65-F5344CB8AC3E}">
        <p14:creationId xmlns:p14="http://schemas.microsoft.com/office/powerpoint/2010/main" val="4650976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24680" y="0"/>
            <a:ext cx="12216680" cy="6858000"/>
          </a:xfrm>
          <a:noFill/>
        </p:spPr>
        <p:txBody>
          <a:bodyPr lIns="72000" tIns="72000" rIns="72000" anchor="t" anchorCtr="0"/>
          <a:lstStyle>
            <a:lvl1pPr marL="0" indent="0" algn="ctr">
              <a:buNone/>
              <a:defRPr sz="1400" b="0"/>
            </a:lvl1pPr>
          </a:lstStyle>
          <a:p>
            <a:r>
              <a:rPr lang="da-DK" noProof="1"/>
              <a:t>Klik på rammen for at indsætte billede via Templafy og Images</a:t>
            </a:r>
            <a:endParaRPr lang="da-DK"/>
          </a:p>
        </p:txBody>
      </p:sp>
      <p:sp>
        <p:nvSpPr>
          <p:cNvPr id="18" name="Text Placeholder 3"/>
          <p:cNvSpPr>
            <a:spLocks noGrp="1"/>
          </p:cNvSpPr>
          <p:nvPr>
            <p:ph type="body" sz="quarter" idx="11" hasCustomPrompt="1"/>
          </p:nvPr>
        </p:nvSpPr>
        <p:spPr>
          <a:xfrm>
            <a:off x="179388" y="4437111"/>
            <a:ext cx="11830050" cy="2239913"/>
          </a:xfrm>
          <a:solidFill>
            <a:schemeClr val="bg1">
              <a:alpha val="80000"/>
            </a:schemeClr>
          </a:solidFill>
        </p:spPr>
        <p:txBody>
          <a:bodyPr lIns="522000" bIns="252000" anchor="b" anchorCtr="0"/>
          <a:lstStyle>
            <a:lvl1pPr marL="0" indent="0">
              <a:buNone/>
              <a:defRPr sz="1400" b="0">
                <a:solidFill>
                  <a:srgbClr val="031D5C"/>
                </a:solidFill>
              </a:defRPr>
            </a:lvl1pPr>
          </a:lstStyle>
          <a:p>
            <a:pPr lvl="0"/>
            <a:r>
              <a:rPr lang="da-DK" noProof="0" dirty="0"/>
              <a:t>Måned og år</a:t>
            </a:r>
            <a:endParaRPr lang="da-DK"/>
          </a:p>
        </p:txBody>
      </p:sp>
      <p:sp>
        <p:nvSpPr>
          <p:cNvPr id="5" name="Title 1"/>
          <p:cNvSpPr>
            <a:spLocks noGrp="1" noChangeAspect="1"/>
          </p:cNvSpPr>
          <p:nvPr>
            <p:ph type="title" hasCustomPrompt="1"/>
          </p:nvPr>
        </p:nvSpPr>
        <p:spPr>
          <a:xfrm>
            <a:off x="701675" y="4699978"/>
            <a:ext cx="6690469" cy="1213460"/>
          </a:xfrm>
        </p:spPr>
        <p:txBody>
          <a:bodyPr anchor="t" anchorCtr="0">
            <a:normAutofit/>
          </a:bodyPr>
          <a:lstStyle>
            <a:lvl1pPr>
              <a:lnSpc>
                <a:spcPct val="90000"/>
              </a:lnSpc>
              <a:defRPr sz="3400" cap="none" baseline="0">
                <a:solidFill>
                  <a:srgbClr val="031D5C"/>
                </a:solidFill>
              </a:defRPr>
            </a:lvl1pPr>
          </a:lstStyle>
          <a:p>
            <a:r>
              <a:rPr lang="da-DK" dirty="0"/>
              <a:t>Indsæt titel</a:t>
            </a:r>
            <a:endParaRPr lang="da-DK"/>
          </a:p>
        </p:txBody>
      </p:sp>
      <p:sp>
        <p:nvSpPr>
          <p:cNvPr id="15" name="AutoShape 4"/>
          <p:cNvSpPr>
            <a:spLocks/>
          </p:cNvSpPr>
          <p:nvPr userDrawn="1"/>
        </p:nvSpPr>
        <p:spPr bwMode="gray">
          <a:xfrm>
            <a:off x="701675" y="6915108"/>
            <a:ext cx="2514005" cy="138436"/>
          </a:xfrm>
          <a:prstGeom prst="rect">
            <a:avLst/>
          </a:prstGeom>
          <a:noFill/>
          <a:ln w="12700" algn="ctr">
            <a:noFill/>
            <a:miter lim="800000"/>
            <a:headEnd/>
            <a:tailEnd/>
          </a:ln>
          <a:effectLst/>
        </p:spPr>
        <p:txBody>
          <a:bodyPr wrap="square" lIns="0" tIns="0" rIns="0" bIns="0">
            <a:spAutoFit/>
          </a:bodyPr>
          <a:lstStyle/>
          <a:p>
            <a:pPr algn="l" defTabSz="457200">
              <a:lnSpc>
                <a:spcPct val="108000"/>
              </a:lnSpc>
              <a:spcBef>
                <a:spcPts val="600"/>
              </a:spcBef>
              <a:tabLst>
                <a:tab pos="177800" algn="l"/>
              </a:tabLst>
            </a:pPr>
            <a:r>
              <a:rPr lang="da-DK" sz="900" b="1" noProof="1">
                <a:solidFill>
                  <a:schemeClr val="tx1">
                    <a:lumMod val="65000"/>
                    <a:lumOff val="35000"/>
                  </a:schemeClr>
                </a:solidFill>
                <a:cs typeface="Arial" charset="0"/>
              </a:rPr>
              <a:t>Indsæt dato </a:t>
            </a:r>
            <a:r>
              <a:rPr lang="da-DK" sz="900" b="0" noProof="1">
                <a:solidFill>
                  <a:schemeClr val="tx1">
                    <a:lumMod val="65000"/>
                    <a:lumOff val="35000"/>
                  </a:schemeClr>
                </a:solidFill>
                <a:cs typeface="Arial" charset="0"/>
              </a:rPr>
              <a:t>Indsæt f.eks.</a:t>
            </a:r>
            <a:r>
              <a:rPr lang="da-DK" sz="900" b="1" baseline="0" noProof="1">
                <a:solidFill>
                  <a:schemeClr val="tx1">
                    <a:lumMod val="65000"/>
                    <a:lumOff val="35000"/>
                  </a:schemeClr>
                </a:solidFill>
                <a:cs typeface="Arial" charset="0"/>
              </a:rPr>
              <a:t>September 2021</a:t>
            </a:r>
            <a:endParaRPr lang="da-DK" sz="900" noProof="1">
              <a:solidFill>
                <a:schemeClr val="tx1">
                  <a:lumMod val="65000"/>
                  <a:lumOff val="35000"/>
                </a:schemeClr>
              </a:solidFill>
              <a:cs typeface="Arial" charset="0"/>
            </a:endParaRPr>
          </a:p>
        </p:txBody>
      </p:sp>
      <p:pic>
        <p:nvPicPr>
          <p:cNvPr id="399932745" name="Logo" descr="{&quot;templafy&quot;:{&quot;id&quot;:&quot;68c4309d-72d0-42b6-9a24-730eaa853239&quot;}}"/>
          <p:cNvPicPr>
            <a:picLocks noChangeAspect="1"/>
          </p:cNvPicPr>
          <p:nvPr/>
        </p:nvPicPr>
        <p:blipFill>
          <a:blip r:embed="rId2"/>
          <a:stretch>
            <a:fillRect/>
          </a:stretch>
        </p:blipFill>
        <p:spPr>
          <a:xfrm>
            <a:off x="8791074" y="5888998"/>
            <a:ext cx="2725200" cy="70560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e indhold A">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3221038"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4487264" y="1450800"/>
            <a:ext cx="322005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1450800"/>
            <a:ext cx="322005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Tree>
    <p:extLst>
      <p:ext uri="{BB962C8B-B14F-4D97-AF65-F5344CB8AC3E}">
        <p14:creationId xmlns:p14="http://schemas.microsoft.com/office/powerpoint/2010/main" val="3884140644"/>
      </p:ext>
    </p:extLst>
  </p:cSld>
  <p:clrMapOvr>
    <a:masterClrMapping/>
  </p:clrMapOvr>
  <p:extLst>
    <p:ext uri="{DCECCB84-F9BA-43D5-87BE-67443E8EF086}">
      <p15:sldGuideLst xmlns:p15="http://schemas.microsoft.com/office/powerpoint/2012/main">
        <p15:guide id="1" pos="2471" userDrawn="1">
          <p15:clr>
            <a:srgbClr val="A4A3A4"/>
          </p15:clr>
        </p15:guide>
        <p15:guide id="2" pos="2825" userDrawn="1">
          <p15:clr>
            <a:srgbClr val="A4A3A4"/>
          </p15:clr>
        </p15:guide>
        <p15:guide id="3" pos="4855" userDrawn="1">
          <p15:clr>
            <a:srgbClr val="A4A3A4"/>
          </p15:clr>
        </p15:guide>
        <p15:guide id="4" pos="5208"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re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5" y="1450800"/>
            <a:ext cx="2426400"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3488033" y="1450800"/>
            <a:ext cx="242640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6274391" y="1450800"/>
            <a:ext cx="242640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
        <p:nvSpPr>
          <p:cNvPr id="30" name="Content Placeholder 10">
            <a:extLst>
              <a:ext uri="{FF2B5EF4-FFF2-40B4-BE49-F238E27FC236}">
                <a16:creationId xmlns:a16="http://schemas.microsoft.com/office/drawing/2014/main" id="{47A3BC7C-79E9-499F-BBA4-7AAF4CC6F0D4}"/>
              </a:ext>
            </a:extLst>
          </p:cNvPr>
          <p:cNvSpPr>
            <a:spLocks noGrp="1"/>
          </p:cNvSpPr>
          <p:nvPr>
            <p:ph sz="quarter" idx="14" hasCustomPrompt="1"/>
          </p:nvPr>
        </p:nvSpPr>
        <p:spPr>
          <a:xfrm>
            <a:off x="9060750" y="1455600"/>
            <a:ext cx="2426400" cy="44592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Tree>
    <p:extLst>
      <p:ext uri="{BB962C8B-B14F-4D97-AF65-F5344CB8AC3E}">
        <p14:creationId xmlns:p14="http://schemas.microsoft.com/office/powerpoint/2010/main" val="1179753247"/>
      </p:ext>
    </p:extLst>
  </p:cSld>
  <p:clrMapOvr>
    <a:masterClrMapping/>
  </p:clrMapOvr>
  <p:extLst>
    <p:ext uri="{DCECCB84-F9BA-43D5-87BE-67443E8EF086}">
      <p15:sldGuideLst xmlns:p15="http://schemas.microsoft.com/office/powerpoint/2012/main">
        <p15:guide id="5" pos="1970" userDrawn="1">
          <p15:clr>
            <a:srgbClr val="A4A3A4"/>
          </p15:clr>
        </p15:guide>
        <p15:guide id="6" pos="2197" userDrawn="1">
          <p15:clr>
            <a:srgbClr val="A4A3A4"/>
          </p15:clr>
        </p15:guide>
        <p15:guide id="7" pos="3725" userDrawn="1">
          <p15:clr>
            <a:srgbClr val="A4A3A4"/>
          </p15:clr>
        </p15:guide>
        <p15:guide id="8" pos="3952" userDrawn="1">
          <p15:clr>
            <a:srgbClr val="A4A3A4"/>
          </p15:clr>
        </p15:guide>
        <p15:guide id="9" pos="5481" userDrawn="1">
          <p15:clr>
            <a:srgbClr val="A4A3A4"/>
          </p15:clr>
        </p15:guide>
        <p15:guide id="10" pos="5707"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e ikoner og teks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2610000"/>
            <a:ext cx="3221038"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Font typeface="Arial" panose="020B0604020202020204" pitchFamily="34" charset="0"/>
              <a:buChar char="​"/>
              <a:defRPr sz="1600"/>
            </a:lvl2pPr>
            <a:lvl3pPr marL="0" indent="0">
              <a:spcBef>
                <a:spcPts val="600"/>
              </a:spcBef>
              <a:buFont typeface="Arial" panose="020B0604020202020204" pitchFamily="34" charset="0"/>
              <a:buChar char="​"/>
              <a:defRPr sz="1600"/>
            </a:lvl3pPr>
            <a:lvl4pPr marL="0" indent="0">
              <a:spcBef>
                <a:spcPts val="600"/>
              </a:spcBef>
              <a:buFont typeface="Arial" panose="020B0604020202020204" pitchFamily="34" charset="0"/>
              <a:buChar char="​"/>
              <a:defRPr sz="1600"/>
            </a:lvl4pPr>
            <a:lvl5pPr marL="0" indent="0">
              <a:spcBef>
                <a:spcPts val="600"/>
              </a:spcBef>
              <a:buFont typeface="Arial" panose="020B0604020202020204" pitchFamily="34" charset="0"/>
              <a:buChar char="​"/>
              <a:defRPr sz="1600"/>
            </a:lvl5pPr>
            <a:lvl6pPr marL="0" indent="0" algn="ctr">
              <a:spcBef>
                <a:spcPts val="600"/>
              </a:spcBef>
              <a:buFont typeface="Arial" panose="020B0604020202020204" pitchFamily="34" charset="0"/>
              <a:buChar char="​"/>
              <a:defRPr sz="1400"/>
            </a:lvl6pPr>
            <a:lvl7pPr marL="0" indent="0">
              <a:spcBef>
                <a:spcPts val="600"/>
              </a:spcBef>
              <a:buFont typeface="Arial" panose="020B0604020202020204" pitchFamily="34" charset="0"/>
              <a:buChar char="​"/>
              <a:defRPr sz="1600"/>
            </a:lvl7pPr>
            <a:lvl8pPr marL="0" indent="0">
              <a:spcBef>
                <a:spcPts val="600"/>
              </a:spcBef>
              <a:buFont typeface="Arial" panose="020B0604020202020204" pitchFamily="34" charset="0"/>
              <a:buChar char="​"/>
              <a:defRPr sz="1600"/>
            </a:lvl8pPr>
            <a:lvl9pPr marL="0" indent="0">
              <a:spcBef>
                <a:spcPts val="600"/>
              </a:spcBef>
              <a:buFont typeface="Arial" panose="020B0604020202020204" pitchFamily="34" charset="0"/>
              <a:buChar char="​"/>
              <a:defRPr sz="1600"/>
            </a:lvl9pPr>
          </a:lstStyle>
          <a:p>
            <a:pPr lvl="0"/>
            <a:r>
              <a:rPr lang="da-DK" dirty="0"/>
              <a:t>Klik her for at tilføje tekst</a:t>
            </a:r>
            <a:endParaRPr lang="da-DK"/>
          </a:p>
          <a:p>
            <a:pPr lvl="1"/>
            <a:r>
              <a:rPr lang="da-DK" dirty="0"/>
              <a:t>Andet niveau</a:t>
            </a:r>
            <a:endParaRPr lang="da-DK"/>
          </a:p>
          <a:p>
            <a:pPr lvl="5"/>
            <a:endParaRPr lang="da-DK" dirty="0"/>
          </a:p>
        </p:txBody>
      </p:sp>
      <p:sp>
        <p:nvSpPr>
          <p:cNvPr id="4" name="Content Placeholder 3"/>
          <p:cNvSpPr>
            <a:spLocks noGrp="1"/>
          </p:cNvSpPr>
          <p:nvPr>
            <p:ph sz="half" idx="2" hasCustomPrompt="1"/>
          </p:nvPr>
        </p:nvSpPr>
        <p:spPr>
          <a:xfrm>
            <a:off x="4487264" y="2610000"/>
            <a:ext cx="3220050"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Font typeface="Arial" panose="020B0604020202020204" pitchFamily="34" charset="0"/>
              <a:buChar char="​"/>
              <a:defRPr sz="1600"/>
            </a:lvl2pPr>
            <a:lvl3pPr marL="0" indent="0" algn="ctr">
              <a:spcBef>
                <a:spcPts val="600"/>
              </a:spcBef>
              <a:buFont typeface="Arial" panose="020B0604020202020204" pitchFamily="34" charset="0"/>
              <a:buChar char="​"/>
              <a:defRPr sz="1600"/>
            </a:lvl3pPr>
            <a:lvl4pPr marL="0" indent="0">
              <a:spcBef>
                <a:spcPts val="600"/>
              </a:spcBef>
              <a:buFont typeface="Arial" panose="020B0604020202020204" pitchFamily="34" charset="0"/>
              <a:buChar char="​"/>
              <a:defRPr sz="1600"/>
            </a:lvl4pPr>
            <a:lvl5pPr marL="0" indent="0">
              <a:spcBef>
                <a:spcPts val="600"/>
              </a:spcBef>
              <a:buFont typeface="Arial" panose="020B0604020202020204" pitchFamily="34" charset="0"/>
              <a:buChar char="​"/>
              <a:defRPr sz="1600"/>
            </a:lvl5pPr>
            <a:lvl6pPr marL="0" indent="0">
              <a:spcBef>
                <a:spcPts val="600"/>
              </a:spcBef>
              <a:buFont typeface="Arial" panose="020B0604020202020204" pitchFamily="34" charset="0"/>
              <a:buChar char="​"/>
              <a:defRPr sz="1600"/>
            </a:lvl6pPr>
            <a:lvl7pPr marL="0" indent="0">
              <a:spcBef>
                <a:spcPts val="600"/>
              </a:spcBef>
              <a:buFont typeface="Arial" panose="020B0604020202020204" pitchFamily="34" charset="0"/>
              <a:buChar char="​"/>
              <a:defRPr sz="1600"/>
            </a:lvl7pPr>
            <a:lvl8pPr marL="0" indent="0">
              <a:spcBef>
                <a:spcPts val="600"/>
              </a:spcBef>
              <a:buFont typeface="Arial" panose="020B0604020202020204" pitchFamily="34" charset="0"/>
              <a:buChar char="​"/>
              <a:defRPr sz="1600"/>
            </a:lvl8pPr>
            <a:lvl9pPr marL="0" indent="0">
              <a:spcBef>
                <a:spcPts val="600"/>
              </a:spcBef>
              <a:buFont typeface="Arial" panose="020B0604020202020204" pitchFamily="34" charset="0"/>
              <a:buChar char="​"/>
              <a:defRPr sz="1600"/>
            </a:lvl9pPr>
          </a:lstStyle>
          <a:p>
            <a:pPr lvl="0"/>
            <a:r>
              <a:rPr lang="da-DK" dirty="0"/>
              <a:t>Klik her for at tilføje tekst</a:t>
            </a:r>
            <a:endParaRPr lang="da-DK"/>
          </a:p>
          <a:p>
            <a:pPr lvl="1"/>
            <a:r>
              <a:rPr lang="da-DK" dirty="0"/>
              <a:t>Andet niveau</a:t>
            </a:r>
            <a:endParaRPr lang="da-DK"/>
          </a:p>
          <a:p>
            <a:pPr lvl="2"/>
            <a:endParaRPr lang="da-DK" dirty="0"/>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2610000"/>
            <a:ext cx="3220050" cy="3303438"/>
          </a:xfrm>
        </p:spPr>
        <p:txBody>
          <a:bodyPr rIns="144000"/>
          <a:lstStyle>
            <a:lvl1pPr marL="0" indent="0" algn="ctr">
              <a:spcBef>
                <a:spcPts val="0"/>
              </a:spcBef>
              <a:buClrTx/>
              <a:buFont typeface="Arial" panose="020B0604020202020204" pitchFamily="34" charset="0"/>
              <a:buChar char="​"/>
              <a:defRPr sz="2400">
                <a:solidFill>
                  <a:schemeClr val="tx2"/>
                </a:solidFill>
                <a:latin typeface="+mj-lt"/>
              </a:defRPr>
            </a:lvl1pPr>
            <a:lvl2pPr marL="0" indent="0" algn="ctr">
              <a:spcBef>
                <a:spcPts val="600"/>
              </a:spcBef>
              <a:buClrTx/>
              <a:buFont typeface="Arial" panose="020B0604020202020204" pitchFamily="34" charset="0"/>
              <a:buChar char="​"/>
              <a:defRPr sz="1600"/>
            </a:lvl2pPr>
            <a:lvl3pPr marL="0" indent="0" algn="ctr">
              <a:spcBef>
                <a:spcPts val="600"/>
              </a:spcBef>
              <a:buClrTx/>
              <a:buFont typeface="Arial" panose="020B0604020202020204" pitchFamily="34" charset="0"/>
              <a:buChar char="​"/>
              <a:defRPr sz="1600"/>
            </a:lvl3pPr>
            <a:lvl4pPr marL="0" indent="0">
              <a:spcBef>
                <a:spcPts val="600"/>
              </a:spcBef>
              <a:buClrTx/>
              <a:buFont typeface="Arial" panose="020B0604020202020204" pitchFamily="34" charset="0"/>
              <a:buChar char="​"/>
              <a:defRPr sz="1600"/>
            </a:lvl4pPr>
            <a:lvl5pPr marL="0" indent="0">
              <a:spcBef>
                <a:spcPts val="600"/>
              </a:spcBef>
              <a:buClrTx/>
              <a:buFont typeface="Arial" panose="020B0604020202020204" pitchFamily="34" charset="0"/>
              <a:buChar char="​"/>
              <a:defRPr sz="1600"/>
            </a:lvl5pPr>
            <a:lvl6pPr marL="0" indent="0">
              <a:spcBef>
                <a:spcPts val="600"/>
              </a:spcBef>
              <a:buClrTx/>
              <a:buFont typeface="Arial" panose="020B0604020202020204" pitchFamily="34" charset="0"/>
              <a:buChar char="​"/>
              <a:defRPr sz="1600"/>
            </a:lvl6pPr>
            <a:lvl7pPr marL="0" indent="0">
              <a:spcBef>
                <a:spcPts val="600"/>
              </a:spcBef>
              <a:buClrTx/>
              <a:buFont typeface="Arial" panose="020B0604020202020204" pitchFamily="34" charset="0"/>
              <a:buChar char="​"/>
              <a:defRPr sz="1600"/>
            </a:lvl7pPr>
            <a:lvl8pPr marL="0" indent="0">
              <a:spcBef>
                <a:spcPts val="600"/>
              </a:spcBef>
              <a:buClrTx/>
              <a:buFont typeface="Arial" panose="020B0604020202020204" pitchFamily="34" charset="0"/>
              <a:buChar char="​"/>
              <a:defRPr sz="1600"/>
            </a:lvl8pPr>
            <a:lvl9pPr marL="0" indent="0">
              <a:spcBef>
                <a:spcPts val="600"/>
              </a:spcBef>
              <a:buClrTx/>
              <a:buFont typeface="Arial" panose="020B0604020202020204" pitchFamily="34" charset="0"/>
              <a:buChar char="​"/>
              <a:defRPr sz="1600"/>
            </a:lvl9pPr>
          </a:lstStyle>
          <a:p>
            <a:pPr lvl="0"/>
            <a:r>
              <a:rPr lang="da-DK" noProof="0" dirty="0"/>
              <a:t>Klik for at tilføje tekst</a:t>
            </a:r>
            <a:endParaRPr lang="da-DK"/>
          </a:p>
          <a:p>
            <a:pPr lvl="1"/>
            <a:r>
              <a:rPr lang="da-DK" noProof="0" dirty="0"/>
              <a:t>Andet Niveau</a:t>
            </a:r>
            <a:endParaRPr lang="da-DK"/>
          </a:p>
          <a:p>
            <a:pPr lvl="2"/>
            <a:endParaRPr lang="da-DK" noProof="0" dirty="0"/>
          </a:p>
        </p:txBody>
      </p:sp>
      <p:sp>
        <p:nvSpPr>
          <p:cNvPr id="10" name="Line 5"/>
          <p:cNvSpPr>
            <a:spLocks noChangeShapeType="1"/>
          </p:cNvSpPr>
          <p:nvPr userDrawn="1"/>
        </p:nvSpPr>
        <p:spPr bwMode="auto">
          <a:xfrm>
            <a:off x="7988588"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19" name="Line 5">
            <a:extLst>
              <a:ext uri="{FF2B5EF4-FFF2-40B4-BE49-F238E27FC236}">
                <a16:creationId xmlns:a16="http://schemas.microsoft.com/office/drawing/2014/main" id="{5195F64E-E880-4C67-9339-04C69E75DD97}"/>
              </a:ext>
            </a:extLst>
          </p:cNvPr>
          <p:cNvSpPr>
            <a:spLocks noChangeShapeType="1"/>
          </p:cNvSpPr>
          <p:nvPr userDrawn="1"/>
        </p:nvSpPr>
        <p:spPr bwMode="auto">
          <a:xfrm>
            <a:off x="4204988" y="1512000"/>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9" name="Text Placeholder 8">
            <a:extLst>
              <a:ext uri="{FF2B5EF4-FFF2-40B4-BE49-F238E27FC236}">
                <a16:creationId xmlns:a16="http://schemas.microsoft.com/office/drawing/2014/main" id="{6451B095-CF3A-4076-8D44-FE95CEE5E9FD}"/>
              </a:ext>
            </a:extLst>
          </p:cNvPr>
          <p:cNvSpPr>
            <a:spLocks noGrp="1"/>
          </p:cNvSpPr>
          <p:nvPr>
            <p:ph type="body" sz="quarter" idx="22" hasCustomPrompt="1"/>
          </p:nvPr>
        </p:nvSpPr>
        <p:spPr>
          <a:xfrm>
            <a:off x="1844195"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6" name="Text Placeholder 10">
            <a:extLst>
              <a:ext uri="{FF2B5EF4-FFF2-40B4-BE49-F238E27FC236}">
                <a16:creationId xmlns:a16="http://schemas.microsoft.com/office/drawing/2014/main" id="{3F58AB7D-54E3-4084-923C-FE749FEF6316}"/>
              </a:ext>
            </a:extLst>
          </p:cNvPr>
          <p:cNvSpPr>
            <a:spLocks noGrp="1"/>
          </p:cNvSpPr>
          <p:nvPr>
            <p:ph type="body" sz="quarter" idx="23" hasCustomPrompt="1"/>
          </p:nvPr>
        </p:nvSpPr>
        <p:spPr>
          <a:xfrm>
            <a:off x="5629289"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7" name="Text Placeholder 12">
            <a:extLst>
              <a:ext uri="{FF2B5EF4-FFF2-40B4-BE49-F238E27FC236}">
                <a16:creationId xmlns:a16="http://schemas.microsoft.com/office/drawing/2014/main" id="{7524BF0B-8CEC-4E44-8742-E707B0EF3112}"/>
              </a:ext>
            </a:extLst>
          </p:cNvPr>
          <p:cNvSpPr>
            <a:spLocks noGrp="1"/>
          </p:cNvSpPr>
          <p:nvPr>
            <p:ph type="body" sz="quarter" idx="24" hasCustomPrompt="1"/>
          </p:nvPr>
        </p:nvSpPr>
        <p:spPr>
          <a:xfrm>
            <a:off x="9409607"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Tree>
    <p:extLst>
      <p:ext uri="{BB962C8B-B14F-4D97-AF65-F5344CB8AC3E}">
        <p14:creationId xmlns:p14="http://schemas.microsoft.com/office/powerpoint/2010/main" val="79125535"/>
      </p:ext>
    </p:extLst>
  </p:cSld>
  <p:clrMapOvr>
    <a:masterClrMapping/>
  </p:clrMapOvr>
  <p:extLst>
    <p:ext uri="{DCECCB84-F9BA-43D5-87BE-67443E8EF086}">
      <p15:sldGuideLst xmlns:p15="http://schemas.microsoft.com/office/powerpoint/2012/main">
        <p15:guide id="1" pos="2471">
          <p15:clr>
            <a:srgbClr val="A4A3A4"/>
          </p15:clr>
        </p15:guide>
        <p15:guide id="2" pos="2825">
          <p15:clr>
            <a:srgbClr val="A4A3A4"/>
          </p15:clr>
        </p15:guide>
        <p15:guide id="3" pos="4855">
          <p15:clr>
            <a:srgbClr val="A4A3A4"/>
          </p15:clr>
        </p15:guide>
        <p15:guide id="4" pos="5208">
          <p15:clr>
            <a:srgbClr val="A4A3A4"/>
          </p15:clr>
        </p15:guide>
        <p15:guide id="5" orient="horz" pos="1510">
          <p15:clr>
            <a:srgbClr val="A4A3A4"/>
          </p15:clr>
        </p15:guide>
        <p15:guide id="6" pos="1161">
          <p15:clr>
            <a:srgbClr val="A4A3A4"/>
          </p15:clr>
        </p15:guide>
        <p15:guide id="7" pos="1750">
          <p15:clr>
            <a:srgbClr val="A4A3A4"/>
          </p15:clr>
        </p15:guide>
        <p15:guide id="8" pos="3544">
          <p15:clr>
            <a:srgbClr val="A4A3A4"/>
          </p15:clr>
        </p15:guide>
        <p15:guide id="9" pos="4134">
          <p15:clr>
            <a:srgbClr val="A4A3A4"/>
          </p15:clr>
        </p15:guide>
        <p15:guide id="10" pos="5925">
          <p15:clr>
            <a:srgbClr val="A4A3A4"/>
          </p15:clr>
        </p15:guide>
        <p15:guide id="11" pos="6515">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e ikoner og teks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701675" y="361840"/>
            <a:ext cx="10785475" cy="936000"/>
          </a:xfrm>
        </p:spPr>
        <p:txBody>
          <a:bodyPr/>
          <a:lstStyle>
            <a:lvl1pPr>
              <a:defRPr/>
            </a:lvl1pPr>
          </a:lstStyle>
          <a:p>
            <a:r>
              <a:rPr lang="da-DK" dirty="0"/>
              <a:t>Klik her for at tilføje titel</a:t>
            </a:r>
            <a:endParaRPr lang="da-DK"/>
          </a:p>
        </p:txBody>
      </p:sp>
      <p:sp>
        <p:nvSpPr>
          <p:cNvPr id="3" name="Content Placeholder 2"/>
          <p:cNvSpPr>
            <a:spLocks noGrp="1"/>
          </p:cNvSpPr>
          <p:nvPr>
            <p:ph sz="half" idx="1" hasCustomPrompt="1"/>
          </p:nvPr>
        </p:nvSpPr>
        <p:spPr>
          <a:xfrm>
            <a:off x="2135559" y="1383417"/>
            <a:ext cx="9351591" cy="1108800"/>
          </a:xfrm>
        </p:spPr>
        <p:txBody>
          <a:bodyPr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dirty="0"/>
              <a:t>Klik her for at tilføje underoverskrift</a:t>
            </a:r>
            <a:endParaRPr lang="da-DK"/>
          </a:p>
          <a:p>
            <a:pPr lvl="1"/>
            <a:r>
              <a:rPr lang="da-DK" dirty="0"/>
              <a:t>Andet niveau</a:t>
            </a:r>
            <a:endParaRPr lang="da-DK"/>
          </a:p>
          <a:p>
            <a:pPr lvl="2"/>
            <a:endParaRPr lang="da-DK" dirty="0"/>
          </a:p>
        </p:txBody>
      </p:sp>
      <p:sp>
        <p:nvSpPr>
          <p:cNvPr id="4" name="Content Placeholder 3"/>
          <p:cNvSpPr>
            <a:spLocks noGrp="1"/>
          </p:cNvSpPr>
          <p:nvPr>
            <p:ph sz="half" idx="2" hasCustomPrompt="1"/>
          </p:nvPr>
        </p:nvSpPr>
        <p:spPr>
          <a:xfrm>
            <a:off x="2135559" y="2516400"/>
            <a:ext cx="9351590" cy="11484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None/>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dirty="0"/>
              <a:t>Klik her for at tilføje underoverskrift</a:t>
            </a:r>
            <a:endParaRPr lang="da-DK"/>
          </a:p>
          <a:p>
            <a:pPr lvl="1"/>
            <a:r>
              <a:rPr lang="da-DK" dirty="0"/>
              <a:t>Andet niveau</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2135559" y="3690000"/>
            <a:ext cx="9351590" cy="11448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None/>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noProof="0" dirty="0"/>
              <a:t>Klik for at tilføje underoverskrift</a:t>
            </a:r>
            <a:endParaRPr lang="da-DK"/>
          </a:p>
          <a:p>
            <a:pPr lvl="1"/>
            <a:r>
              <a:rPr lang="da-DK" noProof="0" dirty="0"/>
              <a:t>Andet niveau</a:t>
            </a:r>
            <a:endParaRPr lang="da-DK"/>
          </a:p>
        </p:txBody>
      </p:sp>
      <p:sp>
        <p:nvSpPr>
          <p:cNvPr id="30" name="Content Placeholder 10">
            <a:extLst>
              <a:ext uri="{FF2B5EF4-FFF2-40B4-BE49-F238E27FC236}">
                <a16:creationId xmlns:a16="http://schemas.microsoft.com/office/drawing/2014/main" id="{47A3BC7C-79E9-499F-BBA4-7AAF4CC6F0D4}"/>
              </a:ext>
            </a:extLst>
          </p:cNvPr>
          <p:cNvSpPr>
            <a:spLocks noGrp="1"/>
          </p:cNvSpPr>
          <p:nvPr>
            <p:ph sz="quarter" idx="14" hasCustomPrompt="1"/>
          </p:nvPr>
        </p:nvSpPr>
        <p:spPr>
          <a:xfrm>
            <a:off x="2135559" y="4860000"/>
            <a:ext cx="9351591" cy="1054800"/>
          </a:xfrm>
        </p:spPr>
        <p:txBody>
          <a:bodyPr tIns="36000" rIns="144000"/>
          <a:lstStyle>
            <a:lvl1pPr marL="0" indent="0">
              <a:spcBef>
                <a:spcPts val="0"/>
              </a:spcBef>
              <a:buFont typeface="Arial" panose="020B0604020202020204" pitchFamily="34" charset="0"/>
              <a:buChar char="​"/>
              <a:defRPr sz="2400">
                <a:solidFill>
                  <a:schemeClr val="tx2"/>
                </a:solidFill>
                <a:latin typeface="+mj-lt"/>
              </a:defRPr>
            </a:lvl1pPr>
            <a:lvl2pPr marL="0" indent="0">
              <a:spcBef>
                <a:spcPts val="600"/>
              </a:spcBef>
              <a:buFont typeface="Arial" panose="020B0604020202020204" pitchFamily="34" charset="0"/>
              <a:buChar char="​"/>
              <a:defRPr sz="1600">
                <a:latin typeface="+mn-lt"/>
                <a:cs typeface="Arial" panose="020B0604020202020204" pitchFamily="34" charset="0"/>
              </a:defRPr>
            </a:lvl2pPr>
            <a:lvl3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3pPr>
            <a:lvl4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4pPr>
            <a:lvl5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5pPr>
            <a:lvl6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6pPr>
            <a:lvl7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7pPr>
            <a:lvl8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8pPr>
            <a:lvl9pPr marL="0" indent="0">
              <a:spcBef>
                <a:spcPts val="600"/>
              </a:spcBef>
              <a:buFont typeface="Arial" panose="020B0604020202020204" pitchFamily="34" charset="0"/>
              <a:buChar char="​"/>
              <a:defRPr sz="1600">
                <a:latin typeface="Arial" panose="020B0604020202020204" pitchFamily="34" charset="0"/>
                <a:cs typeface="Arial" panose="020B0604020202020204" pitchFamily="34" charset="0"/>
              </a:defRPr>
            </a:lvl9pPr>
          </a:lstStyle>
          <a:p>
            <a:pPr lvl="0"/>
            <a:r>
              <a:rPr lang="da-DK" noProof="0" dirty="0"/>
              <a:t>Klik for at tilføje underoverskrift</a:t>
            </a:r>
            <a:endParaRPr lang="da-DK"/>
          </a:p>
          <a:p>
            <a:pPr lvl="1"/>
            <a:r>
              <a:rPr lang="da-DK" noProof="0" dirty="0"/>
              <a:t>Andet niveau</a:t>
            </a:r>
            <a:endParaRPr lang="da-DK"/>
          </a:p>
        </p:txBody>
      </p:sp>
      <p:cxnSp>
        <p:nvCxnSpPr>
          <p:cNvPr id="12" name="Straight Connector 11">
            <a:extLst>
              <a:ext uri="{FF2B5EF4-FFF2-40B4-BE49-F238E27FC236}">
                <a16:creationId xmlns:a16="http://schemas.microsoft.com/office/drawing/2014/main" id="{FDBF058C-27D8-4D60-B55B-EE1703C75AF3}"/>
              </a:ext>
            </a:extLst>
          </p:cNvPr>
          <p:cNvCxnSpPr>
            <a:cxnSpLocks/>
          </p:cNvCxnSpPr>
          <p:nvPr userDrawn="1"/>
        </p:nvCxnSpPr>
        <p:spPr bwMode="auto">
          <a:xfrm>
            <a:off x="2135559" y="2505563"/>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259779C2-36AD-43BA-99FC-A34E95CF8078}"/>
              </a:ext>
            </a:extLst>
          </p:cNvPr>
          <p:cNvCxnSpPr>
            <a:cxnSpLocks/>
          </p:cNvCxnSpPr>
          <p:nvPr userDrawn="1"/>
        </p:nvCxnSpPr>
        <p:spPr bwMode="auto">
          <a:xfrm>
            <a:off x="2135559" y="3675182"/>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09BE8152-475F-425D-A076-79CF1E3E69F9}"/>
              </a:ext>
            </a:extLst>
          </p:cNvPr>
          <p:cNvCxnSpPr>
            <a:cxnSpLocks/>
          </p:cNvCxnSpPr>
          <p:nvPr userDrawn="1"/>
        </p:nvCxnSpPr>
        <p:spPr bwMode="auto">
          <a:xfrm>
            <a:off x="2135559" y="4844800"/>
            <a:ext cx="9351591" cy="0"/>
          </a:xfrm>
          <a:prstGeom prst="line">
            <a:avLst/>
          </a:prstGeom>
          <a:solidFill>
            <a:schemeClr val="accent1"/>
          </a:solidFill>
          <a:ln w="3175" cap="flat" cmpd="sng" algn="ctr">
            <a:solidFill>
              <a:srgbClr val="BAB6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17" name="Text Placeholder 8">
            <a:extLst>
              <a:ext uri="{FF2B5EF4-FFF2-40B4-BE49-F238E27FC236}">
                <a16:creationId xmlns:a16="http://schemas.microsoft.com/office/drawing/2014/main" id="{94792C7B-92A0-4FF6-B35D-F2AEB7880E8E}"/>
              </a:ext>
            </a:extLst>
          </p:cNvPr>
          <p:cNvSpPr>
            <a:spLocks noGrp="1"/>
          </p:cNvSpPr>
          <p:nvPr>
            <p:ph type="body" sz="quarter" idx="23" hasCustomPrompt="1"/>
          </p:nvPr>
        </p:nvSpPr>
        <p:spPr>
          <a:xfrm>
            <a:off x="701675" y="145347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8" name="Text Placeholder 10">
            <a:extLst>
              <a:ext uri="{FF2B5EF4-FFF2-40B4-BE49-F238E27FC236}">
                <a16:creationId xmlns:a16="http://schemas.microsoft.com/office/drawing/2014/main" id="{C3A1B1E9-DECF-46F3-AAAB-6E78C85D04CC}"/>
              </a:ext>
            </a:extLst>
          </p:cNvPr>
          <p:cNvSpPr>
            <a:spLocks noGrp="1"/>
          </p:cNvSpPr>
          <p:nvPr>
            <p:ph type="body" sz="quarter" idx="24" hasCustomPrompt="1"/>
          </p:nvPr>
        </p:nvSpPr>
        <p:spPr>
          <a:xfrm>
            <a:off x="701675" y="2620000"/>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19" name="Text Placeholder 12">
            <a:extLst>
              <a:ext uri="{FF2B5EF4-FFF2-40B4-BE49-F238E27FC236}">
                <a16:creationId xmlns:a16="http://schemas.microsoft.com/office/drawing/2014/main" id="{B0F61776-DD49-4690-AD42-D6ABADF90CFA}"/>
              </a:ext>
            </a:extLst>
          </p:cNvPr>
          <p:cNvSpPr>
            <a:spLocks noGrp="1"/>
          </p:cNvSpPr>
          <p:nvPr>
            <p:ph type="body" sz="quarter" idx="25" hasCustomPrompt="1"/>
          </p:nvPr>
        </p:nvSpPr>
        <p:spPr>
          <a:xfrm>
            <a:off x="701675" y="3797925"/>
            <a:ext cx="936000" cy="936000"/>
          </a:xfrm>
        </p:spPr>
        <p:txBody>
          <a:bodyPr lIns="72000" rIns="72000" anchor="ctr" anchorCtr="0"/>
          <a:lstStyle>
            <a:lvl1pPr marL="0" indent="0" algn="ctr">
              <a:buNone/>
              <a:defRPr sz="1400"/>
            </a:lvl1pPr>
          </a:lstStyle>
          <a:p>
            <a:pPr lvl="0"/>
            <a:r>
              <a:rPr lang="da-DK" dirty="0"/>
              <a:t>Placer ikon her</a:t>
            </a:r>
            <a:endParaRPr lang="da-DK"/>
          </a:p>
        </p:txBody>
      </p:sp>
      <p:sp>
        <p:nvSpPr>
          <p:cNvPr id="20" name="Text Placeholder 14">
            <a:extLst>
              <a:ext uri="{FF2B5EF4-FFF2-40B4-BE49-F238E27FC236}">
                <a16:creationId xmlns:a16="http://schemas.microsoft.com/office/drawing/2014/main" id="{99D2927B-9BA1-4072-844B-1840D4566B76}"/>
              </a:ext>
            </a:extLst>
          </p:cNvPr>
          <p:cNvSpPr>
            <a:spLocks noGrp="1"/>
          </p:cNvSpPr>
          <p:nvPr>
            <p:ph type="body" sz="quarter" idx="26" hasCustomPrompt="1"/>
          </p:nvPr>
        </p:nvSpPr>
        <p:spPr>
          <a:xfrm>
            <a:off x="701675" y="4975225"/>
            <a:ext cx="936000" cy="936000"/>
          </a:xfrm>
        </p:spPr>
        <p:txBody>
          <a:bodyPr lIns="72000" rIns="72000" anchor="ctr" anchorCtr="0"/>
          <a:lstStyle>
            <a:lvl1pPr marL="0" indent="0" algn="ctr">
              <a:buNone/>
              <a:defRPr sz="1400"/>
            </a:lvl1pPr>
          </a:lstStyle>
          <a:p>
            <a:pPr lvl="0"/>
            <a:r>
              <a:rPr lang="da-DK" dirty="0"/>
              <a:t>Placer ikon her</a:t>
            </a:r>
            <a:endParaRPr lang="da-DK"/>
          </a:p>
        </p:txBody>
      </p:sp>
    </p:spTree>
    <p:extLst>
      <p:ext uri="{BB962C8B-B14F-4D97-AF65-F5344CB8AC3E}">
        <p14:creationId xmlns:p14="http://schemas.microsoft.com/office/powerpoint/2010/main" val="3415232413"/>
      </p:ext>
    </p:extLst>
  </p:cSld>
  <p:clrMapOvr>
    <a:masterClrMapping/>
  </p:clrMapOvr>
  <p:extLst>
    <p:ext uri="{DCECCB84-F9BA-43D5-87BE-67443E8EF086}">
      <p15:sldGuideLst xmlns:p15="http://schemas.microsoft.com/office/powerpoint/2012/main">
        <p15:guide id="5" pos="1970" userDrawn="1">
          <p15:clr>
            <a:srgbClr val="A4A3A4"/>
          </p15:clr>
        </p15:guide>
        <p15:guide id="6" pos="2197" userDrawn="1">
          <p15:clr>
            <a:srgbClr val="A4A3A4"/>
          </p15:clr>
        </p15:guide>
        <p15:guide id="7" pos="3725" userDrawn="1">
          <p15:clr>
            <a:srgbClr val="A4A3A4"/>
          </p15:clr>
        </p15:guide>
        <p15:guide id="8" pos="3952" userDrawn="1">
          <p15:clr>
            <a:srgbClr val="A4A3A4"/>
          </p15:clr>
        </p15:guide>
        <p15:guide id="9" pos="5481" userDrawn="1">
          <p15:clr>
            <a:srgbClr val="A4A3A4"/>
          </p15:clr>
        </p15:guide>
        <p15:guide id="10" pos="5707" userDrawn="1">
          <p15:clr>
            <a:srgbClr val="A4A3A4"/>
          </p15:clr>
        </p15:guide>
        <p15:guide id="11" pos="1031" userDrawn="1">
          <p15:clr>
            <a:srgbClr val="A4A3A4"/>
          </p15:clr>
        </p15:guide>
        <p15:guide id="12" orient="horz" pos="1508" userDrawn="1">
          <p15:clr>
            <a:srgbClr val="A4A3A4"/>
          </p15:clr>
        </p15:guide>
        <p15:guide id="13" orient="horz" pos="2240" userDrawn="1">
          <p15:clr>
            <a:srgbClr val="A4A3A4"/>
          </p15:clr>
        </p15:guide>
        <p15:guide id="14" orient="horz" pos="1650" userDrawn="1">
          <p15:clr>
            <a:srgbClr val="A4A3A4"/>
          </p15:clr>
        </p15:guide>
        <p15:guide id="15" orient="horz" pos="2392" userDrawn="1">
          <p15:clr>
            <a:srgbClr val="A4A3A4"/>
          </p15:clr>
        </p15:guide>
        <p15:guide id="16" orient="horz" pos="2982" userDrawn="1">
          <p15:clr>
            <a:srgbClr val="A4A3A4"/>
          </p15:clr>
        </p15:guide>
        <p15:guide id="17" orient="horz" pos="4320" userDrawn="1">
          <p15:clr>
            <a:srgbClr val="A4A3A4"/>
          </p15:clr>
        </p15:guide>
        <p15:guide id="18" orient="horz" pos="3133"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    Statement    (kort tekst)">
    <p:spTree>
      <p:nvGrpSpPr>
        <p:cNvPr id="1" name=""/>
        <p:cNvGrpSpPr/>
        <p:nvPr/>
      </p:nvGrpSpPr>
      <p:grpSpPr>
        <a:xfrm>
          <a:off x="0" y="0"/>
          <a:ext cx="0" cy="0"/>
          <a:chOff x="0" y="0"/>
          <a:chExt cx="0" cy="0"/>
        </a:xfrm>
      </p:grpSpPr>
      <p:sp>
        <p:nvSpPr>
          <p:cNvPr id="12" name="Baggrund"/>
          <p:cNvSpPr>
            <a:spLocks noChangeArrowheads="1"/>
          </p:cNvSpPr>
          <p:nvPr userDrawn="1"/>
        </p:nvSpPr>
        <p:spPr bwMode="auto">
          <a:xfrm>
            <a:off x="179388" y="180975"/>
            <a:ext cx="11830050" cy="6496050"/>
          </a:xfrm>
          <a:prstGeom prst="rect">
            <a:avLst/>
          </a:prstGeom>
          <a:solidFill>
            <a:schemeClr val="tx2"/>
          </a:solidFill>
          <a:ln>
            <a:noFill/>
          </a:ln>
          <a:effectLst/>
        </p:spPr>
        <p:txBody>
          <a:bodyPr wrap="none" lIns="0" tIns="0" rIns="0" bIns="0" anchor="ctr"/>
          <a:lstStyle/>
          <a:p>
            <a:endParaRPr lang="da-DK" sz="1700" dirty="0"/>
          </a:p>
        </p:txBody>
      </p:sp>
      <p:sp>
        <p:nvSpPr>
          <p:cNvPr id="2" name="Title 1"/>
          <p:cNvSpPr>
            <a:spLocks noGrp="1"/>
          </p:cNvSpPr>
          <p:nvPr>
            <p:ph type="title" hasCustomPrompt="1"/>
          </p:nvPr>
        </p:nvSpPr>
        <p:spPr bwMode="white">
          <a:xfrm>
            <a:off x="701675" y="1357273"/>
            <a:ext cx="10785475" cy="4566398"/>
          </a:xfrm>
        </p:spPr>
        <p:txBody>
          <a:bodyPr rIns="0"/>
          <a:lstStyle>
            <a:lvl1pPr algn="ctr">
              <a:lnSpc>
                <a:spcPct val="88000"/>
              </a:lnSpc>
              <a:defRPr sz="4400">
                <a:solidFill>
                  <a:schemeClr val="bg1"/>
                </a:solidFill>
              </a:defRPr>
            </a:lvl1pPr>
          </a:lstStyle>
          <a:p>
            <a:r>
              <a:rPr lang="da-DK" dirty="0"/>
              <a:t>Klik her for at tilføje tekst</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bwMode="white"/>
        <p:txBody>
          <a:bodyPr/>
          <a:lstStyle>
            <a:lvl1pPr>
              <a:defRPr>
                <a:solidFill>
                  <a:schemeClr val="bg1"/>
                </a:solidFill>
              </a:defRPr>
            </a:lvl1p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13" name="Slide Number Placeholder 5 (FAST)"/>
          <p:cNvSpPr txBox="1">
            <a:spLocks/>
          </p:cNvSpPr>
          <p:nvPr userDrawn="1"/>
        </p:nvSpPr>
        <p:spPr bwMode="white">
          <a:xfrm>
            <a:off x="702668" y="6400800"/>
            <a:ext cx="279770" cy="274857"/>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pic>
        <p:nvPicPr>
          <p:cNvPr id="980846082" name="image" descr="{&quot;templafy&quot;:{&quot;id&quot;:&quot;726776c7-bfca-4b21-a35f-1dbe9df08271&quot;}}"/>
          <p:cNvPicPr>
            <a:picLocks noChangeAspect="1"/>
          </p:cNvPicPr>
          <p:nvPr/>
        </p:nvPicPr>
        <p:blipFill>
          <a:blip r:embed="rId2"/>
          <a:stretch>
            <a:fillRect/>
          </a:stretch>
        </p:blipFill>
        <p:spPr>
          <a:xfrm>
            <a:off x="8976321" y="6042696"/>
            <a:ext cx="2534400" cy="655200"/>
          </a:xfrm>
          <a:prstGeom prst="rect">
            <a:avLst/>
          </a:prstGeom>
        </p:spPr>
      </p:pic>
    </p:spTree>
    <p:extLst>
      <p:ext uri="{BB962C8B-B14F-4D97-AF65-F5344CB8AC3E}">
        <p14:creationId xmlns:p14="http://schemas.microsoft.com/office/powerpoint/2010/main" val="169159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killesid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179388" y="179388"/>
            <a:ext cx="11830050" cy="6498612"/>
          </a:xfrm>
          <a:noFill/>
        </p:spPr>
        <p:txBody>
          <a:bodyPr lIns="72000" tIns="36000" rIns="4726800" anchor="t" anchorCtr="0"/>
          <a:lstStyle>
            <a:lvl1pPr marL="0" indent="0" algn="ctr">
              <a:buNone/>
              <a:defRPr sz="1400" b="0"/>
            </a:lvl1pPr>
          </a:lstStyle>
          <a:p>
            <a:r>
              <a:rPr lang="da-DK" noProof="1"/>
              <a:t>Klik på rammen for at indsætte billede via Templafy og Images</a:t>
            </a:r>
            <a:endParaRPr lang="da-DK"/>
          </a:p>
        </p:txBody>
      </p:sp>
      <p:sp>
        <p:nvSpPr>
          <p:cNvPr id="11" name="Title 1">
            <a:extLst>
              <a:ext uri="{FF2B5EF4-FFF2-40B4-BE49-F238E27FC236}">
                <a16:creationId xmlns:a16="http://schemas.microsoft.com/office/drawing/2014/main" id="{3130A091-D2A2-437A-86F2-B1116CB2DD8B}"/>
              </a:ext>
            </a:extLst>
          </p:cNvPr>
          <p:cNvSpPr>
            <a:spLocks noGrp="1"/>
          </p:cNvSpPr>
          <p:nvPr>
            <p:ph type="title" hasCustomPrompt="1"/>
          </p:nvPr>
        </p:nvSpPr>
        <p:spPr>
          <a:xfrm>
            <a:off x="7282800" y="180000"/>
            <a:ext cx="4438800" cy="6498000"/>
          </a:xfrm>
          <a:solidFill>
            <a:schemeClr val="tx2"/>
          </a:solidFill>
        </p:spPr>
        <p:txBody>
          <a:bodyPr lIns="241200" tIns="234000" rIns="241200" bIns="234000"/>
          <a:lstStyle>
            <a:lvl1pPr>
              <a:lnSpc>
                <a:spcPct val="88000"/>
              </a:lnSpc>
              <a:defRPr sz="3400">
                <a:solidFill>
                  <a:schemeClr val="bg1"/>
                </a:solidFill>
              </a:defRPr>
            </a:lvl1pPr>
          </a:lstStyle>
          <a:p>
            <a:pPr lvl="0"/>
            <a:r>
              <a:rPr lang="da-DK" noProof="0" dirty="0"/>
              <a:t>Klik for at tilføje titel</a:t>
            </a:r>
            <a:endParaRPr lang="da-DK"/>
          </a:p>
        </p:txBody>
      </p:sp>
      <p:sp>
        <p:nvSpPr>
          <p:cNvPr id="13" name="Text Placeholder 2"/>
          <p:cNvSpPr>
            <a:spLocks noGrp="1"/>
          </p:cNvSpPr>
          <p:nvPr>
            <p:ph type="body" sz="half" idx="1" hasCustomPrompt="1"/>
          </p:nvPr>
        </p:nvSpPr>
        <p:spPr bwMode="white">
          <a:xfrm>
            <a:off x="7550034" y="1450800"/>
            <a:ext cx="3941166" cy="3780000"/>
          </a:xfrm>
        </p:spPr>
        <p:txBody>
          <a:bodyPr rIns="144000"/>
          <a:lstStyle>
            <a:lvl1pPr>
              <a:buClrTx/>
              <a:defRPr>
                <a:solidFill>
                  <a:schemeClr val="bg1"/>
                </a:solidFill>
              </a:defRPr>
            </a:lvl1pPr>
            <a:lvl2pPr>
              <a:buClrTx/>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vl6pPr>
              <a:buClrTx/>
              <a:defRPr>
                <a:solidFill>
                  <a:schemeClr val="bg1"/>
                </a:solidFill>
              </a:defRPr>
            </a:lvl6pPr>
            <a:lvl7pPr>
              <a:buClrTx/>
              <a:defRPr>
                <a:solidFill>
                  <a:schemeClr val="bg1"/>
                </a:solidFill>
              </a:defRPr>
            </a:lvl7pPr>
            <a:lvl8pPr>
              <a:buClrTx/>
              <a:defRPr>
                <a:solidFill>
                  <a:schemeClr val="bg1"/>
                </a:solidFill>
              </a:defRPr>
            </a:lvl8pPr>
            <a:lvl9pPr>
              <a:buClrTx/>
              <a:defRPr>
                <a:solidFill>
                  <a:schemeClr val="bg1"/>
                </a:solidFill>
              </a:defRPr>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10" name="Date Placeholder 2"/>
          <p:cNvSpPr>
            <a:spLocks noGrp="1"/>
          </p:cNvSpPr>
          <p:nvPr>
            <p:ph type="dt" sz="half" idx="17"/>
          </p:nvPr>
        </p:nvSpPr>
        <p:spPr>
          <a:xfrm>
            <a:off x="0" y="6912000"/>
            <a:ext cx="0" cy="0"/>
          </a:xfrm>
        </p:spPr>
        <p:txBody>
          <a:bodyPr/>
          <a:lstStyle/>
          <a:p>
            <a:fld id="{D709F18B-C64D-467D-95E0-03999A31A181}" type="datetime1">
              <a:rPr lang="da-DK" smtClean="0"/>
              <a:t>27-03-2025</a:t>
            </a:fld>
            <a:endParaRPr lang="da-DK" dirty="0"/>
          </a:p>
        </p:txBody>
      </p:sp>
      <p:sp>
        <p:nvSpPr>
          <p:cNvPr id="16" name="Footer Placeholder 3">
            <a:extLst>
              <a:ext uri="{FF2B5EF4-FFF2-40B4-BE49-F238E27FC236}">
                <a16:creationId xmlns:a16="http://schemas.microsoft.com/office/drawing/2014/main" id="{CB61A52D-8590-43B2-9F10-300CF644B6B9}"/>
              </a:ext>
            </a:extLst>
          </p:cNvPr>
          <p:cNvSpPr>
            <a:spLocks noGrp="1"/>
          </p:cNvSpPr>
          <p:nvPr>
            <p:ph type="ftr" sz="quarter" idx="18"/>
          </p:nvPr>
        </p:nvSpPr>
        <p:spPr>
          <a:xfrm>
            <a:off x="1029600" y="6400800"/>
            <a:ext cx="3794400" cy="277200"/>
          </a:xfrm>
        </p:spPr>
        <p:txBody>
          <a:bodyPr/>
          <a:lstStyle>
            <a:lvl1pPr>
              <a:defRPr>
                <a:solidFill>
                  <a:schemeClr val="bg1"/>
                </a:solidFill>
              </a:defRPr>
            </a:lvl1pPr>
          </a:lstStyle>
          <a:p>
            <a:endParaRPr lang="da-DK" dirty="0"/>
          </a:p>
        </p:txBody>
      </p:sp>
      <p:sp>
        <p:nvSpPr>
          <p:cNvPr id="17" name="Slide Number Placeholder 7">
            <a:extLst>
              <a:ext uri="{FF2B5EF4-FFF2-40B4-BE49-F238E27FC236}">
                <a16:creationId xmlns:a16="http://schemas.microsoft.com/office/drawing/2014/main" id="{7B82154A-6A4A-4F95-8844-A5A220EDA9A5}"/>
              </a:ext>
            </a:extLst>
          </p:cNvPr>
          <p:cNvSpPr>
            <a:spLocks noGrp="1"/>
          </p:cNvSpPr>
          <p:nvPr>
            <p:ph type="sldNum" sz="quarter" idx="19"/>
          </p:nvPr>
        </p:nvSpPr>
        <p:spPr>
          <a:xfrm>
            <a:off x="702000" y="6400800"/>
            <a:ext cx="280800" cy="254625"/>
          </a:xfrm>
        </p:spPr>
        <p:txBody>
          <a:bodyPr/>
          <a:lstStyle>
            <a:lvl1pPr>
              <a:defRPr>
                <a:solidFill>
                  <a:schemeClr val="bg1"/>
                </a:solidFill>
              </a:defRPr>
            </a:lvl1pPr>
          </a:lstStyle>
          <a:p>
            <a:fld id="{80AE25ED-097C-4BDC-A7CE-FA97BD9CA3B5}" type="slidenum">
              <a:rPr lang="da-DK" smtClean="0"/>
              <a:pPr/>
              <a:t>‹nr.›</a:t>
            </a:fld>
            <a:endParaRPr lang="da-DK" dirty="0"/>
          </a:p>
        </p:txBody>
      </p:sp>
      <p:pic>
        <p:nvPicPr>
          <p:cNvPr id="1576531057" name="Logo" descr="{&quot;templafy&quot;:{&quot;id&quot;:&quot;1e14423c-4162-4622-97c4-ea008db77b45&quot;}}"/>
          <p:cNvPicPr>
            <a:picLocks noChangeAspect="1"/>
          </p:cNvPicPr>
          <p:nvPr/>
        </p:nvPicPr>
        <p:blipFill>
          <a:blip r:embed="rId2"/>
          <a:stretch>
            <a:fillRect/>
          </a:stretch>
        </p:blipFill>
        <p:spPr>
          <a:xfrm>
            <a:off x="8976321" y="6042696"/>
            <a:ext cx="2534400" cy="655200"/>
          </a:xfrm>
          <a:prstGeom prst="rect">
            <a:avLst/>
          </a:prstGeom>
        </p:spPr>
      </p:pic>
      <p:sp>
        <p:nvSpPr>
          <p:cNvPr id="9" name="AutoShape 4">
            <a:extLst>
              <a:ext uri="{FF2B5EF4-FFF2-40B4-BE49-F238E27FC236}">
                <a16:creationId xmlns:a16="http://schemas.microsoft.com/office/drawing/2014/main" id="{8E9F2879-9B5A-4058-B154-E03170C6CED0}"/>
              </a:ext>
            </a:extLst>
          </p:cNvPr>
          <p:cNvSpPr>
            <a:spLocks/>
          </p:cNvSpPr>
          <p:nvPr userDrawn="1"/>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219356604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4587" userDrawn="1">
          <p15:clr>
            <a:srgbClr val="A4A3A4"/>
          </p15:clr>
        </p15:guide>
        <p15:guide id="2" pos="4755"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     Skilleside     (mere tekst)">
    <p:spTree>
      <p:nvGrpSpPr>
        <p:cNvPr id="1" name=""/>
        <p:cNvGrpSpPr/>
        <p:nvPr/>
      </p:nvGrpSpPr>
      <p:grpSpPr>
        <a:xfrm>
          <a:off x="0" y="0"/>
          <a:ext cx="0" cy="0"/>
          <a:chOff x="0" y="0"/>
          <a:chExt cx="0" cy="0"/>
        </a:xfrm>
      </p:grpSpPr>
      <p:sp>
        <p:nvSpPr>
          <p:cNvPr id="10" name="Baggrund"/>
          <p:cNvSpPr/>
          <p:nvPr userDrawn="1"/>
        </p:nvSpPr>
        <p:spPr bwMode="white">
          <a:xfrm>
            <a:off x="0" y="0"/>
            <a:ext cx="12192000" cy="6858000"/>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8000"/>
              </a:lnSpc>
              <a:spcBef>
                <a:spcPct val="54000"/>
              </a:spcBef>
              <a:spcAft>
                <a:spcPct val="0"/>
              </a:spcAft>
              <a:buClrTx/>
              <a:buSzTx/>
              <a:buFontTx/>
              <a:buNone/>
              <a:tabLst/>
            </a:pPr>
            <a:endParaRPr kumimoji="0" lang="da-DK" sz="1700" b="0" i="0" u="none" strike="noStrike" cap="none" normalizeH="0" baseline="0" dirty="0">
              <a:ln>
                <a:noFill/>
              </a:ln>
              <a:solidFill>
                <a:schemeClr val="tx1"/>
              </a:solidFill>
              <a:effectLst/>
              <a:latin typeface="Arial" charset="0"/>
            </a:endParaRPr>
          </a:p>
        </p:txBody>
      </p:sp>
      <p:sp>
        <p:nvSpPr>
          <p:cNvPr id="7" name="Picture Placeholder 6"/>
          <p:cNvSpPr>
            <a:spLocks noGrp="1"/>
          </p:cNvSpPr>
          <p:nvPr>
            <p:ph type="pic" sz="quarter" idx="13" hasCustomPrompt="1"/>
          </p:nvPr>
        </p:nvSpPr>
        <p:spPr>
          <a:xfrm>
            <a:off x="179388" y="180975"/>
            <a:ext cx="11830050" cy="6494503"/>
          </a:xfrm>
        </p:spPr>
        <p:txBody>
          <a:bodyPr lIns="72000" tIns="36000" rIns="72000"/>
          <a:lstStyle>
            <a:lvl1pPr marL="0" indent="0" algn="ctr">
              <a:buNone/>
              <a:defRPr sz="1400"/>
            </a:lvl1pPr>
          </a:lstStyle>
          <a:p>
            <a:r>
              <a:rPr lang="da-DK" noProof="1"/>
              <a:t>Klik på rammen for at indsætte billede via Templafy og Images</a:t>
            </a:r>
            <a:endParaRPr lang="da-DK"/>
          </a:p>
        </p:txBody>
      </p:sp>
      <p:sp>
        <p:nvSpPr>
          <p:cNvPr id="6" name="Text Placeholder 5"/>
          <p:cNvSpPr>
            <a:spLocks noGrp="1"/>
          </p:cNvSpPr>
          <p:nvPr userDrawn="1">
            <p:ph type="body" sz="quarter" idx="16" hasCustomPrompt="1"/>
          </p:nvPr>
        </p:nvSpPr>
        <p:spPr>
          <a:xfrm>
            <a:off x="701675" y="412750"/>
            <a:ext cx="10785475" cy="1027150"/>
          </a:xfrm>
          <a:solidFill>
            <a:srgbClr val="FFFFFF">
              <a:alpha val="70000"/>
            </a:srgbClr>
          </a:solidFill>
        </p:spPr>
        <p:txBody>
          <a:bodyPr wrap="square" lIns="252000" tIns="216000" rIns="252000" bIns="216000">
            <a:spAutoFit/>
          </a:bodyPr>
          <a:lstStyle>
            <a:lvl1pPr marL="0" indent="0" algn="l">
              <a:lnSpc>
                <a:spcPct val="96000"/>
              </a:lnSpc>
              <a:spcBef>
                <a:spcPts val="0"/>
              </a:spcBef>
              <a:buNone/>
              <a:defRPr sz="4000" b="0">
                <a:solidFill>
                  <a:srgbClr val="031D5C"/>
                </a:solidFill>
                <a:latin typeface="+mj-lt"/>
              </a:defRPr>
            </a:lvl1pPr>
            <a:lvl2pPr algn="r">
              <a:spcBef>
                <a:spcPts val="1200"/>
              </a:spcBef>
              <a:defRPr sz="1200" b="1" cap="all" baseline="0">
                <a:solidFill>
                  <a:schemeClr val="tx2"/>
                </a:solidFill>
              </a:defRPr>
            </a:lvl2pPr>
          </a:lstStyle>
          <a:p>
            <a:pPr lvl="0"/>
            <a:r>
              <a:rPr lang="da-DK" dirty="0"/>
              <a:t>Klik her for at tilføje tekst</a:t>
            </a:r>
            <a:endParaRPr lang="da-DK"/>
          </a:p>
        </p:txBody>
      </p:sp>
      <p:sp>
        <p:nvSpPr>
          <p:cNvPr id="3" name="Date Placeholder 2"/>
          <p:cNvSpPr>
            <a:spLocks noGrp="1"/>
          </p:cNvSpPr>
          <p:nvPr>
            <p:ph type="dt" sz="half" idx="17"/>
          </p:nvPr>
        </p:nvSpPr>
        <p:spPr/>
        <p:txBody>
          <a:bodyPr/>
          <a:lstStyle/>
          <a:p>
            <a:fld id="{D709F18B-C64D-467D-95E0-03999A31A181}" type="datetime1">
              <a:rPr lang="da-DK" smtClean="0"/>
              <a:t>27-03-2025</a:t>
            </a:fld>
            <a:endParaRPr lang="da-DK" dirty="0"/>
          </a:p>
        </p:txBody>
      </p:sp>
      <p:sp>
        <p:nvSpPr>
          <p:cNvPr id="4" name="Footer Placeholder 3"/>
          <p:cNvSpPr>
            <a:spLocks noGrp="1"/>
          </p:cNvSpPr>
          <p:nvPr>
            <p:ph type="ftr" sz="quarter" idx="18"/>
          </p:nvPr>
        </p:nvSpPr>
        <p:spPr/>
        <p:txBody>
          <a:bodyPr/>
          <a:lstStyle>
            <a:lvl1pPr>
              <a:defRPr>
                <a:solidFill>
                  <a:schemeClr val="bg1"/>
                </a:solidFill>
              </a:defRPr>
            </a:lvl1pPr>
          </a:lstStyle>
          <a:p>
            <a:endParaRPr lang="da-DK" dirty="0"/>
          </a:p>
        </p:txBody>
      </p:sp>
      <p:sp>
        <p:nvSpPr>
          <p:cNvPr id="12" name="Slide Number Placeholder 7"/>
          <p:cNvSpPr>
            <a:spLocks noGrp="1"/>
          </p:cNvSpPr>
          <p:nvPr>
            <p:ph type="sldNum" sz="quarter" idx="19"/>
          </p:nvPr>
        </p:nvSpPr>
        <p:spPr>
          <a:xfrm>
            <a:off x="702000" y="6400800"/>
            <a:ext cx="280800" cy="254625"/>
          </a:xfrm>
        </p:spPr>
        <p:txBody>
          <a:bodyPr/>
          <a:lstStyle>
            <a:lvl1pPr>
              <a:defRPr>
                <a:solidFill>
                  <a:schemeClr val="bg1"/>
                </a:solidFill>
              </a:defRPr>
            </a:lvl1pPr>
          </a:lstStyle>
          <a:p>
            <a:fld id="{80AE25ED-097C-4BDC-A7CE-FA97BD9CA3B5}" type="slidenum">
              <a:rPr lang="da-DK" smtClean="0"/>
              <a:pPr/>
              <a:t>‹nr.›</a:t>
            </a:fld>
            <a:endParaRPr lang="da-DK" dirty="0"/>
          </a:p>
        </p:txBody>
      </p:sp>
      <p:pic>
        <p:nvPicPr>
          <p:cNvPr id="112610123" name="Logo" descr="{&quot;templafy&quot;:{&quot;id&quot;:&quot;a22a0e20-8367-4266-bcae-97d28391e530&quot;}}"/>
          <p:cNvPicPr>
            <a:picLocks noChangeAspect="1"/>
          </p:cNvPicPr>
          <p:nvPr/>
        </p:nvPicPr>
        <p:blipFill>
          <a:blip r:embed="rId2"/>
          <a:stretch>
            <a:fillRect/>
          </a:stretch>
        </p:blipFill>
        <p:spPr>
          <a:xfrm>
            <a:off x="8976321" y="6042696"/>
            <a:ext cx="2534400" cy="655200"/>
          </a:xfrm>
          <a:prstGeom prst="rect">
            <a:avLst/>
          </a:prstGeom>
        </p:spPr>
      </p:pic>
      <p:sp>
        <p:nvSpPr>
          <p:cNvPr id="11" name="AutoShape 4">
            <a:extLst>
              <a:ext uri="{FF2B5EF4-FFF2-40B4-BE49-F238E27FC236}">
                <a16:creationId xmlns:a16="http://schemas.microsoft.com/office/drawing/2014/main" id="{743BB1CB-D07E-4306-A02E-E60C03604D76}"/>
              </a:ext>
            </a:extLst>
          </p:cNvPr>
          <p:cNvSpPr>
            <a:spLocks/>
          </p:cNvSpPr>
          <p:nvPr userDrawn="1"/>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3735429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med log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2DAD9-61A5-4644-911A-CD4E35B30F1B}"/>
              </a:ext>
            </a:extLst>
          </p:cNvPr>
          <p:cNvSpPr>
            <a:spLocks noGrp="1"/>
          </p:cNvSpPr>
          <p:nvPr>
            <p:ph type="dt" sz="half" idx="10"/>
          </p:nvPr>
        </p:nvSpPr>
        <p:spPr/>
        <p:txBody>
          <a:bodyPr/>
          <a:lstStyle/>
          <a:p>
            <a:fld id="{D709F18B-C64D-467D-95E0-03999A31A181}" type="datetime1">
              <a:rPr lang="da-DK" smtClean="0"/>
              <a:t>27-03-2025</a:t>
            </a:fld>
            <a:endParaRPr lang="da-DK" dirty="0"/>
          </a:p>
        </p:txBody>
      </p:sp>
      <p:sp>
        <p:nvSpPr>
          <p:cNvPr id="3" name="Footer Placeholder 2">
            <a:extLst>
              <a:ext uri="{FF2B5EF4-FFF2-40B4-BE49-F238E27FC236}">
                <a16:creationId xmlns:a16="http://schemas.microsoft.com/office/drawing/2014/main" id="{3960EBFC-9F9A-4DB5-9FA4-FE26576D8AA1}"/>
              </a:ext>
            </a:extLst>
          </p:cNvPr>
          <p:cNvSpPr>
            <a:spLocks noGrp="1"/>
          </p:cNvSpPr>
          <p:nvPr>
            <p:ph type="ftr" sz="quarter" idx="11"/>
          </p:nvPr>
        </p:nvSpPr>
        <p:spPr/>
        <p:txBody>
          <a:bodyPr/>
          <a:lstStyle/>
          <a:p>
            <a:endParaRPr lang="da-DK" dirty="0"/>
          </a:p>
        </p:txBody>
      </p:sp>
      <p:sp>
        <p:nvSpPr>
          <p:cNvPr id="4" name="Slide Number Placeholder 3">
            <a:extLst>
              <a:ext uri="{FF2B5EF4-FFF2-40B4-BE49-F238E27FC236}">
                <a16:creationId xmlns:a16="http://schemas.microsoft.com/office/drawing/2014/main" id="{6F13AFC6-9F5F-4A43-A002-F25D24167029}"/>
              </a:ext>
            </a:extLst>
          </p:cNvPr>
          <p:cNvSpPr>
            <a:spLocks noGrp="1"/>
          </p:cNvSpPr>
          <p:nvPr>
            <p:ph type="sldNum" sz="quarter" idx="12"/>
          </p:nvPr>
        </p:nvSpPr>
        <p:spPr/>
        <p:txBody>
          <a:bodyPr/>
          <a:lstStyle/>
          <a:p>
            <a:fld id="{80AE25ED-097C-4BDC-A7CE-FA97BD9CA3B5}" type="slidenum">
              <a:rPr lang="da-DK" smtClean="0"/>
              <a:pPr/>
              <a:t>‹nr.›</a:t>
            </a:fld>
            <a:endParaRPr lang="da-DK" dirty="0"/>
          </a:p>
        </p:txBody>
      </p:sp>
    </p:spTree>
    <p:extLst>
      <p:ext uri="{BB962C8B-B14F-4D97-AF65-F5344CB8AC3E}">
        <p14:creationId xmlns:p14="http://schemas.microsoft.com/office/powerpoint/2010/main" val="2754954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Hvid tom">
    <p:spTree>
      <p:nvGrpSpPr>
        <p:cNvPr id="1" name=""/>
        <p:cNvGrpSpPr/>
        <p:nvPr/>
      </p:nvGrpSpPr>
      <p:grpSpPr>
        <a:xfrm>
          <a:off x="0" y="0"/>
          <a:ext cx="0" cy="0"/>
          <a:chOff x="0" y="0"/>
          <a:chExt cx="0" cy="0"/>
        </a:xfrm>
      </p:grpSpPr>
      <p:sp>
        <p:nvSpPr>
          <p:cNvPr id="6" name="Baggrund"/>
          <p:cNvSpPr/>
          <p:nvPr userDrawn="1"/>
        </p:nvSpPr>
        <p:spPr bwMode="auto">
          <a:xfrm>
            <a:off x="1838" y="0"/>
            <a:ext cx="12190161" cy="6858000"/>
          </a:xfrm>
          <a:prstGeom prst="rect">
            <a:avLst/>
          </a:prstGeom>
          <a:solidFill>
            <a:schemeClr val="bg1"/>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8000"/>
              </a:lnSpc>
              <a:spcBef>
                <a:spcPct val="54000"/>
              </a:spcBef>
              <a:spcAft>
                <a:spcPct val="0"/>
              </a:spcAft>
              <a:buClrTx/>
              <a:buSzTx/>
              <a:buFontTx/>
              <a:buNone/>
              <a:tabLst/>
            </a:pPr>
            <a:endParaRPr kumimoji="0" lang="da-DK" sz="1700" b="0" i="0" u="none" strike="noStrike" cap="none" normalizeH="0" baseline="0" dirty="0">
              <a:ln>
                <a:noFill/>
              </a:ln>
              <a:solidFill>
                <a:schemeClr val="tx1"/>
              </a:solidFill>
              <a:effectLst/>
              <a:latin typeface="Arial" charset="0"/>
            </a:endParaRPr>
          </a:p>
        </p:txBody>
      </p:sp>
      <p:sp>
        <p:nvSpPr>
          <p:cNvPr id="2" name="Title 1">
            <a:extLst>
              <a:ext uri="{FF2B5EF4-FFF2-40B4-BE49-F238E27FC236}">
                <a16:creationId xmlns:a16="http://schemas.microsoft.com/office/drawing/2014/main" id="{9277A8AC-F640-4960-ADC6-30AC3801C4E2}"/>
              </a:ext>
            </a:extLst>
          </p:cNvPr>
          <p:cNvSpPr>
            <a:spLocks noGrp="1"/>
          </p:cNvSpPr>
          <p:nvPr>
            <p:ph type="title" hasCustomPrompt="1"/>
          </p:nvPr>
        </p:nvSpPr>
        <p:spPr/>
        <p:txBody>
          <a:bodyPr/>
          <a:lstStyle/>
          <a:p>
            <a:r>
              <a:rPr lang="da-DK" dirty="0"/>
              <a:t>Klik her for at tilføje titel</a:t>
            </a:r>
            <a:endParaRPr lang="da-DK"/>
          </a:p>
        </p:txBody>
      </p:sp>
      <p:sp>
        <p:nvSpPr>
          <p:cNvPr id="3" name="Date Placeholder 2"/>
          <p:cNvSpPr>
            <a:spLocks noGrp="1"/>
          </p:cNvSpPr>
          <p:nvPr>
            <p:ph type="dt" sz="half" idx="10"/>
          </p:nvPr>
        </p:nvSpPr>
        <p:spPr>
          <a:xfrm>
            <a:off x="0" y="6912000"/>
            <a:ext cx="0" cy="0"/>
          </a:xfrm>
          <a:prstGeom prst="rect">
            <a:avLst/>
          </a:prstGeom>
        </p:spPr>
        <p:txBody>
          <a:bodyPr/>
          <a:lstStyle>
            <a:lvl1pPr>
              <a:defRPr>
                <a:noFill/>
              </a:defRPr>
            </a:lvl1pPr>
          </a:lstStyle>
          <a:p>
            <a:fld id="{ED5F2DD1-FF2E-4A6A-A9E9-8BE1BCFC17F4}" type="datetime1">
              <a:rPr lang="da-DK" smtClean="0"/>
              <a:pPr/>
              <a:t>27-03-2025</a:t>
            </a:fld>
            <a:endParaRPr lang="da-DK" dirty="0"/>
          </a:p>
        </p:txBody>
      </p:sp>
      <p:sp>
        <p:nvSpPr>
          <p:cNvPr id="4" name="Footer Placeholder 3"/>
          <p:cNvSpPr>
            <a:spLocks noGrp="1"/>
          </p:cNvSpPr>
          <p:nvPr>
            <p:ph type="ftr" sz="quarter" idx="11"/>
          </p:nvPr>
        </p:nvSpPr>
        <p:spPr>
          <a:xfrm>
            <a:off x="0" y="6912000"/>
            <a:ext cx="0" cy="0"/>
          </a:xfrm>
          <a:prstGeom prst="rect">
            <a:avLst/>
          </a:prstGeom>
        </p:spPr>
        <p:txBody>
          <a:bodyPr/>
          <a:lstStyle>
            <a:lvl1pPr>
              <a:defRPr>
                <a:noFill/>
              </a:defRPr>
            </a:lvl1pPr>
          </a:lstStyle>
          <a:p>
            <a:endParaRPr lang="da-DK" dirty="0"/>
          </a:p>
        </p:txBody>
      </p:sp>
      <p:sp>
        <p:nvSpPr>
          <p:cNvPr id="5" name="Slide Number Placeholder 4"/>
          <p:cNvSpPr>
            <a:spLocks noGrp="1"/>
          </p:cNvSpPr>
          <p:nvPr>
            <p:ph type="sldNum" sz="quarter" idx="12"/>
          </p:nvPr>
        </p:nvSpPr>
        <p:spPr>
          <a:xfrm>
            <a:off x="0" y="6912000"/>
            <a:ext cx="0" cy="0"/>
          </a:xfrm>
          <a:prstGeom prst="rect">
            <a:avLst/>
          </a:prstGeom>
        </p:spPr>
        <p:txBody>
          <a:bodyPr/>
          <a:lstStyle>
            <a:lvl1pPr>
              <a:defRPr>
                <a:noFill/>
              </a:defRPr>
            </a:lvl1pPr>
          </a:lstStyle>
          <a:p>
            <a:fld id="{1E80101F-5742-4645-B1C0-D6AFABF6C92F}" type="slidenum">
              <a:rPr lang="da-DK" smtClean="0"/>
              <a:pPr/>
              <a:t>‹nr.›</a:t>
            </a:fld>
            <a:endParaRPr lang="da-DK" dirty="0"/>
          </a:p>
        </p:txBody>
      </p:sp>
    </p:spTree>
    <p:extLst>
      <p:ext uri="{BB962C8B-B14F-4D97-AF65-F5344CB8AC3E}">
        <p14:creationId xmlns:p14="http://schemas.microsoft.com/office/powerpoint/2010/main" val="2107177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fslutning">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179388" y="179388"/>
            <a:ext cx="11830050" cy="6498612"/>
          </a:xfrm>
          <a:noFill/>
        </p:spPr>
        <p:txBody>
          <a:bodyPr lIns="72000" tIns="36000" rIns="72000" anchor="t" anchorCtr="0"/>
          <a:lstStyle>
            <a:lvl1pPr marL="0" indent="0" algn="ctr">
              <a:buNone/>
              <a:defRPr sz="1400" b="0"/>
            </a:lvl1pPr>
          </a:lstStyle>
          <a:p>
            <a:r>
              <a:rPr lang="da-DK" noProof="1"/>
              <a:t>Klik på rammen for at indsætte billede via Templafy og Images</a:t>
            </a:r>
            <a:endParaRPr lang="da-DK"/>
          </a:p>
        </p:txBody>
      </p:sp>
      <p:sp>
        <p:nvSpPr>
          <p:cNvPr id="18" name="Text Placeholder 3"/>
          <p:cNvSpPr>
            <a:spLocks noGrp="1"/>
          </p:cNvSpPr>
          <p:nvPr>
            <p:ph type="body" sz="quarter" idx="11" hasCustomPrompt="1"/>
          </p:nvPr>
        </p:nvSpPr>
        <p:spPr>
          <a:xfrm>
            <a:off x="467544" y="4779149"/>
            <a:ext cx="11255000" cy="1897875"/>
          </a:xfrm>
          <a:solidFill>
            <a:schemeClr val="tx2">
              <a:alpha val="80000"/>
            </a:schemeClr>
          </a:solidFill>
        </p:spPr>
        <p:txBody>
          <a:bodyPr lIns="234000" tIns="234000" rIns="2970000" bIns="234000" anchor="t" anchorCtr="0"/>
          <a:lstStyle>
            <a:lvl1pPr marL="0" indent="0">
              <a:lnSpc>
                <a:spcPct val="100000"/>
              </a:lnSpc>
              <a:spcBef>
                <a:spcPts val="0"/>
              </a:spcBef>
              <a:buNone/>
              <a:defRPr sz="1800" b="0">
                <a:solidFill>
                  <a:schemeClr val="bg1"/>
                </a:solidFill>
              </a:defRPr>
            </a:lvl1pPr>
          </a:lstStyle>
          <a:p>
            <a:r>
              <a:rPr lang="da-DK" dirty="0"/>
              <a:t>Skriv kontaktdata</a:t>
            </a:r>
            <a:endParaRPr lang="da-DK"/>
          </a:p>
        </p:txBody>
      </p:sp>
      <p:sp>
        <p:nvSpPr>
          <p:cNvPr id="10" name="Date Placeholder 2"/>
          <p:cNvSpPr>
            <a:spLocks noGrp="1"/>
          </p:cNvSpPr>
          <p:nvPr>
            <p:ph type="dt" sz="half" idx="17"/>
          </p:nvPr>
        </p:nvSpPr>
        <p:spPr>
          <a:xfrm>
            <a:off x="0" y="6912000"/>
            <a:ext cx="0" cy="0"/>
          </a:xfrm>
        </p:spPr>
        <p:txBody>
          <a:bodyPr/>
          <a:lstStyle/>
          <a:p>
            <a:fld id="{D709F18B-C64D-467D-95E0-03999A31A181}" type="datetime1">
              <a:rPr lang="da-DK" smtClean="0"/>
              <a:t>27-03-2025</a:t>
            </a:fld>
            <a:endParaRPr lang="da-DK" dirty="0"/>
          </a:p>
        </p:txBody>
      </p:sp>
      <p:sp>
        <p:nvSpPr>
          <p:cNvPr id="11" name="Footer Placeholder 3"/>
          <p:cNvSpPr>
            <a:spLocks noGrp="1"/>
          </p:cNvSpPr>
          <p:nvPr>
            <p:ph type="ftr" sz="quarter" idx="18"/>
          </p:nvPr>
        </p:nvSpPr>
        <p:spPr>
          <a:xfrm>
            <a:off x="0" y="6912000"/>
            <a:ext cx="0" cy="0"/>
          </a:xfrm>
        </p:spPr>
        <p:txBody>
          <a:bodyPr/>
          <a:lstStyle>
            <a:lvl1pPr>
              <a:defRPr>
                <a:noFill/>
              </a:defRPr>
            </a:lvl1pPr>
          </a:lstStyle>
          <a:p>
            <a:endParaRPr lang="da-DK" dirty="0"/>
          </a:p>
        </p:txBody>
      </p:sp>
      <p:sp>
        <p:nvSpPr>
          <p:cNvPr id="12" name="Slide Number Placeholder 7"/>
          <p:cNvSpPr>
            <a:spLocks noGrp="1"/>
          </p:cNvSpPr>
          <p:nvPr>
            <p:ph type="sldNum" sz="quarter" idx="19"/>
          </p:nvPr>
        </p:nvSpPr>
        <p:spPr>
          <a:xfrm>
            <a:off x="0" y="6912000"/>
            <a:ext cx="0" cy="0"/>
          </a:xfrm>
        </p:spPr>
        <p:txBody>
          <a:bodyPr/>
          <a:lstStyle>
            <a:lvl1pPr>
              <a:defRPr>
                <a:noFill/>
              </a:defRPr>
            </a:lvl1pPr>
          </a:lstStyle>
          <a:p>
            <a:fld id="{80AE25ED-097C-4BDC-A7CE-FA97BD9CA3B5}" type="slidenum">
              <a:rPr lang="da-DK" smtClean="0"/>
              <a:pPr/>
              <a:t>‹nr.›</a:t>
            </a:fld>
            <a:endParaRPr lang="da-DK" dirty="0"/>
          </a:p>
        </p:txBody>
      </p:sp>
      <p:pic>
        <p:nvPicPr>
          <p:cNvPr id="205645769" name="Logo" descr="{&quot;templafy&quot;:{&quot;id&quot;:&quot;a118eb5f-8610-4620-8e4a-79ac37a693dc&quot;}}"/>
          <p:cNvPicPr>
            <a:picLocks noChangeAspect="1"/>
          </p:cNvPicPr>
          <p:nvPr/>
        </p:nvPicPr>
        <p:blipFill>
          <a:blip r:embed="rId2"/>
          <a:stretch>
            <a:fillRect/>
          </a:stretch>
        </p:blipFill>
        <p:spPr>
          <a:xfrm>
            <a:off x="8791074" y="5895894"/>
            <a:ext cx="2725200" cy="705600"/>
          </a:xfrm>
          <a:prstGeom prst="rect">
            <a:avLst/>
          </a:prstGeom>
        </p:spPr>
      </p:pic>
      <p:sp>
        <p:nvSpPr>
          <p:cNvPr id="9" name="AutoShape 4">
            <a:extLst>
              <a:ext uri="{FF2B5EF4-FFF2-40B4-BE49-F238E27FC236}">
                <a16:creationId xmlns:a16="http://schemas.microsoft.com/office/drawing/2014/main" id="{B3CC375C-A6A8-4D1F-9065-67771B3085EF}"/>
              </a:ext>
            </a:extLst>
          </p:cNvPr>
          <p:cNvSpPr>
            <a:spLocks/>
          </p:cNvSpPr>
          <p:nvPr userDrawn="1"/>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406164033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A">
    <p:spTree>
      <p:nvGrpSpPr>
        <p:cNvPr id="1" name=""/>
        <p:cNvGrpSpPr/>
        <p:nvPr/>
      </p:nvGrpSpPr>
      <p:grpSpPr>
        <a:xfrm>
          <a:off x="0" y="0"/>
          <a:ext cx="0" cy="0"/>
          <a:chOff x="0" y="0"/>
          <a:chExt cx="0" cy="0"/>
        </a:xfrm>
      </p:grpSpPr>
      <p:sp>
        <p:nvSpPr>
          <p:cNvPr id="12" name="Baggrund"/>
          <p:cNvSpPr>
            <a:spLocks noChangeArrowheads="1"/>
          </p:cNvSpPr>
          <p:nvPr userDrawn="1"/>
        </p:nvSpPr>
        <p:spPr bwMode="auto">
          <a:xfrm>
            <a:off x="179388" y="180975"/>
            <a:ext cx="11830050" cy="6496050"/>
          </a:xfrm>
          <a:prstGeom prst="rect">
            <a:avLst/>
          </a:prstGeom>
          <a:solidFill>
            <a:srgbClr val="57707F"/>
          </a:solidFill>
          <a:ln>
            <a:noFill/>
          </a:ln>
          <a:effectLst/>
        </p:spPr>
        <p:txBody>
          <a:bodyPr wrap="none" lIns="0" tIns="0" rIns="0" bIns="0" anchor="ctr"/>
          <a:lstStyle/>
          <a:p>
            <a:endParaRPr lang="da-DK" sz="1700" dirty="0"/>
          </a:p>
        </p:txBody>
      </p:sp>
      <p:sp>
        <p:nvSpPr>
          <p:cNvPr id="13" name="Slide Number Placeholder 5 (FAST)"/>
          <p:cNvSpPr txBox="1">
            <a:spLocks/>
          </p:cNvSpPr>
          <p:nvPr userDrawn="1"/>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bg1"/>
                </a:solidFill>
              </a:defRPr>
            </a:lvl1pPr>
            <a:lvl2pPr marL="453600">
              <a:spcBef>
                <a:spcPts val="0"/>
              </a:spcBef>
              <a:buClrTx/>
              <a:defRPr>
                <a:solidFill>
                  <a:schemeClr val="bg1"/>
                </a:solidFill>
              </a:defRPr>
            </a:lvl2pPr>
            <a:lvl3pPr marL="684000">
              <a:spcBef>
                <a:spcPts val="0"/>
              </a:spcBef>
              <a:buClrTx/>
              <a:defRPr>
                <a:solidFill>
                  <a:schemeClr val="bg1"/>
                </a:solidFill>
              </a:defRPr>
            </a:lvl3pPr>
            <a:lvl4pPr marL="684000">
              <a:spcBef>
                <a:spcPts val="0"/>
              </a:spcBef>
              <a:buClrTx/>
              <a:defRPr>
                <a:solidFill>
                  <a:schemeClr val="bg1"/>
                </a:solidFill>
              </a:defRPr>
            </a:lvl4pPr>
            <a:lvl5pPr marL="684000">
              <a:spcBef>
                <a:spcPts val="0"/>
              </a:spcBef>
              <a:buClrTx/>
              <a:defRPr>
                <a:solidFill>
                  <a:schemeClr val="bg1"/>
                </a:solidFill>
              </a:defRPr>
            </a:lvl5pPr>
            <a:lvl6pPr marL="684000">
              <a:spcBef>
                <a:spcPts val="0"/>
              </a:spcBef>
              <a:buClrTx/>
              <a:defRPr>
                <a:solidFill>
                  <a:schemeClr val="bg1"/>
                </a:solidFill>
              </a:defRPr>
            </a:lvl6pPr>
            <a:lvl7pPr marL="684000">
              <a:spcBef>
                <a:spcPts val="0"/>
              </a:spcBef>
              <a:buClrTx/>
              <a:defRPr>
                <a:solidFill>
                  <a:schemeClr val="bg1"/>
                </a:solidFill>
              </a:defRPr>
            </a:lvl7pPr>
            <a:lvl8pPr marL="684000">
              <a:spcBef>
                <a:spcPts val="0"/>
              </a:spcBef>
              <a:buClrTx/>
              <a:defRPr>
                <a:solidFill>
                  <a:schemeClr val="bg1"/>
                </a:solidFill>
              </a:defRPr>
            </a:lvl8pPr>
            <a:lvl9pPr marL="684000">
              <a:spcBef>
                <a:spcPts val="0"/>
              </a:spcBef>
              <a:buClrTx/>
              <a:defRPr>
                <a:solidFill>
                  <a:schemeClr val="bg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27-03-2025</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bg1"/>
                </a:solidFill>
              </a:defRPr>
            </a:lvl1pPr>
          </a:lstStyle>
          <a:p>
            <a:endParaRPr lang="da-DK" dirty="0">
              <a:solidFill>
                <a:schemeClr val="bg1"/>
              </a:solidFill>
            </a:endParaRPr>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pic>
        <p:nvPicPr>
          <p:cNvPr id="2144579665" name="image" descr="{&quot;templafy&quot;:{&quot;id&quot;:&quot;2e76bb5c-86a1-46ff-9124-1eb296d09a2a&quot;}}"/>
          <p:cNvPicPr>
            <a:picLocks noChangeAspect="1"/>
          </p:cNvPicPr>
          <p:nvPr/>
        </p:nvPicPr>
        <p:blipFill>
          <a:blip r:embed="rId2"/>
          <a:stretch>
            <a:fillRect/>
          </a:stretch>
        </p:blipFill>
        <p:spPr>
          <a:xfrm>
            <a:off x="8976321" y="6042696"/>
            <a:ext cx="2534400" cy="655200"/>
          </a:xfrm>
          <a:prstGeom prst="rect">
            <a:avLst/>
          </a:prstGeom>
        </p:spPr>
      </p:pic>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bg1"/>
                </a:solidFill>
              </a:defRPr>
            </a:lvl1pPr>
          </a:lstStyle>
          <a:p>
            <a:r>
              <a:rPr lang="da-DK" dirty="0"/>
              <a:t>Klik her for at tilføje titel</a:t>
            </a:r>
            <a:endParaRPr lang="da-DK"/>
          </a:p>
        </p:txBody>
      </p:sp>
    </p:spTree>
    <p:extLst>
      <p:ext uri="{BB962C8B-B14F-4D97-AF65-F5344CB8AC3E}">
        <p14:creationId xmlns:p14="http://schemas.microsoft.com/office/powerpoint/2010/main" val="697035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gt;Brug ikke layouts efter dette &gt;&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userDrawn="1"/>
        </p:nvSpPr>
        <p:spPr>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4400" b="0" noProof="0" dirty="0">
                <a:solidFill>
                  <a:schemeClr val="bg1"/>
                </a:solidFill>
              </a:rPr>
              <a:t>Hvis du ser andre </a:t>
            </a:r>
            <a:r>
              <a:rPr lang="da-DK" sz="4400" b="1" i="1" noProof="0" dirty="0">
                <a:solidFill>
                  <a:schemeClr val="bg1"/>
                </a:solidFill>
              </a:rPr>
              <a:t>layouts efter dette,</a:t>
            </a:r>
            <a:br>
              <a:rPr lang="da-DK" sz="4400" b="0" i="0" noProof="0" dirty="0">
                <a:solidFill>
                  <a:schemeClr val="bg1"/>
                </a:solidFill>
              </a:rPr>
            </a:br>
            <a:r>
              <a:rPr lang="da-DK" sz="4400" b="0" noProof="0" dirty="0">
                <a:solidFill>
                  <a:schemeClr val="bg1"/>
                </a:solidFill>
              </a:rPr>
              <a:t>brug dem ikke. Disse layouts </a:t>
            </a:r>
            <a:r>
              <a:rPr lang="da-DK" sz="4400" b="1" i="1" u="none" noProof="0" dirty="0">
                <a:solidFill>
                  <a:schemeClr val="bg1"/>
                </a:solidFill>
              </a:rPr>
              <a:t>tilhører ikke </a:t>
            </a:r>
            <a:r>
              <a:rPr lang="da-DK" sz="4400" b="0" i="0" u="none" noProof="0" dirty="0">
                <a:solidFill>
                  <a:schemeClr val="bg1"/>
                </a:solidFill>
              </a:rPr>
              <a:t>vores </a:t>
            </a:r>
            <a:r>
              <a:rPr lang="da-DK" sz="4400" b="0" i="0" u="none" noProof="1">
                <a:solidFill>
                  <a:schemeClr val="bg1"/>
                </a:solidFill>
              </a:rPr>
              <a:t>corporate</a:t>
            </a:r>
            <a:r>
              <a:rPr lang="da-DK" sz="4400" b="0" noProof="0" dirty="0">
                <a:solidFill>
                  <a:schemeClr val="bg1"/>
                </a:solidFill>
              </a:rPr>
              <a:t>skabelon.</a:t>
            </a:r>
            <a:br>
              <a:rPr lang="da-DK" sz="2800" b="0" noProof="0" dirty="0">
                <a:solidFill>
                  <a:schemeClr val="bg1"/>
                </a:solidFill>
              </a:rPr>
            </a:br>
            <a:br>
              <a:rPr lang="da-DK" sz="2800" b="0" noProof="0" dirty="0">
                <a:solidFill>
                  <a:schemeClr val="bg1"/>
                </a:solidFill>
              </a:rPr>
            </a:br>
            <a:endParaRPr lang="da-DK" sz="28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72536" y="2986685"/>
            <a:ext cx="10152346" cy="1631216"/>
          </a:xfrm>
          <a:prstGeom prst="rect">
            <a:avLst/>
          </a:prstGeom>
        </p:spPr>
        <p:txBody>
          <a:bodyPr wrap="square">
            <a:spAutoFit/>
          </a:bodyPr>
          <a:lstStyle/>
          <a:p>
            <a:pPr algn="ctr"/>
            <a:r>
              <a:rPr lang="da-DK" sz="10000" b="1" i="1" noProof="0" dirty="0">
                <a:solidFill>
                  <a:schemeClr val="bg1"/>
                </a:solidFill>
              </a:rPr>
              <a:t>Brug dem ikke </a:t>
            </a:r>
            <a:endParaRPr lang="da-DK" sz="10000" b="1" i="1" noProof="0" dirty="0"/>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Pga. PowerPoints standard Kopier/Indsæt funktionalitet kan ekstra uønskede layouts forekomme.</a:t>
            </a:r>
            <a:endParaRPr lang="da-DK"/>
          </a:p>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OBS! Layouts efter dette kan indeholde potentiel fortrolig information.</a:t>
            </a:r>
            <a:br>
              <a:rPr lang="da-DK" sz="1800" b="0" noProof="0" dirty="0">
                <a:solidFill>
                  <a:schemeClr val="bg1"/>
                </a:solidFill>
              </a:rPr>
            </a:br>
            <a:endParaRPr lang="da-DK" sz="1800" b="0" noProof="0" dirty="0">
              <a:solidFill>
                <a:schemeClr val="bg1"/>
              </a:solidFill>
            </a:endParaRPr>
          </a:p>
        </p:txBody>
      </p:sp>
      <p:sp>
        <p:nvSpPr>
          <p:cNvPr id="13" name="Date Placeholder 6" hidden="1">
            <a:extLst>
              <a:ext uri="{FF2B5EF4-FFF2-40B4-BE49-F238E27FC236}">
                <a16:creationId xmlns:a16="http://schemas.microsoft.com/office/drawing/2014/main" id="{64CEB7DD-E8FE-47C7-8823-750A10754EB0}"/>
              </a:ext>
            </a:extLst>
          </p:cNvPr>
          <p:cNvSpPr>
            <a:spLocks noGrp="1"/>
          </p:cNvSpPr>
          <p:nvPr>
            <p:ph type="dt" sz="half" idx="15"/>
          </p:nvPr>
        </p:nvSpPr>
        <p:spPr>
          <a:xfrm>
            <a:off x="0" y="6858000"/>
            <a:ext cx="0" cy="0"/>
          </a:xfrm>
        </p:spPr>
        <p:txBody>
          <a:bodyPr/>
          <a:lstStyle>
            <a:lvl1pPr>
              <a:defRPr sz="100">
                <a:noFill/>
              </a:defRPr>
            </a:lvl1pPr>
          </a:lstStyle>
          <a:p>
            <a:fld id="{FCB375CC-2CFD-45EE-817E-F4267FCEFCDF}" type="datetime2">
              <a:rPr lang="da-DK" smtClean="0"/>
              <a:t>27. marts 2025</a:t>
            </a:fld>
            <a:endParaRPr lang="da-DK" dirty="0"/>
          </a:p>
        </p:txBody>
      </p:sp>
      <p:sp>
        <p:nvSpPr>
          <p:cNvPr id="14" name="Footer Placeholder 8" hidden="1">
            <a:extLst>
              <a:ext uri="{FF2B5EF4-FFF2-40B4-BE49-F238E27FC236}">
                <a16:creationId xmlns:a16="http://schemas.microsoft.com/office/drawing/2014/main" id="{06739825-D1B6-4F3A-8216-BA5B32BD19E7}"/>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15" name="Slide Number Placeholder 10" hidden="1">
            <a:extLst>
              <a:ext uri="{FF2B5EF4-FFF2-40B4-BE49-F238E27FC236}">
                <a16:creationId xmlns:a16="http://schemas.microsoft.com/office/drawing/2014/main" id="{A2244AC4-18E1-41D9-B6D4-4D2415BE8C35}"/>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94515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B">
    <p:spTree>
      <p:nvGrpSpPr>
        <p:cNvPr id="1" name=""/>
        <p:cNvGrpSpPr/>
        <p:nvPr/>
      </p:nvGrpSpPr>
      <p:grpSpPr>
        <a:xfrm>
          <a:off x="0" y="0"/>
          <a:ext cx="0" cy="0"/>
          <a:chOff x="0" y="0"/>
          <a:chExt cx="0" cy="0"/>
        </a:xfrm>
      </p:grpSpPr>
      <p:sp>
        <p:nvSpPr>
          <p:cNvPr id="12" name="Baggrund"/>
          <p:cNvSpPr>
            <a:spLocks noChangeArrowheads="1"/>
          </p:cNvSpPr>
          <p:nvPr userDrawn="1"/>
        </p:nvSpPr>
        <p:spPr bwMode="auto">
          <a:xfrm>
            <a:off x="179388" y="180975"/>
            <a:ext cx="11830050" cy="6496050"/>
          </a:xfrm>
          <a:prstGeom prst="rect">
            <a:avLst/>
          </a:prstGeom>
          <a:solidFill>
            <a:srgbClr val="DBD9D6"/>
          </a:solidFill>
          <a:ln>
            <a:noFill/>
          </a:ln>
          <a:effectLst/>
        </p:spPr>
        <p:txBody>
          <a:bodyPr wrap="none" lIns="0" tIns="0" rIns="0" bIns="0" anchor="ctr"/>
          <a:lstStyle/>
          <a:p>
            <a:endParaRPr lang="da-DK" sz="1700" dirty="0"/>
          </a:p>
        </p:txBody>
      </p:sp>
      <p:sp>
        <p:nvSpPr>
          <p:cNvPr id="13" name="Slide Number Placeholder 5 (FAST)"/>
          <p:cNvSpPr txBox="1">
            <a:spLocks/>
          </p:cNvSpPr>
          <p:nvPr userDrawn="1"/>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tx1"/>
                </a:solidFill>
              </a:defRPr>
            </a:lvl1pPr>
            <a:lvl2pPr marL="453600">
              <a:spcBef>
                <a:spcPts val="0"/>
              </a:spcBef>
              <a:buClrTx/>
              <a:defRPr>
                <a:solidFill>
                  <a:schemeClr val="tx1"/>
                </a:solidFill>
              </a:defRPr>
            </a:lvl2pPr>
            <a:lvl3pPr marL="684000">
              <a:spcBef>
                <a:spcPts val="0"/>
              </a:spcBef>
              <a:buClrTx/>
              <a:defRPr>
                <a:solidFill>
                  <a:schemeClr val="tx1"/>
                </a:solidFill>
              </a:defRPr>
            </a:lvl3pPr>
            <a:lvl4pPr marL="684000">
              <a:spcBef>
                <a:spcPts val="0"/>
              </a:spcBef>
              <a:buClrTx/>
              <a:defRPr>
                <a:solidFill>
                  <a:schemeClr val="tx1"/>
                </a:solidFill>
              </a:defRPr>
            </a:lvl4pPr>
            <a:lvl5pPr marL="684000">
              <a:spcBef>
                <a:spcPts val="0"/>
              </a:spcBef>
              <a:buClrTx/>
              <a:defRPr>
                <a:solidFill>
                  <a:schemeClr val="tx1"/>
                </a:solidFill>
              </a:defRPr>
            </a:lvl5pPr>
            <a:lvl6pPr marL="684000">
              <a:spcBef>
                <a:spcPts val="0"/>
              </a:spcBef>
              <a:buClrTx/>
              <a:defRPr>
                <a:solidFill>
                  <a:schemeClr val="tx1"/>
                </a:solidFill>
              </a:defRPr>
            </a:lvl6pPr>
            <a:lvl7pPr marL="684000">
              <a:spcBef>
                <a:spcPts val="0"/>
              </a:spcBef>
              <a:buClrTx/>
              <a:defRPr>
                <a:solidFill>
                  <a:schemeClr val="tx1"/>
                </a:solidFill>
              </a:defRPr>
            </a:lvl7pPr>
            <a:lvl8pPr marL="684000">
              <a:spcBef>
                <a:spcPts val="0"/>
              </a:spcBef>
              <a:buClrTx/>
              <a:defRPr>
                <a:solidFill>
                  <a:schemeClr val="tx1"/>
                </a:solidFill>
              </a:defRPr>
            </a:lvl8pPr>
            <a:lvl9pPr marL="684000">
              <a:spcBef>
                <a:spcPts val="0"/>
              </a:spcBef>
              <a:buClrTx/>
              <a:defRPr>
                <a:solidFill>
                  <a:schemeClr val="tx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27-03-2025</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tx1"/>
                </a:solidFill>
              </a:defRPr>
            </a:lvl1pPr>
          </a:lstStyle>
          <a:p>
            <a:endParaRPr lang="da-DK" dirty="0"/>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accent1"/>
                </a:solidFill>
              </a:defRPr>
            </a:lvl1pPr>
          </a:lstStyle>
          <a:p>
            <a:r>
              <a:rPr lang="da-DK" dirty="0"/>
              <a:t>Klik her for at tilføje titel</a:t>
            </a:r>
            <a:endParaRPr lang="da-DK"/>
          </a:p>
        </p:txBody>
      </p:sp>
      <p:pic>
        <p:nvPicPr>
          <p:cNvPr id="1770725727" name="image" descr="{&quot;templafy&quot;:{&quot;id&quot;:&quot;5a122fb0-776a-4ab6-b153-c93113aa01fb&quot;}}"/>
          <p:cNvPicPr>
            <a:picLocks noChangeAspect="1"/>
          </p:cNvPicPr>
          <p:nvPr/>
        </p:nvPicPr>
        <p:blipFill>
          <a:blip r:embed="rId2"/>
          <a:stretch>
            <a:fillRect/>
          </a:stretch>
        </p:blipFill>
        <p:spPr>
          <a:xfrm>
            <a:off x="8976320" y="6042696"/>
            <a:ext cx="2534400" cy="655200"/>
          </a:xfrm>
          <a:prstGeom prst="rect">
            <a:avLst/>
          </a:prstGeom>
        </p:spPr>
      </p:pic>
    </p:spTree>
    <p:extLst>
      <p:ext uri="{BB962C8B-B14F-4D97-AF65-F5344CB8AC3E}">
        <p14:creationId xmlns:p14="http://schemas.microsoft.com/office/powerpoint/2010/main" val="316394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C">
    <p:spTree>
      <p:nvGrpSpPr>
        <p:cNvPr id="1" name=""/>
        <p:cNvGrpSpPr/>
        <p:nvPr/>
      </p:nvGrpSpPr>
      <p:grpSpPr>
        <a:xfrm>
          <a:off x="0" y="0"/>
          <a:ext cx="0" cy="0"/>
          <a:chOff x="0" y="0"/>
          <a:chExt cx="0" cy="0"/>
        </a:xfrm>
      </p:grpSpPr>
      <p:sp>
        <p:nvSpPr>
          <p:cNvPr id="12" name="Baggrund"/>
          <p:cNvSpPr>
            <a:spLocks noChangeArrowheads="1"/>
          </p:cNvSpPr>
          <p:nvPr userDrawn="1"/>
        </p:nvSpPr>
        <p:spPr bwMode="auto">
          <a:xfrm>
            <a:off x="179388" y="180975"/>
            <a:ext cx="11830050" cy="6496050"/>
          </a:xfrm>
          <a:prstGeom prst="rect">
            <a:avLst/>
          </a:prstGeom>
          <a:solidFill>
            <a:srgbClr val="3B5463"/>
          </a:solidFill>
          <a:ln>
            <a:noFill/>
          </a:ln>
          <a:effectLst/>
        </p:spPr>
        <p:txBody>
          <a:bodyPr wrap="none" lIns="0" tIns="0" rIns="0" bIns="0" anchor="ctr"/>
          <a:lstStyle/>
          <a:p>
            <a:endParaRPr lang="da-DK" sz="1700" dirty="0"/>
          </a:p>
        </p:txBody>
      </p:sp>
      <p:sp>
        <p:nvSpPr>
          <p:cNvPr id="13" name="Slide Number Placeholder 5 (FAST)"/>
          <p:cNvSpPr txBox="1">
            <a:spLocks/>
          </p:cNvSpPr>
          <p:nvPr userDrawn="1"/>
        </p:nvSpPr>
        <p:spPr bwMode="white">
          <a:xfrm>
            <a:off x="702668" y="6400800"/>
            <a:ext cx="279770" cy="254625"/>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bg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bg1"/>
              </a:solidFill>
              <a:effectLst/>
              <a:uLnTx/>
              <a:uFillTx/>
              <a:latin typeface="+mn-lt"/>
              <a:ea typeface="+mn-ea"/>
              <a:cs typeface="+mn-cs"/>
            </a:endParaRPr>
          </a:p>
        </p:txBody>
      </p:sp>
      <p:sp>
        <p:nvSpPr>
          <p:cNvPr id="8" name="Text Placeholder 7">
            <a:extLst>
              <a:ext uri="{FF2B5EF4-FFF2-40B4-BE49-F238E27FC236}">
                <a16:creationId xmlns:a16="http://schemas.microsoft.com/office/drawing/2014/main" id="{FB024125-AC67-4DA3-8E6E-715199C5DB2C}"/>
              </a:ext>
            </a:extLst>
          </p:cNvPr>
          <p:cNvSpPr>
            <a:spLocks noGrp="1"/>
          </p:cNvSpPr>
          <p:nvPr>
            <p:ph type="body" sz="quarter" idx="13" hasCustomPrompt="1"/>
          </p:nvPr>
        </p:nvSpPr>
        <p:spPr bwMode="white">
          <a:xfrm>
            <a:off x="702668" y="1463492"/>
            <a:ext cx="10784482" cy="4449946"/>
          </a:xfrm>
        </p:spPr>
        <p:txBody>
          <a:bodyPr rIns="144000"/>
          <a:lstStyle>
            <a:lvl1pPr marL="216000" indent="-216000">
              <a:lnSpc>
                <a:spcPct val="150000"/>
              </a:lnSpc>
              <a:spcBef>
                <a:spcPts val="0"/>
              </a:spcBef>
              <a:buClrTx/>
              <a:buFont typeface="Symbol" panose="05050102010706020507" pitchFamily="18" charset="2"/>
              <a:buChar char="·"/>
              <a:tabLst>
                <a:tab pos="892175" algn="l"/>
              </a:tabLst>
              <a:defRPr sz="1800">
                <a:solidFill>
                  <a:schemeClr val="bg1"/>
                </a:solidFill>
              </a:defRPr>
            </a:lvl1pPr>
            <a:lvl2pPr marL="453600">
              <a:spcBef>
                <a:spcPts val="0"/>
              </a:spcBef>
              <a:buClrTx/>
              <a:defRPr>
                <a:solidFill>
                  <a:schemeClr val="bg1"/>
                </a:solidFill>
              </a:defRPr>
            </a:lvl2pPr>
            <a:lvl3pPr marL="684000">
              <a:spcBef>
                <a:spcPts val="0"/>
              </a:spcBef>
              <a:buClrTx/>
              <a:defRPr>
                <a:solidFill>
                  <a:schemeClr val="bg1"/>
                </a:solidFill>
              </a:defRPr>
            </a:lvl3pPr>
            <a:lvl4pPr marL="684000">
              <a:spcBef>
                <a:spcPts val="0"/>
              </a:spcBef>
              <a:buClrTx/>
              <a:defRPr>
                <a:solidFill>
                  <a:schemeClr val="bg1"/>
                </a:solidFill>
              </a:defRPr>
            </a:lvl4pPr>
            <a:lvl5pPr marL="684000">
              <a:spcBef>
                <a:spcPts val="0"/>
              </a:spcBef>
              <a:buClrTx/>
              <a:defRPr>
                <a:solidFill>
                  <a:schemeClr val="bg1"/>
                </a:solidFill>
              </a:defRPr>
            </a:lvl5pPr>
            <a:lvl6pPr marL="684000">
              <a:spcBef>
                <a:spcPts val="0"/>
              </a:spcBef>
              <a:buClrTx/>
              <a:defRPr>
                <a:solidFill>
                  <a:schemeClr val="bg1"/>
                </a:solidFill>
              </a:defRPr>
            </a:lvl6pPr>
            <a:lvl7pPr marL="684000">
              <a:spcBef>
                <a:spcPts val="0"/>
              </a:spcBef>
              <a:buClrTx/>
              <a:defRPr>
                <a:solidFill>
                  <a:schemeClr val="bg1"/>
                </a:solidFill>
              </a:defRPr>
            </a:lvl7pPr>
            <a:lvl8pPr marL="684000">
              <a:spcBef>
                <a:spcPts val="0"/>
              </a:spcBef>
              <a:buClrTx/>
              <a:defRPr>
                <a:solidFill>
                  <a:schemeClr val="bg1"/>
                </a:solidFill>
              </a:defRPr>
            </a:lvl8pPr>
            <a:lvl9pPr marL="684000">
              <a:spcBef>
                <a:spcPts val="0"/>
              </a:spcBef>
              <a:buClrTx/>
              <a:defRPr>
                <a:solidFill>
                  <a:schemeClr val="bg1"/>
                </a:solidFill>
              </a:defRPr>
            </a:lvl9pPr>
          </a:lstStyle>
          <a:p>
            <a:pPr lvl="0"/>
            <a:r>
              <a:rPr lang="da-DK" dirty="0"/>
              <a:t>Indsæt emne</a:t>
            </a:r>
            <a:endParaRPr lang="da-DK"/>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2" name="Date Placeholder 1">
            <a:extLst>
              <a:ext uri="{FF2B5EF4-FFF2-40B4-BE49-F238E27FC236}">
                <a16:creationId xmlns:a16="http://schemas.microsoft.com/office/drawing/2014/main" id="{E56EA4E9-57E4-4E45-B1F1-CDAC528B67C2}"/>
              </a:ext>
            </a:extLst>
          </p:cNvPr>
          <p:cNvSpPr>
            <a:spLocks noGrp="1"/>
          </p:cNvSpPr>
          <p:nvPr>
            <p:ph type="dt" sz="half" idx="14"/>
          </p:nvPr>
        </p:nvSpPr>
        <p:spPr/>
        <p:txBody>
          <a:bodyPr/>
          <a:lstStyle/>
          <a:p>
            <a:fld id="{D709F18B-C64D-467D-95E0-03999A31A181}" type="datetime1">
              <a:rPr lang="da-DK" smtClean="0"/>
              <a:t>27-03-2025</a:t>
            </a:fld>
            <a:endParaRPr lang="da-DK" dirty="0"/>
          </a:p>
        </p:txBody>
      </p:sp>
      <p:sp>
        <p:nvSpPr>
          <p:cNvPr id="4" name="Footer Placeholder 3">
            <a:extLst>
              <a:ext uri="{FF2B5EF4-FFF2-40B4-BE49-F238E27FC236}">
                <a16:creationId xmlns:a16="http://schemas.microsoft.com/office/drawing/2014/main" id="{D22A6E8D-28F1-48A8-BE57-479D44D8E296}"/>
              </a:ext>
            </a:extLst>
          </p:cNvPr>
          <p:cNvSpPr>
            <a:spLocks noGrp="1"/>
          </p:cNvSpPr>
          <p:nvPr>
            <p:ph type="ftr" sz="quarter" idx="15"/>
          </p:nvPr>
        </p:nvSpPr>
        <p:spPr bwMode="white"/>
        <p:txBody>
          <a:bodyPr/>
          <a:lstStyle>
            <a:lvl1pPr>
              <a:defRPr>
                <a:solidFill>
                  <a:schemeClr val="bg1"/>
                </a:solidFill>
              </a:defRPr>
            </a:lvl1pPr>
          </a:lstStyle>
          <a:p>
            <a:endParaRPr lang="da-DK" dirty="0">
              <a:solidFill>
                <a:schemeClr val="bg1"/>
              </a:solidFill>
            </a:endParaRPr>
          </a:p>
        </p:txBody>
      </p:sp>
      <p:sp>
        <p:nvSpPr>
          <p:cNvPr id="9" name="Slide Number Placeholder 8">
            <a:extLst>
              <a:ext uri="{FF2B5EF4-FFF2-40B4-BE49-F238E27FC236}">
                <a16:creationId xmlns:a16="http://schemas.microsoft.com/office/drawing/2014/main" id="{ADB41A0A-2FD5-4406-BE18-69A2C9C45298}"/>
              </a:ext>
            </a:extLst>
          </p:cNvPr>
          <p:cNvSpPr>
            <a:spLocks noGrp="1"/>
          </p:cNvSpPr>
          <p:nvPr>
            <p:ph type="sldNum" sz="quarter" idx="16"/>
          </p:nvPr>
        </p:nvSpPr>
        <p:spPr/>
        <p:txBody>
          <a:bodyPr/>
          <a:lstStyle/>
          <a:p>
            <a:fld id="{80AE25ED-097C-4BDC-A7CE-FA97BD9CA3B5}" type="slidenum">
              <a:rPr lang="da-DK" smtClean="0"/>
              <a:pPr/>
              <a:t>‹nr.›</a:t>
            </a:fld>
            <a:endParaRPr lang="da-DK" dirty="0"/>
          </a:p>
        </p:txBody>
      </p:sp>
      <p:pic>
        <p:nvPicPr>
          <p:cNvPr id="1141778722" name="image" descr="{&quot;templafy&quot;:{&quot;id&quot;:&quot;94f21946-2707-4e3d-8254-c164c0e9a050&quot;}}"/>
          <p:cNvPicPr>
            <a:picLocks noChangeAspect="1"/>
          </p:cNvPicPr>
          <p:nvPr/>
        </p:nvPicPr>
        <p:blipFill>
          <a:blip r:embed="rId2"/>
          <a:stretch>
            <a:fillRect/>
          </a:stretch>
        </p:blipFill>
        <p:spPr>
          <a:xfrm>
            <a:off x="8976321" y="6042696"/>
            <a:ext cx="2534400" cy="655200"/>
          </a:xfrm>
          <a:prstGeom prst="rect">
            <a:avLst/>
          </a:prstGeom>
        </p:spPr>
      </p:pic>
      <p:sp>
        <p:nvSpPr>
          <p:cNvPr id="7" name="Title 6">
            <a:extLst>
              <a:ext uri="{FF2B5EF4-FFF2-40B4-BE49-F238E27FC236}">
                <a16:creationId xmlns:a16="http://schemas.microsoft.com/office/drawing/2014/main" id="{994CC749-1F69-4E27-9545-A4E563565859}"/>
              </a:ext>
            </a:extLst>
          </p:cNvPr>
          <p:cNvSpPr>
            <a:spLocks noGrp="1"/>
          </p:cNvSpPr>
          <p:nvPr>
            <p:ph type="title" hasCustomPrompt="1"/>
          </p:nvPr>
        </p:nvSpPr>
        <p:spPr/>
        <p:txBody>
          <a:bodyPr/>
          <a:lstStyle>
            <a:lvl1pPr>
              <a:defRPr>
                <a:solidFill>
                  <a:schemeClr val="bg1"/>
                </a:solidFill>
              </a:defRPr>
            </a:lvl1pPr>
          </a:lstStyle>
          <a:p>
            <a:r>
              <a:rPr lang="da-DK" dirty="0"/>
              <a:t>Klik her for at tilføje titel</a:t>
            </a:r>
            <a:endParaRPr lang="da-DK"/>
          </a:p>
        </p:txBody>
      </p:sp>
    </p:spTree>
    <p:extLst>
      <p:ext uri="{BB962C8B-B14F-4D97-AF65-F5344CB8AC3E}">
        <p14:creationId xmlns:p14="http://schemas.microsoft.com/office/powerpoint/2010/main" val="372780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verskrift og indhol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rIns="1036800"/>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p:txBody>
          <a:bodyPr rIns="10368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4" name="Date Placeholder 3"/>
          <p:cNvSpPr>
            <a:spLocks noGrp="1"/>
          </p:cNvSpPr>
          <p:nvPr>
            <p:ph type="dt" sz="half" idx="10"/>
          </p:nvPr>
        </p:nvSpPr>
        <p:spPr/>
        <p:txBody>
          <a:bodyPr/>
          <a:lstStyle/>
          <a:p>
            <a:fld id="{D709F18B-C64D-467D-95E0-03999A31A181}" type="datetime1">
              <a:rPr lang="da-DK" smtClean="0"/>
              <a:t>27-03-2025</a:t>
            </a:fld>
            <a:endParaRPr lang="da-DK" dirty="0"/>
          </a:p>
        </p:txBody>
      </p:sp>
      <p:sp>
        <p:nvSpPr>
          <p:cNvPr id="5" name="Footer Placeholder 4"/>
          <p:cNvSpPr>
            <a:spLocks noGrp="1"/>
          </p:cNvSpPr>
          <p:nvPr>
            <p:ph type="ftr" sz="quarter" idx="11"/>
          </p:nvPr>
        </p:nvSpPr>
        <p:spPr/>
        <p:txBody>
          <a:bodyPr/>
          <a:lstStyle/>
          <a:p>
            <a:endParaRPr lang="da-DK" dirty="0"/>
          </a:p>
        </p:txBody>
      </p:sp>
      <p:sp>
        <p:nvSpPr>
          <p:cNvPr id="6" name="Slide Number Placeholder 5"/>
          <p:cNvSpPr>
            <a:spLocks noGrp="1"/>
          </p:cNvSpPr>
          <p:nvPr>
            <p:ph type="sldNum" sz="quarter" idx="12"/>
          </p:nvPr>
        </p:nvSpPr>
        <p:spPr/>
        <p:txBody>
          <a:bodyPr/>
          <a:lstStyle/>
          <a:p>
            <a:fld id="{80AE25ED-097C-4BDC-A7CE-FA97BD9CA3B5}" type="slidenum">
              <a:rPr lang="da-DK" smtClean="0"/>
              <a:pPr/>
              <a:t>‹nr.›</a:t>
            </a:fld>
            <a:endParaRPr lang="da-DK" dirty="0"/>
          </a:p>
        </p:txBody>
      </p:sp>
    </p:spTree>
    <p:extLst>
      <p:ext uri="{BB962C8B-B14F-4D97-AF65-F5344CB8AC3E}">
        <p14:creationId xmlns:p14="http://schemas.microsoft.com/office/powerpoint/2010/main" val="3353099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    Indhold og     1/4 billede">
    <p:spTree>
      <p:nvGrpSpPr>
        <p:cNvPr id="1" name=""/>
        <p:cNvGrpSpPr/>
        <p:nvPr/>
      </p:nvGrpSpPr>
      <p:grpSpPr>
        <a:xfrm>
          <a:off x="0" y="0"/>
          <a:ext cx="0" cy="0"/>
          <a:chOff x="0" y="0"/>
          <a:chExt cx="0" cy="0"/>
        </a:xfrm>
      </p:grpSpPr>
      <p:sp>
        <p:nvSpPr>
          <p:cNvPr id="13" name="Pladsholder til billede 12"/>
          <p:cNvSpPr>
            <a:spLocks noGrp="1"/>
          </p:cNvSpPr>
          <p:nvPr>
            <p:ph type="pic" sz="quarter" idx="14" hasCustomPrompt="1"/>
          </p:nvPr>
        </p:nvSpPr>
        <p:spPr>
          <a:xfrm>
            <a:off x="9056688" y="179387"/>
            <a:ext cx="2952750" cy="6497638"/>
          </a:xfrm>
        </p:spPr>
        <p:txBody>
          <a:bodyPr lIns="72000" tIns="36000" rIns="72000" anchor="t" anchorCtr="0"/>
          <a:lstStyle>
            <a:lvl1pPr marL="0" indent="0" algn="ctr">
              <a:buNone/>
              <a:defRPr sz="1400"/>
            </a:lvl1pPr>
          </a:lstStyle>
          <a:p>
            <a:r>
              <a:rPr lang="da-DK" dirty="0"/>
              <a:t>Klik på rammen for at indsætte billede via Templafy og Images</a:t>
            </a:r>
            <a:endParaRPr lang="da-DK"/>
          </a:p>
        </p:txBody>
      </p:sp>
      <p:sp>
        <p:nvSpPr>
          <p:cNvPr id="2" name="Title 1"/>
          <p:cNvSpPr>
            <a:spLocks noGrp="1"/>
          </p:cNvSpPr>
          <p:nvPr>
            <p:ph type="title" hasCustomPrompt="1"/>
          </p:nvPr>
        </p:nvSpPr>
        <p:spPr>
          <a:xfrm>
            <a:off x="701676" y="363600"/>
            <a:ext cx="8075418" cy="936000"/>
          </a:xfrm>
        </p:spPr>
        <p:txBody>
          <a:bodyPr/>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a:xfrm>
            <a:off x="702667" y="1450800"/>
            <a:ext cx="8074675" cy="4464000"/>
          </a:xfrm>
        </p:spPr>
        <p:txBody>
          <a:bodyPr rIns="1440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Slide Number Placeholder 5 (FAST)"/>
          <p:cNvSpPr txBox="1">
            <a:spLocks/>
          </p:cNvSpPr>
          <p:nvPr userDrawn="1"/>
        </p:nvSpPr>
        <p:spPr>
          <a:xfrm>
            <a:off x="702668" y="6400800"/>
            <a:ext cx="279770" cy="356400"/>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Date Placeholder 6">
            <a:extLst>
              <a:ext uri="{FF2B5EF4-FFF2-40B4-BE49-F238E27FC236}">
                <a16:creationId xmlns:a16="http://schemas.microsoft.com/office/drawing/2014/main" id="{11070532-2CAF-4ECE-8777-C9646D0AD00D}"/>
              </a:ext>
            </a:extLst>
          </p:cNvPr>
          <p:cNvSpPr>
            <a:spLocks noGrp="1"/>
          </p:cNvSpPr>
          <p:nvPr>
            <p:ph type="dt" sz="half" idx="16"/>
          </p:nvPr>
        </p:nvSpPr>
        <p:spPr/>
        <p:txBody>
          <a:bodyPr/>
          <a:lstStyle/>
          <a:p>
            <a:fld id="{D709F18B-C64D-467D-95E0-03999A31A181}" type="datetime1">
              <a:rPr lang="da-DK" smtClean="0"/>
              <a:t>27-03-2025</a:t>
            </a:fld>
            <a:endParaRPr lang="da-DK" dirty="0"/>
          </a:p>
        </p:txBody>
      </p:sp>
      <p:sp>
        <p:nvSpPr>
          <p:cNvPr id="8" name="Footer Placeholder 7">
            <a:extLst>
              <a:ext uri="{FF2B5EF4-FFF2-40B4-BE49-F238E27FC236}">
                <a16:creationId xmlns:a16="http://schemas.microsoft.com/office/drawing/2014/main" id="{EC019C8C-050F-4CAB-9F7B-25C88EA7DBCC}"/>
              </a:ext>
            </a:extLst>
          </p:cNvPr>
          <p:cNvSpPr>
            <a:spLocks noGrp="1"/>
          </p:cNvSpPr>
          <p:nvPr>
            <p:ph type="ftr" sz="quarter" idx="17"/>
          </p:nvPr>
        </p:nvSpPr>
        <p:spPr/>
        <p:txBody>
          <a:bodyPr/>
          <a:lstStyle/>
          <a:p>
            <a:pPr>
              <a:lnSpc>
                <a:spcPct val="100000"/>
              </a:lnSpc>
              <a:spcBef>
                <a:spcPts val="0"/>
              </a:spcBef>
            </a:pPr>
            <a:endParaRPr lang="da-DK" dirty="0"/>
          </a:p>
        </p:txBody>
      </p:sp>
      <p:sp>
        <p:nvSpPr>
          <p:cNvPr id="9" name="Slide Number Placeholder 8">
            <a:extLst>
              <a:ext uri="{FF2B5EF4-FFF2-40B4-BE49-F238E27FC236}">
                <a16:creationId xmlns:a16="http://schemas.microsoft.com/office/drawing/2014/main" id="{ADB8A3C3-55D0-476C-BD2C-EC8140DC3EAA}"/>
              </a:ext>
            </a:extLst>
          </p:cNvPr>
          <p:cNvSpPr>
            <a:spLocks noGrp="1"/>
          </p:cNvSpPr>
          <p:nvPr>
            <p:ph type="sldNum" sz="quarter" idx="18"/>
          </p:nvPr>
        </p:nvSpPr>
        <p:spPr/>
        <p:txBody>
          <a:bodyPr/>
          <a:lstStyle/>
          <a:p>
            <a:fld id="{80AE25ED-097C-4BDC-A7CE-FA97BD9CA3B5}" type="slidenum">
              <a:rPr lang="da-DK" smtClean="0"/>
              <a:pPr/>
              <a:t>‹nr.›</a:t>
            </a:fld>
            <a:endParaRPr lang="da-DK" dirty="0"/>
          </a:p>
        </p:txBody>
      </p:sp>
      <p:pic>
        <p:nvPicPr>
          <p:cNvPr id="1624186345" name="Logo" descr="{&quot;templafy&quot;:{&quot;id&quot;:&quot;2aaff18c-07de-49fa-944a-0be14d9e4cb9&quot;}}"/>
          <p:cNvPicPr>
            <a:picLocks noChangeAspect="1"/>
          </p:cNvPicPr>
          <p:nvPr/>
        </p:nvPicPr>
        <p:blipFill>
          <a:blip r:embed="rId2"/>
          <a:stretch>
            <a:fillRect/>
          </a:stretch>
        </p:blipFill>
        <p:spPr>
          <a:xfrm>
            <a:off x="8976321" y="6042696"/>
            <a:ext cx="2534400" cy="655200"/>
          </a:xfrm>
          <a:prstGeom prst="rect">
            <a:avLst/>
          </a:prstGeom>
        </p:spPr>
      </p:pic>
      <p:sp>
        <p:nvSpPr>
          <p:cNvPr id="14" name="AutoShape 4">
            <a:extLst>
              <a:ext uri="{FF2B5EF4-FFF2-40B4-BE49-F238E27FC236}">
                <a16:creationId xmlns:a16="http://schemas.microsoft.com/office/drawing/2014/main" id="{BA604413-7CCC-4FA6-A273-C7717311D0A8}"/>
              </a:ext>
            </a:extLst>
          </p:cNvPr>
          <p:cNvSpPr>
            <a:spLocks/>
          </p:cNvSpPr>
          <p:nvPr userDrawn="1"/>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1439299118"/>
      </p:ext>
    </p:extLst>
  </p:cSld>
  <p:clrMapOvr>
    <a:masterClrMapping/>
  </p:clrMapOvr>
  <p:extLst>
    <p:ext uri="{DCECCB84-F9BA-43D5-87BE-67443E8EF086}">
      <p15:sldGuideLst xmlns:p15="http://schemas.microsoft.com/office/powerpoint/2012/main">
        <p15:guide id="1" pos="5705" userDrawn="1">
          <p15:clr>
            <a:srgbClr val="A4A3A4"/>
          </p15:clr>
        </p15:guide>
        <p15:guide id="2" pos="5528"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    Indhold og     1/3 billede">
    <p:spTree>
      <p:nvGrpSpPr>
        <p:cNvPr id="1" name=""/>
        <p:cNvGrpSpPr/>
        <p:nvPr/>
      </p:nvGrpSpPr>
      <p:grpSpPr>
        <a:xfrm>
          <a:off x="0" y="0"/>
          <a:ext cx="0" cy="0"/>
          <a:chOff x="0" y="0"/>
          <a:chExt cx="0" cy="0"/>
        </a:xfrm>
      </p:grpSpPr>
      <p:sp>
        <p:nvSpPr>
          <p:cNvPr id="13" name="Pladsholder til billede 12"/>
          <p:cNvSpPr>
            <a:spLocks noGrp="1"/>
          </p:cNvSpPr>
          <p:nvPr>
            <p:ph type="pic" sz="quarter" idx="14" hasCustomPrompt="1"/>
          </p:nvPr>
        </p:nvSpPr>
        <p:spPr>
          <a:xfrm>
            <a:off x="8067600" y="179387"/>
            <a:ext cx="3941838" cy="6497638"/>
          </a:xfrm>
        </p:spPr>
        <p:txBody>
          <a:bodyPr lIns="72000" tIns="36000" rIns="72000" anchor="t" anchorCtr="0"/>
          <a:lstStyle>
            <a:lvl1pPr marL="0" indent="0" algn="ctr">
              <a:buNone/>
              <a:defRPr sz="1400"/>
            </a:lvl1pPr>
          </a:lstStyle>
          <a:p>
            <a:r>
              <a:rPr lang="da-DK" noProof="1"/>
              <a:t>Klik på rammen for at indsætte billede via Templafy og Images</a:t>
            </a:r>
            <a:endParaRPr lang="da-DK"/>
          </a:p>
        </p:txBody>
      </p:sp>
      <p:sp>
        <p:nvSpPr>
          <p:cNvPr id="2" name="Title 1"/>
          <p:cNvSpPr>
            <a:spLocks noGrp="1"/>
          </p:cNvSpPr>
          <p:nvPr>
            <p:ph type="title" hasCustomPrompt="1"/>
          </p:nvPr>
        </p:nvSpPr>
        <p:spPr>
          <a:xfrm>
            <a:off x="702668" y="363600"/>
            <a:ext cx="7084462" cy="936000"/>
          </a:xfrm>
        </p:spPr>
        <p:txBody>
          <a:bodyPr/>
          <a:lstStyle>
            <a:lvl1pPr>
              <a:defRPr cap="none" baseline="0"/>
            </a:lvl1pPr>
          </a:lstStyle>
          <a:p>
            <a:r>
              <a:rPr lang="da-DK" dirty="0"/>
              <a:t>Klik her for at tilføje titel</a:t>
            </a:r>
            <a:endParaRPr lang="da-DK"/>
          </a:p>
        </p:txBody>
      </p:sp>
      <p:sp>
        <p:nvSpPr>
          <p:cNvPr id="3" name="Content Placeholder 2"/>
          <p:cNvSpPr>
            <a:spLocks noGrp="1"/>
          </p:cNvSpPr>
          <p:nvPr>
            <p:ph idx="1" hasCustomPrompt="1"/>
          </p:nvPr>
        </p:nvSpPr>
        <p:spPr>
          <a:xfrm>
            <a:off x="702668" y="1450800"/>
            <a:ext cx="7084710" cy="4464000"/>
          </a:xfrm>
        </p:spPr>
        <p:txBody>
          <a:bodyPr rIns="144000"/>
          <a:lstStyle>
            <a:lvl1pPr>
              <a:defRPr/>
            </a:lvl1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Slide Number Placeholder 5 (FAST)"/>
          <p:cNvSpPr txBox="1">
            <a:spLocks/>
          </p:cNvSpPr>
          <p:nvPr userDrawn="1"/>
        </p:nvSpPr>
        <p:spPr>
          <a:xfrm>
            <a:off x="702668" y="6400800"/>
            <a:ext cx="279770" cy="356400"/>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Date Placeholder 7">
            <a:extLst>
              <a:ext uri="{FF2B5EF4-FFF2-40B4-BE49-F238E27FC236}">
                <a16:creationId xmlns:a16="http://schemas.microsoft.com/office/drawing/2014/main" id="{98D47456-165F-4A02-9FD6-9A0E1B90783E}"/>
              </a:ext>
            </a:extLst>
          </p:cNvPr>
          <p:cNvSpPr>
            <a:spLocks noGrp="1"/>
          </p:cNvSpPr>
          <p:nvPr>
            <p:ph type="dt" sz="half" idx="16"/>
          </p:nvPr>
        </p:nvSpPr>
        <p:spPr/>
        <p:txBody>
          <a:bodyPr/>
          <a:lstStyle/>
          <a:p>
            <a:fld id="{D709F18B-C64D-467D-95E0-03999A31A181}" type="datetime1">
              <a:rPr lang="da-DK" smtClean="0"/>
              <a:t>27-03-2025</a:t>
            </a:fld>
            <a:endParaRPr lang="da-DK" dirty="0"/>
          </a:p>
        </p:txBody>
      </p:sp>
      <p:sp>
        <p:nvSpPr>
          <p:cNvPr id="9" name="Footer Placeholder 8">
            <a:extLst>
              <a:ext uri="{FF2B5EF4-FFF2-40B4-BE49-F238E27FC236}">
                <a16:creationId xmlns:a16="http://schemas.microsoft.com/office/drawing/2014/main" id="{0B898419-599F-4C22-957C-7F975B1D3A6E}"/>
              </a:ext>
            </a:extLst>
          </p:cNvPr>
          <p:cNvSpPr>
            <a:spLocks noGrp="1"/>
          </p:cNvSpPr>
          <p:nvPr>
            <p:ph type="ftr" sz="quarter" idx="17"/>
          </p:nvPr>
        </p:nvSpPr>
        <p:spPr/>
        <p:txBody>
          <a:bodyPr/>
          <a:lstStyle/>
          <a:p>
            <a:pPr>
              <a:lnSpc>
                <a:spcPct val="100000"/>
              </a:lnSpc>
              <a:spcBef>
                <a:spcPts val="0"/>
              </a:spcBef>
            </a:pPr>
            <a:endParaRPr lang="da-DK" dirty="0"/>
          </a:p>
        </p:txBody>
      </p:sp>
      <p:sp>
        <p:nvSpPr>
          <p:cNvPr id="12" name="Slide Number Placeholder 11">
            <a:extLst>
              <a:ext uri="{FF2B5EF4-FFF2-40B4-BE49-F238E27FC236}">
                <a16:creationId xmlns:a16="http://schemas.microsoft.com/office/drawing/2014/main" id="{9020E6C9-27A9-4DC7-87B7-A6BC4A4DA578}"/>
              </a:ext>
            </a:extLst>
          </p:cNvPr>
          <p:cNvSpPr>
            <a:spLocks noGrp="1"/>
          </p:cNvSpPr>
          <p:nvPr>
            <p:ph type="sldNum" sz="quarter" idx="18"/>
          </p:nvPr>
        </p:nvSpPr>
        <p:spPr/>
        <p:txBody>
          <a:bodyPr/>
          <a:lstStyle/>
          <a:p>
            <a:fld id="{80AE25ED-097C-4BDC-A7CE-FA97BD9CA3B5}" type="slidenum">
              <a:rPr lang="da-DK" smtClean="0"/>
              <a:pPr/>
              <a:t>‹nr.›</a:t>
            </a:fld>
            <a:endParaRPr lang="da-DK" dirty="0"/>
          </a:p>
        </p:txBody>
      </p:sp>
      <p:pic>
        <p:nvPicPr>
          <p:cNvPr id="86693726" name="Logo" descr="{&quot;templafy&quot;:{&quot;id&quot;:&quot;5eb52242-f768-4ced-8f3b-6fd9a138bbce&quot;}}"/>
          <p:cNvPicPr>
            <a:picLocks noChangeAspect="1"/>
          </p:cNvPicPr>
          <p:nvPr/>
        </p:nvPicPr>
        <p:blipFill>
          <a:blip r:embed="rId2"/>
          <a:stretch>
            <a:fillRect/>
          </a:stretch>
        </p:blipFill>
        <p:spPr>
          <a:xfrm>
            <a:off x="8976321" y="6042696"/>
            <a:ext cx="2534400" cy="655200"/>
          </a:xfrm>
          <a:prstGeom prst="rect">
            <a:avLst/>
          </a:prstGeom>
        </p:spPr>
      </p:pic>
      <p:sp>
        <p:nvSpPr>
          <p:cNvPr id="15" name="AutoShape 4">
            <a:extLst>
              <a:ext uri="{FF2B5EF4-FFF2-40B4-BE49-F238E27FC236}">
                <a16:creationId xmlns:a16="http://schemas.microsoft.com/office/drawing/2014/main" id="{6E0A83DE-F591-4D48-99C9-C41BC00857F6}"/>
              </a:ext>
            </a:extLst>
          </p:cNvPr>
          <p:cNvSpPr>
            <a:spLocks/>
          </p:cNvSpPr>
          <p:nvPr userDrawn="1"/>
        </p:nvSpPr>
        <p:spPr bwMode="gray">
          <a:xfrm>
            <a:off x="8538450" y="6915108"/>
            <a:ext cx="2952750" cy="138436"/>
          </a:xfrm>
          <a:prstGeom prst="rect">
            <a:avLst/>
          </a:prstGeom>
          <a:noFill/>
          <a:ln w="12700" algn="ctr">
            <a:noFill/>
            <a:miter lim="800000"/>
            <a:headEnd/>
            <a:tailEnd/>
          </a:ln>
          <a:effectLst/>
        </p:spPr>
        <p:txBody>
          <a:bodyPr wrap="square" lIns="0" tIns="0" rIns="0" bIns="0">
            <a:spAutoFit/>
          </a:bodyPr>
          <a:lstStyle/>
          <a:p>
            <a:pPr algn="r" defTabSz="457200">
              <a:lnSpc>
                <a:spcPct val="108000"/>
              </a:lnSpc>
              <a:spcBef>
                <a:spcPts val="600"/>
              </a:spcBef>
              <a:tabLst>
                <a:tab pos="177800" algn="l"/>
              </a:tabLst>
            </a:pPr>
            <a:r>
              <a:rPr lang="da-DK" sz="900" b="0" noProof="1">
                <a:solidFill>
                  <a:schemeClr val="tx1">
                    <a:lumMod val="65000"/>
                    <a:lumOff val="35000"/>
                  </a:schemeClr>
                </a:solidFill>
                <a:cs typeface="Arial" charset="0"/>
              </a:rPr>
              <a:t>Klik på knappen </a:t>
            </a:r>
            <a:r>
              <a:rPr lang="da-DK" sz="900" b="1" noProof="1">
                <a:solidFill>
                  <a:schemeClr val="tx1">
                    <a:lumMod val="65000"/>
                    <a:lumOff val="35000"/>
                  </a:schemeClr>
                </a:solidFill>
                <a:cs typeface="Arial" charset="0"/>
              </a:rPr>
              <a:t>Indsæt logo forrest </a:t>
            </a:r>
            <a:r>
              <a:rPr lang="da-DK" sz="900" b="0" noProof="1">
                <a:solidFill>
                  <a:schemeClr val="tx1">
                    <a:lumMod val="65000"/>
                    <a:lumOff val="35000"/>
                  </a:schemeClr>
                </a:solidFill>
                <a:cs typeface="Arial" charset="0"/>
              </a:rPr>
              <a:t>for at vise logoet</a:t>
            </a:r>
            <a:endParaRPr lang="da-DK"/>
          </a:p>
        </p:txBody>
      </p:sp>
    </p:spTree>
    <p:extLst>
      <p:ext uri="{BB962C8B-B14F-4D97-AF65-F5344CB8AC3E}">
        <p14:creationId xmlns:p14="http://schemas.microsoft.com/office/powerpoint/2010/main" val="2304418021"/>
      </p:ext>
    </p:extLst>
  </p:cSld>
  <p:clrMapOvr>
    <a:masterClrMapping/>
  </p:clrMapOvr>
  <p:extLst>
    <p:ext uri="{DCECCB84-F9BA-43D5-87BE-67443E8EF086}">
      <p15:sldGuideLst xmlns:p15="http://schemas.microsoft.com/office/powerpoint/2012/main">
        <p15:guide id="1" pos="4905" userDrawn="1">
          <p15:clr>
            <a:srgbClr val="A4A3A4"/>
          </p15:clr>
        </p15:guide>
        <p15:guide id="2" pos="5081"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5111750"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6375600" y="1450800"/>
            <a:ext cx="511200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10" name="Line 5"/>
          <p:cNvSpPr>
            <a:spLocks noChangeShapeType="1"/>
          </p:cNvSpPr>
          <p:nvPr userDrawn="1"/>
        </p:nvSpPr>
        <p:spPr bwMode="auto">
          <a:xfrm>
            <a:off x="6096000"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Tree>
    <p:extLst>
      <p:ext uri="{BB962C8B-B14F-4D97-AF65-F5344CB8AC3E}">
        <p14:creationId xmlns:p14="http://schemas.microsoft.com/office/powerpoint/2010/main" val="1137865132"/>
      </p:ext>
    </p:extLst>
  </p:cSld>
  <p:clrMapOvr>
    <a:masterClrMapping/>
  </p:clrMapOvr>
  <p:extLst>
    <p:ext uri="{DCECCB84-F9BA-43D5-87BE-67443E8EF086}">
      <p15:sldGuideLst xmlns:p15="http://schemas.microsoft.com/office/powerpoint/2012/main">
        <p15:guide id="1" pos="3662" userDrawn="1">
          <p15:clr>
            <a:srgbClr val="A4A3A4"/>
          </p15:clr>
        </p15:guide>
        <p15:guide id="2" pos="3839" userDrawn="1">
          <p15:clr>
            <a:srgbClr val="A4A3A4"/>
          </p15:clr>
        </p15:guide>
        <p15:guide id="3" pos="4016"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e indhold ">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701676" y="1450800"/>
            <a:ext cx="3221038" cy="4464000"/>
          </a:xfrm>
        </p:spPr>
        <p:txBody>
          <a:bodyPr rIns="144000"/>
          <a:lstStyle>
            <a:lvl1pPr>
              <a:defRPr sz="1600"/>
            </a:lvl1pPr>
            <a:lvl2pPr>
              <a:defRPr sz="1400"/>
            </a:lvl2pPr>
            <a:lvl3pPr>
              <a:defRPr sz="1200"/>
            </a:lvl3pPr>
            <a:lvl4pPr>
              <a:defRPr sz="1200"/>
            </a:lvl4pPr>
            <a:lvl5pPr>
              <a:defRPr sz="1200"/>
            </a:lvl5pPr>
            <a:lvl6pPr>
              <a:defRPr sz="14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endParaRPr lang="da-DK" dirty="0"/>
          </a:p>
        </p:txBody>
      </p:sp>
      <p:sp>
        <p:nvSpPr>
          <p:cNvPr id="4" name="Content Placeholder 3"/>
          <p:cNvSpPr>
            <a:spLocks noGrp="1"/>
          </p:cNvSpPr>
          <p:nvPr>
            <p:ph sz="half" idx="2" hasCustomPrompt="1"/>
          </p:nvPr>
        </p:nvSpPr>
        <p:spPr>
          <a:xfrm>
            <a:off x="4487264" y="1450800"/>
            <a:ext cx="3220050" cy="4464000"/>
          </a:xfrm>
        </p:spPr>
        <p:txBody>
          <a:bodyPr rIns="144000"/>
          <a:lstStyle>
            <a:lvl1pPr>
              <a:defRPr sz="1600"/>
            </a:lvl1pPr>
            <a:lvl2pPr>
              <a:defRPr sz="1400"/>
            </a:lvl2pPr>
            <a:lvl3pPr>
              <a:defRPr sz="1200"/>
            </a:lvl3pPr>
            <a:lvl4pPr>
              <a:defRPr sz="1200"/>
            </a:lvl4pPr>
            <a:lvl5pPr>
              <a:defRPr sz="1200"/>
            </a:lvl5pPr>
            <a:lvl6pPr>
              <a:defRPr sz="1800"/>
            </a:lvl6pPr>
            <a:lvl7pPr>
              <a:defRPr sz="1800"/>
            </a:lvl7pPr>
            <a:lvl8pPr>
              <a:defRPr sz="1800"/>
            </a:lvl8pPr>
            <a:lvl9pPr>
              <a:defRPr sz="1800"/>
            </a:lvl9pPr>
          </a:lstStyle>
          <a:p>
            <a:pPr lvl="0"/>
            <a:r>
              <a:rPr lang="da-DK" dirty="0"/>
              <a:t>Klik her for at tilføje tekst</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p:txBody>
      </p:sp>
      <p:sp>
        <p:nvSpPr>
          <p:cNvPr id="5" name="Date Placeholder 4"/>
          <p:cNvSpPr>
            <a:spLocks noGrp="1"/>
          </p:cNvSpPr>
          <p:nvPr>
            <p:ph type="dt" sz="half" idx="10"/>
          </p:nvPr>
        </p:nvSpPr>
        <p:spPr/>
        <p:txBody>
          <a:bodyPr/>
          <a:lstStyle/>
          <a:p>
            <a:fld id="{D709F18B-C64D-467D-95E0-03999A31A181}" type="datetime1">
              <a:rPr lang="da-DK" smtClean="0"/>
              <a:t>27-03-2025</a:t>
            </a:fld>
            <a:endParaRPr lang="da-DK" dirty="0"/>
          </a:p>
        </p:txBody>
      </p:sp>
      <p:sp>
        <p:nvSpPr>
          <p:cNvPr id="6" name="Footer Placeholder 5"/>
          <p:cNvSpPr>
            <a:spLocks noGrp="1"/>
          </p:cNvSpPr>
          <p:nvPr>
            <p:ph type="ftr" sz="quarter" idx="11"/>
          </p:nvPr>
        </p:nvSpPr>
        <p:spPr/>
        <p:txBody>
          <a:bodyPr/>
          <a:lstStyle/>
          <a:p>
            <a:endParaRPr lang="da-DK" dirty="0"/>
          </a:p>
        </p:txBody>
      </p:sp>
      <p:sp>
        <p:nvSpPr>
          <p:cNvPr id="7" name="Slide Number Placeholder 6"/>
          <p:cNvSpPr>
            <a:spLocks noGrp="1"/>
          </p:cNvSpPr>
          <p:nvPr>
            <p:ph type="sldNum" sz="quarter" idx="12"/>
          </p:nvPr>
        </p:nvSpPr>
        <p:spPr/>
        <p:txBody>
          <a:bodyPr/>
          <a:lstStyle/>
          <a:p>
            <a:fld id="{80AE25ED-097C-4BDC-A7CE-FA97BD9CA3B5}" type="slidenum">
              <a:rPr lang="da-DK" smtClean="0"/>
              <a:pPr/>
              <a:t>‹nr.›</a:t>
            </a:fld>
            <a:endParaRPr lang="da-DK" dirty="0"/>
          </a:p>
        </p:txBody>
      </p:sp>
      <p:sp>
        <p:nvSpPr>
          <p:cNvPr id="8" name="Title 7"/>
          <p:cNvSpPr>
            <a:spLocks noGrp="1"/>
          </p:cNvSpPr>
          <p:nvPr>
            <p:ph type="title" hasCustomPrompt="1"/>
          </p:nvPr>
        </p:nvSpPr>
        <p:spPr/>
        <p:txBody>
          <a:bodyPr/>
          <a:lstStyle>
            <a:lvl1pPr>
              <a:defRPr/>
            </a:lvl1pPr>
          </a:lstStyle>
          <a:p>
            <a:r>
              <a:rPr lang="da-DK" dirty="0"/>
              <a:t>Klik her for at tilføje titel</a:t>
            </a:r>
            <a:endParaRPr lang="da-DK"/>
          </a:p>
        </p:txBody>
      </p:sp>
      <p:sp>
        <p:nvSpPr>
          <p:cNvPr id="11" name="Content Placeholder 4">
            <a:extLst>
              <a:ext uri="{FF2B5EF4-FFF2-40B4-BE49-F238E27FC236}">
                <a16:creationId xmlns:a16="http://schemas.microsoft.com/office/drawing/2014/main" id="{39C4FF46-D1E8-41B4-A51E-1FD980294EF8}"/>
              </a:ext>
            </a:extLst>
          </p:cNvPr>
          <p:cNvSpPr>
            <a:spLocks noGrp="1"/>
          </p:cNvSpPr>
          <p:nvPr>
            <p:ph sz="quarter" idx="13" hasCustomPrompt="1"/>
          </p:nvPr>
        </p:nvSpPr>
        <p:spPr>
          <a:xfrm>
            <a:off x="8267101" y="1450800"/>
            <a:ext cx="3220050" cy="4464000"/>
          </a:xfrm>
        </p:spPr>
        <p:txBody>
          <a:bodyPr rIns="144000"/>
          <a:lstStyle>
            <a:lvl1pPr>
              <a:defRPr sz="1600"/>
            </a:lvl1pPr>
            <a:lvl2pPr>
              <a:defRPr sz="1400"/>
            </a:lvl2pPr>
            <a:lvl3pPr>
              <a:defRPr sz="1200"/>
            </a:lvl3pPr>
            <a:lvl4pPr>
              <a:defRPr sz="1200"/>
            </a:lvl4pPr>
            <a:lvl5pPr>
              <a:defRPr sz="1200"/>
            </a:lvl5pPr>
          </a:lstStyle>
          <a:p>
            <a:pPr lvl="0"/>
            <a:r>
              <a:rPr lang="da-DK" noProof="0" dirty="0"/>
              <a:t>Klik for at tilføje tekst</a:t>
            </a:r>
            <a:endParaRPr lang="da-DK"/>
          </a:p>
          <a:p>
            <a:pPr lvl="1"/>
            <a:r>
              <a:rPr lang="da-DK" noProof="0" dirty="0"/>
              <a:t>Andet Niveau</a:t>
            </a:r>
            <a:endParaRPr lang="da-DK"/>
          </a:p>
          <a:p>
            <a:pPr lvl="2"/>
            <a:r>
              <a:rPr lang="da-DK" noProof="0" dirty="0"/>
              <a:t>Tredje Niveau</a:t>
            </a:r>
            <a:endParaRPr lang="da-DK"/>
          </a:p>
          <a:p>
            <a:pPr lvl="3"/>
            <a:r>
              <a:rPr lang="da-DK" noProof="0" dirty="0"/>
              <a:t>Fjerde Niveau</a:t>
            </a:r>
            <a:endParaRPr lang="da-DK"/>
          </a:p>
          <a:p>
            <a:pPr lvl="4"/>
            <a:r>
              <a:rPr lang="da-DK" noProof="0" dirty="0"/>
              <a:t>Femte Niveau</a:t>
            </a:r>
            <a:endParaRPr lang="da-DK"/>
          </a:p>
          <a:p>
            <a:pPr lvl="5"/>
            <a:r>
              <a:rPr lang="da-DK" noProof="0" dirty="0"/>
              <a:t>6</a:t>
            </a:r>
            <a:endParaRPr lang="da-DK"/>
          </a:p>
          <a:p>
            <a:pPr lvl="6"/>
            <a:r>
              <a:rPr lang="da-DK" noProof="0" dirty="0"/>
              <a:t>7</a:t>
            </a:r>
            <a:endParaRPr lang="da-DK"/>
          </a:p>
          <a:p>
            <a:pPr lvl="7"/>
            <a:r>
              <a:rPr lang="da-DK" noProof="0" dirty="0"/>
              <a:t>8</a:t>
            </a:r>
            <a:endParaRPr lang="da-DK"/>
          </a:p>
          <a:p>
            <a:pPr lvl="8"/>
            <a:r>
              <a:rPr lang="da-DK" noProof="0" dirty="0"/>
              <a:t>9</a:t>
            </a:r>
            <a:endParaRPr lang="da-DK"/>
          </a:p>
        </p:txBody>
      </p:sp>
      <p:sp>
        <p:nvSpPr>
          <p:cNvPr id="10" name="Line 5"/>
          <p:cNvSpPr>
            <a:spLocks noChangeShapeType="1"/>
          </p:cNvSpPr>
          <p:nvPr userDrawn="1"/>
        </p:nvSpPr>
        <p:spPr bwMode="auto">
          <a:xfrm>
            <a:off x="7988588" y="1511301"/>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
        <p:nvSpPr>
          <p:cNvPr id="19" name="Line 5">
            <a:extLst>
              <a:ext uri="{FF2B5EF4-FFF2-40B4-BE49-F238E27FC236}">
                <a16:creationId xmlns:a16="http://schemas.microsoft.com/office/drawing/2014/main" id="{5195F64E-E880-4C67-9339-04C69E75DD97}"/>
              </a:ext>
            </a:extLst>
          </p:cNvPr>
          <p:cNvSpPr>
            <a:spLocks noChangeShapeType="1"/>
          </p:cNvSpPr>
          <p:nvPr userDrawn="1"/>
        </p:nvSpPr>
        <p:spPr bwMode="auto">
          <a:xfrm>
            <a:off x="4204988" y="1512000"/>
            <a:ext cx="0" cy="4391025"/>
          </a:xfrm>
          <a:prstGeom prst="line">
            <a:avLst/>
          </a:prstGeom>
          <a:noFill/>
          <a:ln w="3175">
            <a:solidFill>
              <a:srgbClr val="BAB6B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a-DK" sz="1700" dirty="0"/>
          </a:p>
        </p:txBody>
      </p:sp>
    </p:spTree>
    <p:extLst>
      <p:ext uri="{BB962C8B-B14F-4D97-AF65-F5344CB8AC3E}">
        <p14:creationId xmlns:p14="http://schemas.microsoft.com/office/powerpoint/2010/main" val="3460599658"/>
      </p:ext>
    </p:extLst>
  </p:cSld>
  <p:clrMapOvr>
    <a:masterClrMapping/>
  </p:clrMapOvr>
  <p:extLst>
    <p:ext uri="{DCECCB84-F9BA-43D5-87BE-67443E8EF086}">
      <p15:sldGuideLst xmlns:p15="http://schemas.microsoft.com/office/powerpoint/2012/main">
        <p15:guide id="1" pos="2471" userDrawn="1">
          <p15:clr>
            <a:srgbClr val="A4A3A4"/>
          </p15:clr>
        </p15:guide>
        <p15:guide id="2" pos="2825" userDrawn="1">
          <p15:clr>
            <a:srgbClr val="A4A3A4"/>
          </p15:clr>
        </p15:guide>
        <p15:guide id="3" pos="4855" userDrawn="1">
          <p15:clr>
            <a:srgbClr val="A4A3A4"/>
          </p15:clr>
        </p15:guide>
        <p15:guide id="4" pos="5208"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01675" y="361840"/>
            <a:ext cx="10785475"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i master</a:t>
            </a:r>
            <a:endParaRPr lang="da-DK"/>
          </a:p>
        </p:txBody>
      </p:sp>
      <p:sp>
        <p:nvSpPr>
          <p:cNvPr id="1027" name="Rectangle 3"/>
          <p:cNvSpPr>
            <a:spLocks noGrp="1" noChangeArrowheads="1"/>
          </p:cNvSpPr>
          <p:nvPr>
            <p:ph type="body" idx="1"/>
          </p:nvPr>
        </p:nvSpPr>
        <p:spPr bwMode="auto">
          <a:xfrm>
            <a:off x="702667" y="1449388"/>
            <a:ext cx="10784483" cy="4464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i master</a:t>
            </a:r>
            <a:endParaRPr lang="da-DK"/>
          </a:p>
          <a:p>
            <a:pPr lvl="1"/>
            <a:r>
              <a:rPr lang="da-DK" dirty="0"/>
              <a:t>Andet niveau</a:t>
            </a:r>
            <a:endParaRPr lang="da-DK"/>
          </a:p>
          <a:p>
            <a:pPr lvl="2"/>
            <a:r>
              <a:rPr lang="da-DK" dirty="0"/>
              <a:t>Tredje niveau</a:t>
            </a:r>
            <a:endParaRPr lang="da-DK"/>
          </a:p>
          <a:p>
            <a:pPr lvl="3"/>
            <a:r>
              <a:rPr lang="da-DK" dirty="0"/>
              <a:t>Fjerde niveau</a:t>
            </a:r>
            <a:endParaRPr lang="da-DK"/>
          </a:p>
          <a:p>
            <a:pPr lvl="4"/>
            <a:r>
              <a:rPr lang="da-DK" dirty="0"/>
              <a:t>Femte niveau</a:t>
            </a:r>
            <a:endParaRPr lang="da-DK"/>
          </a:p>
          <a:p>
            <a:pPr lvl="5"/>
            <a:r>
              <a:rPr lang="da-DK" dirty="0"/>
              <a:t>6</a:t>
            </a:r>
            <a:endParaRPr lang="da-DK"/>
          </a:p>
          <a:p>
            <a:pPr lvl="6"/>
            <a:r>
              <a:rPr lang="da-DK" dirty="0"/>
              <a:t>7</a:t>
            </a:r>
            <a:endParaRPr lang="da-DK"/>
          </a:p>
          <a:p>
            <a:pPr lvl="7"/>
            <a:r>
              <a:rPr lang="da-DK" dirty="0"/>
              <a:t>8</a:t>
            </a:r>
            <a:endParaRPr lang="da-DK"/>
          </a:p>
          <a:p>
            <a:pPr lvl="8"/>
            <a:r>
              <a:rPr lang="da-DK" dirty="0"/>
              <a:t>9</a:t>
            </a:r>
            <a:endParaRPr lang="da-DK"/>
          </a:p>
        </p:txBody>
      </p:sp>
      <p:sp>
        <p:nvSpPr>
          <p:cNvPr id="3" name="Date Placeholder 2"/>
          <p:cNvSpPr>
            <a:spLocks noGrp="1"/>
          </p:cNvSpPr>
          <p:nvPr>
            <p:ph type="dt" sz="half" idx="2"/>
          </p:nvPr>
        </p:nvSpPr>
        <p:spPr>
          <a:xfrm>
            <a:off x="0" y="6912000"/>
            <a:ext cx="0" cy="0"/>
          </a:xfrm>
          <a:prstGeom prst="rect">
            <a:avLst/>
          </a:prstGeom>
        </p:spPr>
        <p:txBody>
          <a:bodyPr vert="horz" lIns="91440" tIns="45720" rIns="91440" bIns="45720" rtlCol="0" anchor="ctr"/>
          <a:lstStyle>
            <a:lvl1pPr algn="l">
              <a:defRPr sz="100">
                <a:noFill/>
              </a:defRPr>
            </a:lvl1pPr>
          </a:lstStyle>
          <a:p>
            <a:fld id="{D709F18B-C64D-467D-95E0-03999A31A181}" type="datetime1">
              <a:rPr lang="da-DK" smtClean="0"/>
              <a:t>27-03-2025</a:t>
            </a:fld>
            <a:endParaRPr lang="da-DK" dirty="0"/>
          </a:p>
        </p:txBody>
      </p:sp>
      <p:sp>
        <p:nvSpPr>
          <p:cNvPr id="12" name="Footer Placeholder 1"/>
          <p:cNvSpPr>
            <a:spLocks noGrp="1"/>
          </p:cNvSpPr>
          <p:nvPr>
            <p:ph type="ftr" sz="quarter" idx="3"/>
          </p:nvPr>
        </p:nvSpPr>
        <p:spPr>
          <a:xfrm>
            <a:off x="1029600" y="6401052"/>
            <a:ext cx="3794400" cy="274857"/>
          </a:xfrm>
          <a:prstGeom prst="rect">
            <a:avLst/>
          </a:prstGeom>
        </p:spPr>
        <p:txBody>
          <a:bodyPr vert="horz" lIns="0" tIns="0" rIns="0" bIns="0" rtlCol="0" anchor="t" anchorCtr="0"/>
          <a:lstStyle>
            <a:lvl1pPr algn="l">
              <a:lnSpc>
                <a:spcPct val="100000"/>
              </a:lnSpc>
              <a:spcBef>
                <a:spcPts val="0"/>
              </a:spcBef>
              <a:defRPr sz="900" b="0">
                <a:solidFill>
                  <a:schemeClr val="tx1"/>
                </a:solidFill>
              </a:defRPr>
            </a:lvl1pPr>
          </a:lstStyle>
          <a:p>
            <a:pPr>
              <a:lnSpc>
                <a:spcPct val="100000"/>
              </a:lnSpc>
              <a:spcBef>
                <a:spcPts val="0"/>
              </a:spcBef>
            </a:pPr>
            <a:endParaRPr lang="da-DK" dirty="0"/>
          </a:p>
        </p:txBody>
      </p:sp>
      <p:sp>
        <p:nvSpPr>
          <p:cNvPr id="13" name="Slide Number Placeholder 5 (FAST)"/>
          <p:cNvSpPr txBox="1">
            <a:spLocks/>
          </p:cNvSpPr>
          <p:nvPr/>
        </p:nvSpPr>
        <p:spPr>
          <a:xfrm>
            <a:off x="702668" y="6401052"/>
            <a:ext cx="279770" cy="275973"/>
          </a:xfrm>
          <a:prstGeom prst="rect">
            <a:avLst/>
          </a:prstGeom>
        </p:spPr>
        <p:txBody>
          <a:bodyPr vert="horz" lIns="0" tIns="0" rIns="0" bIns="0" rtlCol="0" anchor="t"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83DFD3FF-FAEA-D841-BBBA-173DB513EC35}" type="slidenum">
              <a:rPr kumimoji="0" lang="da-DK" sz="9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a-DK" sz="9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4"/>
          </p:nvPr>
        </p:nvSpPr>
        <p:spPr>
          <a:xfrm>
            <a:off x="0" y="6912000"/>
            <a:ext cx="0" cy="0"/>
          </a:xfrm>
          <a:prstGeom prst="rect">
            <a:avLst/>
          </a:prstGeom>
        </p:spPr>
        <p:txBody>
          <a:bodyPr vert="horz" lIns="0" tIns="0" rIns="0" bIns="0" rtlCol="0" anchor="t" anchorCtr="0"/>
          <a:lstStyle>
            <a:lvl1pPr algn="l">
              <a:defRPr sz="900">
                <a:noFill/>
              </a:defRPr>
            </a:lvl1pPr>
          </a:lstStyle>
          <a:p>
            <a:fld id="{80AE25ED-097C-4BDC-A7CE-FA97BD9CA3B5}" type="slidenum">
              <a:rPr lang="da-DK" smtClean="0"/>
              <a:pPr/>
              <a:t>‹nr.›</a:t>
            </a:fld>
            <a:endParaRPr lang="da-DK" dirty="0"/>
          </a:p>
        </p:txBody>
      </p:sp>
      <p:pic>
        <p:nvPicPr>
          <p:cNvPr id="259724674" name="image" descr="{&quot;templafy&quot;:{&quot;id&quot;:&quot;2454ea24-c1ba-47e2-8607-a9415b6a302e&quot;}}"/>
          <p:cNvPicPr>
            <a:picLocks noChangeAspect="1"/>
          </p:cNvPicPr>
          <p:nvPr/>
        </p:nvPicPr>
        <p:blipFill>
          <a:blip r:embed="rId22"/>
          <a:stretch>
            <a:fillRect/>
          </a:stretch>
        </p:blipFill>
        <p:spPr>
          <a:xfrm>
            <a:off x="8976320" y="6042696"/>
            <a:ext cx="2534400" cy="655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747" r:id="rId2"/>
    <p:sldLayoutId id="2147483758" r:id="rId3"/>
    <p:sldLayoutId id="2147483754" r:id="rId4"/>
    <p:sldLayoutId id="2147483656" r:id="rId5"/>
    <p:sldLayoutId id="2147483738" r:id="rId6"/>
    <p:sldLayoutId id="2147483739" r:id="rId7"/>
    <p:sldLayoutId id="2147483658" r:id="rId8"/>
    <p:sldLayoutId id="2147483748" r:id="rId9"/>
    <p:sldLayoutId id="2147483750" r:id="rId10"/>
    <p:sldLayoutId id="2147483749" r:id="rId11"/>
    <p:sldLayoutId id="2147483759" r:id="rId12"/>
    <p:sldLayoutId id="2147483752" r:id="rId13"/>
    <p:sldLayoutId id="2147483720" r:id="rId14"/>
    <p:sldLayoutId id="2147483741" r:id="rId15"/>
    <p:sldLayoutId id="2147483740" r:id="rId16"/>
    <p:sldLayoutId id="2147483661" r:id="rId17"/>
    <p:sldLayoutId id="2147483727" r:id="rId18"/>
    <p:sldLayoutId id="2147483736" r:id="rId19"/>
    <p:sldLayoutId id="2147483746" r:id="rId20"/>
  </p:sldLayoutIdLst>
  <p:hf hdr="0" ftr="0" dt="0"/>
  <p:txStyles>
    <p:titleStyle>
      <a:lvl1pPr algn="l" rtl="0" eaLnBrk="1" fontAlgn="base" hangingPunct="1">
        <a:lnSpc>
          <a:spcPct val="90000"/>
        </a:lnSpc>
        <a:spcBef>
          <a:spcPct val="0"/>
        </a:spcBef>
        <a:spcAft>
          <a:spcPct val="0"/>
        </a:spcAft>
        <a:defRPr sz="2800" b="0" cap="none" baseline="0">
          <a:solidFill>
            <a:srgbClr val="3B5463"/>
          </a:solidFill>
          <a:latin typeface="+mj-lt"/>
          <a:ea typeface="+mj-ea"/>
          <a:cs typeface="+mj-cs"/>
        </a:defRPr>
      </a:lvl1pPr>
      <a:lvl2pPr algn="l" rtl="0" eaLnBrk="1" fontAlgn="base" hangingPunct="1">
        <a:lnSpc>
          <a:spcPct val="96000"/>
        </a:lnSpc>
        <a:spcBef>
          <a:spcPct val="0"/>
        </a:spcBef>
        <a:spcAft>
          <a:spcPct val="0"/>
        </a:spcAft>
        <a:defRPr sz="2600" b="1">
          <a:solidFill>
            <a:schemeClr val="tx1"/>
          </a:solidFill>
          <a:latin typeface="Arial" charset="0"/>
        </a:defRPr>
      </a:lvl2pPr>
      <a:lvl3pPr algn="l" rtl="0" eaLnBrk="1" fontAlgn="base" hangingPunct="1">
        <a:lnSpc>
          <a:spcPct val="96000"/>
        </a:lnSpc>
        <a:spcBef>
          <a:spcPct val="0"/>
        </a:spcBef>
        <a:spcAft>
          <a:spcPct val="0"/>
        </a:spcAft>
        <a:defRPr sz="2600" b="1">
          <a:solidFill>
            <a:schemeClr val="tx1"/>
          </a:solidFill>
          <a:latin typeface="Arial" charset="0"/>
        </a:defRPr>
      </a:lvl3pPr>
      <a:lvl4pPr algn="l" rtl="0" eaLnBrk="1" fontAlgn="base" hangingPunct="1">
        <a:lnSpc>
          <a:spcPct val="96000"/>
        </a:lnSpc>
        <a:spcBef>
          <a:spcPct val="0"/>
        </a:spcBef>
        <a:spcAft>
          <a:spcPct val="0"/>
        </a:spcAft>
        <a:defRPr sz="2600" b="1">
          <a:solidFill>
            <a:schemeClr val="tx1"/>
          </a:solidFill>
          <a:latin typeface="Arial" charset="0"/>
        </a:defRPr>
      </a:lvl4pPr>
      <a:lvl5pPr algn="l" rtl="0" eaLnBrk="1" fontAlgn="base" hangingPunct="1">
        <a:lnSpc>
          <a:spcPct val="96000"/>
        </a:lnSpc>
        <a:spcBef>
          <a:spcPct val="0"/>
        </a:spcBef>
        <a:spcAft>
          <a:spcPct val="0"/>
        </a:spcAft>
        <a:defRPr sz="2600" b="1">
          <a:solidFill>
            <a:schemeClr val="tx1"/>
          </a:solidFill>
          <a:latin typeface="Arial" charset="0"/>
        </a:defRPr>
      </a:lvl5pPr>
      <a:lvl6pPr marL="457200" algn="l" rtl="0" eaLnBrk="1" fontAlgn="base" hangingPunct="1">
        <a:lnSpc>
          <a:spcPct val="96000"/>
        </a:lnSpc>
        <a:spcBef>
          <a:spcPct val="0"/>
        </a:spcBef>
        <a:spcAft>
          <a:spcPct val="0"/>
        </a:spcAft>
        <a:defRPr sz="2600" b="1">
          <a:solidFill>
            <a:schemeClr val="tx1"/>
          </a:solidFill>
          <a:latin typeface="Arial" charset="0"/>
        </a:defRPr>
      </a:lvl6pPr>
      <a:lvl7pPr marL="914400" algn="l" rtl="0" eaLnBrk="1" fontAlgn="base" hangingPunct="1">
        <a:lnSpc>
          <a:spcPct val="96000"/>
        </a:lnSpc>
        <a:spcBef>
          <a:spcPct val="0"/>
        </a:spcBef>
        <a:spcAft>
          <a:spcPct val="0"/>
        </a:spcAft>
        <a:defRPr sz="2600" b="1">
          <a:solidFill>
            <a:schemeClr val="tx1"/>
          </a:solidFill>
          <a:latin typeface="Arial" charset="0"/>
        </a:defRPr>
      </a:lvl7pPr>
      <a:lvl8pPr marL="1371600" algn="l" rtl="0" eaLnBrk="1" fontAlgn="base" hangingPunct="1">
        <a:lnSpc>
          <a:spcPct val="96000"/>
        </a:lnSpc>
        <a:spcBef>
          <a:spcPct val="0"/>
        </a:spcBef>
        <a:spcAft>
          <a:spcPct val="0"/>
        </a:spcAft>
        <a:defRPr sz="2600" b="1">
          <a:solidFill>
            <a:schemeClr val="tx1"/>
          </a:solidFill>
          <a:latin typeface="Arial" charset="0"/>
        </a:defRPr>
      </a:lvl8pPr>
      <a:lvl9pPr marL="1828800" algn="l" rtl="0" eaLnBrk="1" fontAlgn="base" hangingPunct="1">
        <a:lnSpc>
          <a:spcPct val="96000"/>
        </a:lnSpc>
        <a:spcBef>
          <a:spcPct val="0"/>
        </a:spcBef>
        <a:spcAft>
          <a:spcPct val="0"/>
        </a:spcAft>
        <a:defRPr sz="2600" b="1">
          <a:solidFill>
            <a:schemeClr val="tx1"/>
          </a:solidFill>
          <a:latin typeface="Arial" charset="0"/>
        </a:defRPr>
      </a:lvl9pPr>
    </p:titleStyle>
    <p:bodyStyle>
      <a:lvl1pPr marL="180000" indent="-180000" algn="l" rtl="0" eaLnBrk="1" fontAlgn="base" hangingPunct="1">
        <a:lnSpc>
          <a:spcPct val="100000"/>
        </a:lnSpc>
        <a:spcBef>
          <a:spcPts val="1100"/>
        </a:spcBef>
        <a:spcAft>
          <a:spcPct val="0"/>
        </a:spcAft>
        <a:buClr>
          <a:schemeClr val="tx2"/>
        </a:buClr>
        <a:buFont typeface="Symbol" panose="05050102010706020507" pitchFamily="18" charset="2"/>
        <a:buChar char=""/>
        <a:defRPr sz="1600" b="0">
          <a:solidFill>
            <a:schemeClr val="tx1"/>
          </a:solidFill>
          <a:latin typeface="+mn-lt"/>
          <a:ea typeface="+mn-ea"/>
          <a:cs typeface="+mn-cs"/>
        </a:defRPr>
      </a:lvl1pPr>
      <a:lvl2pPr marL="4068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400">
          <a:solidFill>
            <a:schemeClr val="tx1"/>
          </a:solidFill>
          <a:latin typeface="+mn-lt"/>
        </a:defRPr>
      </a:lvl2pPr>
      <a:lvl3pPr marL="633600" indent="-216000" algn="l" rtl="0" eaLnBrk="1" fontAlgn="base" hangingPunct="1">
        <a:lnSpc>
          <a:spcPct val="100000"/>
        </a:lnSpc>
        <a:spcBef>
          <a:spcPts val="800"/>
        </a:spcBef>
        <a:spcAft>
          <a:spcPct val="0"/>
        </a:spcAft>
        <a:buClr>
          <a:schemeClr val="tx2"/>
        </a:buClr>
        <a:buSzPct val="100000"/>
        <a:buFont typeface="Arial" panose="020B0604020202020204" pitchFamily="34" charset="0"/>
        <a:buChar char="–"/>
        <a:defRPr sz="1200">
          <a:solidFill>
            <a:schemeClr val="tx1"/>
          </a:solidFill>
          <a:latin typeface="+mn-lt"/>
        </a:defRPr>
      </a:lvl3pPr>
      <a:lvl4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4pPr>
      <a:lvl5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5pPr>
      <a:lvl6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6pPr>
      <a:lvl7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7pPr>
      <a:lvl8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8pPr>
      <a:lvl9pPr marL="633600" indent="-216000" algn="l" rtl="0" eaLnBrk="1" fontAlgn="base" hangingPunct="1">
        <a:lnSpc>
          <a:spcPct val="100000"/>
        </a:lnSpc>
        <a:spcBef>
          <a:spcPts val="800"/>
        </a:spcBef>
        <a:spcAft>
          <a:spcPct val="0"/>
        </a:spcAft>
        <a:buClr>
          <a:schemeClr val="tx2"/>
        </a:buClr>
        <a:buFont typeface="Arial" panose="020B0604020202020204" pitchFamily="34" charset="0"/>
        <a:buChar char="–"/>
        <a:defRPr sz="12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42" userDrawn="1">
          <p15:clr>
            <a:srgbClr val="A4A3A4"/>
          </p15:clr>
        </p15:guide>
        <p15:guide id="2" pos="7236" userDrawn="1">
          <p15:clr>
            <a:srgbClr val="A4A3A4"/>
          </p15:clr>
        </p15:guide>
        <p15:guide id="4" orient="horz" pos="913" userDrawn="1">
          <p15:clr>
            <a:srgbClr val="A4A3A4"/>
          </p15:clr>
        </p15:guide>
        <p15:guide id="5" orient="horz" pos="3725" userDrawn="1">
          <p15:clr>
            <a:srgbClr val="A4A3A4"/>
          </p15:clr>
        </p15:guide>
        <p15:guide id="6" pos="113" userDrawn="1">
          <p15:clr>
            <a:srgbClr val="A4A3A4"/>
          </p15:clr>
        </p15:guide>
        <p15:guide id="7" orient="horz" pos="113" userDrawn="1">
          <p15:clr>
            <a:srgbClr val="A4A3A4"/>
          </p15:clr>
        </p15:guide>
        <p15:guide id="8" pos="7565" userDrawn="1">
          <p15:clr>
            <a:srgbClr val="A4A3A4"/>
          </p15:clr>
        </p15:guide>
        <p15:guide id="9" orient="horz" pos="4206" userDrawn="1">
          <p15:clr>
            <a:srgbClr val="A4A3A4"/>
          </p15:clr>
        </p15:guide>
        <p15:guide id="10" orient="horz" pos="260"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customXml" Target="../../customXml/item33.xml"/><Relationship Id="rId1" Type="http://schemas.openxmlformats.org/officeDocument/2006/relationships/customXml" Target="../../customXml/item2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customXml" Target="../../customXml/item15.xml"/><Relationship Id="rId1" Type="http://schemas.openxmlformats.org/officeDocument/2006/relationships/customXml" Target="../../customXml/item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i="1" dirty="0"/>
              <a:t>SBS Budget (FSBUD_SYSTEM)</a:t>
            </a:r>
            <a:br>
              <a:rPr lang="da-DK" i="1" dirty="0"/>
            </a:br>
            <a:endParaRPr lang="da-DK" dirty="0"/>
          </a:p>
        </p:txBody>
      </p:sp>
      <p:graphicFrame>
        <p:nvGraphicFramePr>
          <p:cNvPr id="8" name="Pladsholder til indhold 7"/>
          <p:cNvGraphicFramePr>
            <a:graphicFrameLocks noGrp="1"/>
          </p:cNvGraphicFramePr>
          <p:nvPr>
            <p:ph idx="1"/>
            <p:extLst>
              <p:ext uri="{D42A27DB-BD31-4B8C-83A1-F6EECF244321}">
                <p14:modId xmlns:p14="http://schemas.microsoft.com/office/powerpoint/2010/main" val="1282934725"/>
              </p:ext>
            </p:extLst>
          </p:nvPr>
        </p:nvGraphicFramePr>
        <p:xfrm>
          <a:off x="707499" y="1449389"/>
          <a:ext cx="10779651" cy="4464050"/>
        </p:xfrm>
        <a:graphic>
          <a:graphicData uri="http://schemas.openxmlformats.org/drawingml/2006/table">
            <a:tbl>
              <a:tblPr firstRow="1" firstCol="1" bandRow="1">
                <a:tableStyleId>{5C22544A-7EE6-4342-B048-85BDC9FD1C3A}</a:tableStyleId>
              </a:tblPr>
              <a:tblGrid>
                <a:gridCol w="1946766">
                  <a:extLst>
                    <a:ext uri="{9D8B030D-6E8A-4147-A177-3AD203B41FA5}">
                      <a16:colId xmlns:a16="http://schemas.microsoft.com/office/drawing/2014/main" val="2747980574"/>
                    </a:ext>
                  </a:extLst>
                </a:gridCol>
                <a:gridCol w="1833438">
                  <a:extLst>
                    <a:ext uri="{9D8B030D-6E8A-4147-A177-3AD203B41FA5}">
                      <a16:colId xmlns:a16="http://schemas.microsoft.com/office/drawing/2014/main" val="2683973912"/>
                    </a:ext>
                  </a:extLst>
                </a:gridCol>
                <a:gridCol w="5278524">
                  <a:extLst>
                    <a:ext uri="{9D8B030D-6E8A-4147-A177-3AD203B41FA5}">
                      <a16:colId xmlns:a16="http://schemas.microsoft.com/office/drawing/2014/main" val="3789192476"/>
                    </a:ext>
                  </a:extLst>
                </a:gridCol>
                <a:gridCol w="1720923">
                  <a:extLst>
                    <a:ext uri="{9D8B030D-6E8A-4147-A177-3AD203B41FA5}">
                      <a16:colId xmlns:a16="http://schemas.microsoft.com/office/drawing/2014/main" val="1211333277"/>
                    </a:ext>
                  </a:extLst>
                </a:gridCol>
              </a:tblGrid>
              <a:tr h="145766">
                <a:tc>
                  <a:txBody>
                    <a:bodyPr/>
                    <a:lstStyle/>
                    <a:p>
                      <a:pPr>
                        <a:lnSpc>
                          <a:spcPct val="107000"/>
                        </a:lnSpc>
                        <a:spcAft>
                          <a:spcPts val="0"/>
                        </a:spcAft>
                      </a:pPr>
                      <a:r>
                        <a:rPr lang="da-DK" sz="900">
                          <a:effectLst/>
                        </a:rPr>
                        <a:t>Visningsnavn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Entydigt 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Beskrivelse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Kommentar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2558233440"/>
                  </a:ext>
                </a:extLst>
              </a:tr>
              <a:tr h="657247">
                <a:tc>
                  <a:txBody>
                    <a:bodyPr/>
                    <a:lstStyle/>
                    <a:p>
                      <a:pPr>
                        <a:lnSpc>
                          <a:spcPct val="107000"/>
                        </a:lnSpc>
                        <a:spcAft>
                          <a:spcPts val="0"/>
                        </a:spcAft>
                      </a:pPr>
                      <a:r>
                        <a:rPr lang="da-DK" sz="900">
                          <a:effectLst/>
                        </a:rPr>
                        <a:t>Budgetansvarlig Bogføringskreds XXXXX/ Budgetansvarlig Virksomhed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ROLE:BUDB:XXXXX/</a:t>
                      </a:r>
                    </a:p>
                    <a:p>
                      <a:pPr>
                        <a:lnSpc>
                          <a:spcPct val="107000"/>
                        </a:lnSpc>
                        <a:spcAft>
                          <a:spcPts val="0"/>
                        </a:spcAft>
                      </a:pPr>
                      <a:r>
                        <a:rPr lang="da-DK" sz="900">
                          <a:effectLst/>
                        </a:rPr>
                        <a:t>ROLE:BUDV:XXXXXXXX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Giver en adgang til en afgrænset del af budgetdata, undtagen løn, på bogføringskredsen/virksomheden*.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Den defineres en afgrænset adgang separat per bruger.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3985739667"/>
                  </a:ext>
                </a:extLst>
              </a:tr>
              <a:tr h="657247">
                <a:tc>
                  <a:txBody>
                    <a:bodyPr/>
                    <a:lstStyle/>
                    <a:p>
                      <a:pPr>
                        <a:lnSpc>
                          <a:spcPct val="107000"/>
                        </a:lnSpc>
                        <a:spcAft>
                          <a:spcPts val="0"/>
                        </a:spcAft>
                      </a:pPr>
                      <a:r>
                        <a:rPr lang="da-DK" sz="900">
                          <a:effectLst/>
                        </a:rPr>
                        <a:t>Økonomienhed Bogføringskreds XXXXX/ Økonomienhed Virksomhed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ROLE:ØKOB:XXXXX/</a:t>
                      </a:r>
                    </a:p>
                    <a:p>
                      <a:pPr>
                        <a:lnSpc>
                          <a:spcPct val="107000"/>
                        </a:lnSpc>
                        <a:spcAft>
                          <a:spcPts val="0"/>
                        </a:spcAft>
                      </a:pPr>
                      <a:r>
                        <a:rPr lang="da-DK" sz="900" dirty="0">
                          <a:effectLst/>
                        </a:rPr>
                        <a:t>ROLE:ØKOV:XXXXXXXX</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Fuld adgang budgetdata, undtagen løn, på bogføringskredsen/virksomheden*.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2932797921"/>
                  </a:ext>
                </a:extLst>
              </a:tr>
              <a:tr h="767714">
                <a:tc>
                  <a:txBody>
                    <a:bodyPr/>
                    <a:lstStyle/>
                    <a:p>
                      <a:pPr>
                        <a:lnSpc>
                          <a:spcPct val="107000"/>
                        </a:lnSpc>
                        <a:spcAft>
                          <a:spcPts val="0"/>
                        </a:spcAft>
                      </a:pPr>
                      <a:r>
                        <a:rPr lang="da-DK" sz="900">
                          <a:effectLst/>
                        </a:rPr>
                        <a:t>Lokaladministrator Bogføringskreds XXXXX/ Lokaladministrator Virksomhed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ROLE:LOKB:XXXXX/</a:t>
                      </a:r>
                    </a:p>
                    <a:p>
                      <a:pPr>
                        <a:lnSpc>
                          <a:spcPct val="107000"/>
                        </a:lnSpc>
                        <a:spcAft>
                          <a:spcPts val="0"/>
                        </a:spcAft>
                      </a:pPr>
                      <a:r>
                        <a:rPr lang="da-DK" sz="900">
                          <a:effectLst/>
                        </a:rPr>
                        <a:t>ROLE:LOKV:XXXXXXXX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Fuld adgang budgetdata, undtagen løn, på bogføringskredsen/virksomheden*. Adgang til at vedligeholde processkabeloner og starte procesforekomster på bogføringskredsen.</a:t>
                      </a:r>
                      <a:br>
                        <a:rPr lang="da-DK" sz="900">
                          <a:effectLst/>
                        </a:rPr>
                      </a:br>
                      <a:r>
                        <a:rPr lang="da-DK" sz="900">
                          <a:effectLst/>
                        </a:rPr>
                        <a:t>Kan definere adgangen for Budgetansvarlige og Løn – almindelig bruger. Adgang til lokale opsætninger på bogføringskredsen, fx teams.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142173238"/>
                  </a:ext>
                </a:extLst>
              </a:tr>
              <a:tr h="767714">
                <a:tc>
                  <a:txBody>
                    <a:bodyPr/>
                    <a:lstStyle/>
                    <a:p>
                      <a:pPr>
                        <a:lnSpc>
                          <a:spcPct val="107000"/>
                        </a:lnSpc>
                        <a:spcAft>
                          <a:spcPts val="0"/>
                        </a:spcAft>
                      </a:pPr>
                      <a:r>
                        <a:rPr lang="da-DK" sz="900">
                          <a:effectLst/>
                        </a:rPr>
                        <a:t>Løn – almindelig bruger Bogføringskreds XXXXX/ Løn – almindelig bruger Virksomhed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ROLE:LØNB:XXXXX/</a:t>
                      </a:r>
                    </a:p>
                    <a:p>
                      <a:pPr>
                        <a:lnSpc>
                          <a:spcPct val="107000"/>
                        </a:lnSpc>
                        <a:spcAft>
                          <a:spcPts val="0"/>
                        </a:spcAft>
                      </a:pPr>
                      <a:r>
                        <a:rPr lang="da-DK" sz="900">
                          <a:effectLst/>
                        </a:rPr>
                        <a:t>ROLE:LØNV:XXXXXXXX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Giver alene adgang til en afgrænset del af løndata på bogføringskredsen/virksomheden*.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Den defineres en afgrænset adgang separat per bruger.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2342602023"/>
                  </a:ext>
                </a:extLst>
              </a:tr>
              <a:tr h="657247">
                <a:tc>
                  <a:txBody>
                    <a:bodyPr/>
                    <a:lstStyle/>
                    <a:p>
                      <a:pPr>
                        <a:lnSpc>
                          <a:spcPct val="107000"/>
                        </a:lnSpc>
                        <a:spcAft>
                          <a:spcPts val="0"/>
                        </a:spcAft>
                      </a:pPr>
                      <a:r>
                        <a:rPr lang="da-DK" sz="900">
                          <a:effectLst/>
                        </a:rPr>
                        <a:t>Løn – Specialist Bogføringskreds XXXXX/ Løn – Specialist Virksomhed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ROLE:LØSB:XXXXX/</a:t>
                      </a:r>
                    </a:p>
                    <a:p>
                      <a:pPr>
                        <a:lnSpc>
                          <a:spcPct val="107000"/>
                        </a:lnSpc>
                        <a:spcAft>
                          <a:spcPts val="0"/>
                        </a:spcAft>
                      </a:pPr>
                      <a:r>
                        <a:rPr lang="da-DK" sz="900">
                          <a:effectLst/>
                        </a:rPr>
                        <a:t>ROLE:LØSV:XXXXXXXX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Fuld adgang løndata på bogføringskredsen/virksomheden*.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1263906011"/>
                  </a:ext>
                </a:extLst>
              </a:tr>
              <a:tr h="463494">
                <a:tc>
                  <a:txBody>
                    <a:bodyPr/>
                    <a:lstStyle/>
                    <a:p>
                      <a:pPr>
                        <a:lnSpc>
                          <a:spcPct val="107000"/>
                        </a:lnSpc>
                        <a:spcAft>
                          <a:spcPts val="0"/>
                        </a:spcAft>
                      </a:pPr>
                      <a:r>
                        <a:rPr lang="da-DK" sz="900">
                          <a:effectLst/>
                        </a:rPr>
                        <a:t>Koncern Specialist ministeransvarsområde 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ROLE:KONS:XX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Adgang til budgetdata på aggregeret niveau (bogføringskreds og delregnskab) for ministeransvarsområdet. Kan se budgetdata overført til koncern fordelt på bogføringskreds og delregnskab, men ikke budgetdata i de enkelte bogføringskredse.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4013614832"/>
                  </a:ext>
                </a:extLst>
              </a:tr>
              <a:tr h="347621">
                <a:tc>
                  <a:txBody>
                    <a:bodyPr/>
                    <a:lstStyle/>
                    <a:p>
                      <a:pPr>
                        <a:lnSpc>
                          <a:spcPct val="107000"/>
                        </a:lnSpc>
                        <a:spcAft>
                          <a:spcPts val="0"/>
                        </a:spcAft>
                      </a:pPr>
                      <a:r>
                        <a:rPr lang="da-DK" sz="900" dirty="0">
                          <a:effectLst/>
                        </a:rPr>
                        <a:t>Koncern læseadgang ministeransvarsområde XX</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ROLE:KONL:XX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Adgang til rapportering af budgetdata på aggregeret niveau (bogføringskreds og delregnskab) for ministeransvarsområde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 </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3386212801"/>
                  </a:ext>
                </a:extLst>
              </a:tr>
            </a:tbl>
          </a:graphicData>
        </a:graphic>
      </p:graphicFrame>
      <p:sp>
        <p:nvSpPr>
          <p:cNvPr id="4" name="Slide Number Placeholder 3">
            <a:extLst>
              <a:ext uri="{FF2B5EF4-FFF2-40B4-BE49-F238E27FC236}">
                <a16:creationId xmlns:a16="http://schemas.microsoft.com/office/drawing/2014/main" id="{195A01CB-28B7-49AE-B511-D6198421DD79}"/>
              </a:ext>
            </a:extLst>
          </p:cNvPr>
          <p:cNvSpPr>
            <a:spLocks noGrp="1"/>
          </p:cNvSpPr>
          <p:nvPr>
            <p:ph type="sldNum" sz="quarter" idx="12"/>
          </p:nvPr>
        </p:nvSpPr>
        <p:spPr/>
        <p:txBody>
          <a:bodyPr/>
          <a:lstStyle/>
          <a:p>
            <a:fld id="{80AE25ED-097C-4BDC-A7CE-FA97BD9CA3B5}" type="slidenum">
              <a:rPr lang="da-DK" smtClean="0"/>
              <a:pPr/>
              <a:t>1</a:t>
            </a:fld>
            <a:endParaRPr lang="da-DK" dirty="0"/>
          </a:p>
        </p:txBody>
      </p:sp>
      <p:sp>
        <p:nvSpPr>
          <p:cNvPr id="3" name="Tekstfelt 2"/>
          <p:cNvSpPr txBox="1"/>
          <p:nvPr/>
        </p:nvSpPr>
        <p:spPr>
          <a:xfrm>
            <a:off x="707499" y="5914422"/>
            <a:ext cx="4740429" cy="587340"/>
          </a:xfrm>
          <a:prstGeom prst="rect">
            <a:avLst/>
          </a:prstGeom>
          <a:noFill/>
        </p:spPr>
        <p:txBody>
          <a:bodyPr wrap="square" lIns="0" tIns="0" rIns="0" bIns="0" rtlCol="0">
            <a:spAutoFit/>
          </a:bodyPr>
          <a:lstStyle/>
          <a:p>
            <a:pPr>
              <a:lnSpc>
                <a:spcPct val="100000"/>
              </a:lnSpc>
              <a:spcBef>
                <a:spcPts val="1100"/>
              </a:spcBef>
            </a:pPr>
            <a:r>
              <a:rPr lang="da-DK" sz="900" dirty="0"/>
              <a:t>* Roller til virksomheder giver rollen til samtlige underlæggende bogføringskredse</a:t>
            </a:r>
          </a:p>
          <a:p>
            <a:pPr>
              <a:lnSpc>
                <a:spcPct val="100000"/>
              </a:lnSpc>
              <a:spcBef>
                <a:spcPts val="1100"/>
              </a:spcBef>
            </a:pPr>
            <a:endParaRPr lang="da-DK" sz="2000" dirty="0" err="1"/>
          </a:p>
        </p:txBody>
      </p:sp>
    </p:spTree>
    <p:custDataLst>
      <p:custData r:id="rId1"/>
      <p:custData r:id="rId2"/>
    </p:custDataLst>
    <p:extLst>
      <p:ext uri="{BB962C8B-B14F-4D97-AF65-F5344CB8AC3E}">
        <p14:creationId xmlns:p14="http://schemas.microsoft.com/office/powerpoint/2010/main" val="38172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i="1" dirty="0"/>
              <a:t>SBS Bevilling (FSBUD_FINANSLOV)</a:t>
            </a:r>
            <a:br>
              <a:rPr lang="da-DK" i="1" dirty="0"/>
            </a:br>
            <a:br>
              <a:rPr lang="da-DK" i="1" dirty="0"/>
            </a:br>
            <a:endParaRPr lang="da-DK" dirty="0"/>
          </a:p>
        </p:txBody>
      </p:sp>
      <p:sp>
        <p:nvSpPr>
          <p:cNvPr id="4" name="Slide Number Placeholder 3">
            <a:extLst>
              <a:ext uri="{FF2B5EF4-FFF2-40B4-BE49-F238E27FC236}">
                <a16:creationId xmlns:a16="http://schemas.microsoft.com/office/drawing/2014/main" id="{195A01CB-28B7-49AE-B511-D6198421DD79}"/>
              </a:ext>
            </a:extLst>
          </p:cNvPr>
          <p:cNvSpPr>
            <a:spLocks noGrp="1"/>
          </p:cNvSpPr>
          <p:nvPr>
            <p:ph type="sldNum" sz="quarter" idx="12"/>
          </p:nvPr>
        </p:nvSpPr>
        <p:spPr/>
        <p:txBody>
          <a:bodyPr/>
          <a:lstStyle/>
          <a:p>
            <a:fld id="{80AE25ED-097C-4BDC-A7CE-FA97BD9CA3B5}" type="slidenum">
              <a:rPr lang="da-DK" smtClean="0"/>
              <a:pPr/>
              <a:t>2</a:t>
            </a:fld>
            <a:endParaRPr lang="da-DK" dirty="0"/>
          </a:p>
        </p:txBody>
      </p:sp>
      <p:graphicFrame>
        <p:nvGraphicFramePr>
          <p:cNvPr id="10" name="Pladsholder til indhold 9"/>
          <p:cNvGraphicFramePr>
            <a:graphicFrameLocks noGrp="1"/>
          </p:cNvGraphicFramePr>
          <p:nvPr>
            <p:ph idx="1"/>
            <p:extLst>
              <p:ext uri="{D42A27DB-BD31-4B8C-83A1-F6EECF244321}">
                <p14:modId xmlns:p14="http://schemas.microsoft.com/office/powerpoint/2010/main" val="4131367915"/>
              </p:ext>
            </p:extLst>
          </p:nvPr>
        </p:nvGraphicFramePr>
        <p:xfrm>
          <a:off x="701674" y="1449388"/>
          <a:ext cx="10785475" cy="1242600"/>
        </p:xfrm>
        <a:graphic>
          <a:graphicData uri="http://schemas.openxmlformats.org/drawingml/2006/table">
            <a:tbl>
              <a:tblPr firstRow="1" firstCol="1" bandRow="1">
                <a:tableStyleId>{5C22544A-7EE6-4342-B048-85BDC9FD1C3A}</a:tableStyleId>
              </a:tblPr>
              <a:tblGrid>
                <a:gridCol w="2406489">
                  <a:extLst>
                    <a:ext uri="{9D8B030D-6E8A-4147-A177-3AD203B41FA5}">
                      <a16:colId xmlns:a16="http://schemas.microsoft.com/office/drawing/2014/main" val="1837775407"/>
                    </a:ext>
                  </a:extLst>
                </a:gridCol>
                <a:gridCol w="1491505">
                  <a:extLst>
                    <a:ext uri="{9D8B030D-6E8A-4147-A177-3AD203B41FA5}">
                      <a16:colId xmlns:a16="http://schemas.microsoft.com/office/drawing/2014/main" val="1143011548"/>
                    </a:ext>
                  </a:extLst>
                </a:gridCol>
                <a:gridCol w="5166016">
                  <a:extLst>
                    <a:ext uri="{9D8B030D-6E8A-4147-A177-3AD203B41FA5}">
                      <a16:colId xmlns:a16="http://schemas.microsoft.com/office/drawing/2014/main" val="2608345889"/>
                    </a:ext>
                  </a:extLst>
                </a:gridCol>
                <a:gridCol w="1721465">
                  <a:extLst>
                    <a:ext uri="{9D8B030D-6E8A-4147-A177-3AD203B41FA5}">
                      <a16:colId xmlns:a16="http://schemas.microsoft.com/office/drawing/2014/main" val="2334807136"/>
                    </a:ext>
                  </a:extLst>
                </a:gridCol>
              </a:tblGrid>
              <a:tr h="174874">
                <a:tc>
                  <a:txBody>
                    <a:bodyPr/>
                    <a:lstStyle/>
                    <a:p>
                      <a:pPr>
                        <a:lnSpc>
                          <a:spcPct val="107000"/>
                        </a:lnSpc>
                        <a:spcAft>
                          <a:spcPts val="0"/>
                        </a:spcAft>
                      </a:pPr>
                      <a:r>
                        <a:rPr lang="da-DK" sz="900" dirty="0">
                          <a:effectLst/>
                        </a:rPr>
                        <a:t>Visningsnavn</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Entydigt ID</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Beskrivelse</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Kommentar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9621545"/>
                  </a:ext>
                </a:extLst>
              </a:tr>
              <a:tr h="174874">
                <a:tc>
                  <a:txBody>
                    <a:bodyPr/>
                    <a:lstStyle/>
                    <a:p>
                      <a:pPr>
                        <a:lnSpc>
                          <a:spcPct val="107000"/>
                        </a:lnSpc>
                        <a:spcAft>
                          <a:spcPts val="0"/>
                        </a:spcAft>
                      </a:pPr>
                      <a:r>
                        <a:rPr lang="da-DK" sz="900">
                          <a:effectLst/>
                        </a:rPr>
                        <a:t>(FL) Læseadgang §XX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ROLE:BUS:FL:FLL:XX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dirty="0">
                          <a:effectLst/>
                        </a:rPr>
                        <a:t>Adgang til at se bevillingsdata på paragraffen</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2803922"/>
                  </a:ext>
                </a:extLst>
              </a:tr>
              <a:tr h="174874">
                <a:tc>
                  <a:txBody>
                    <a:bodyPr/>
                    <a:lstStyle/>
                    <a:p>
                      <a:pPr>
                        <a:lnSpc>
                          <a:spcPct val="107000"/>
                        </a:lnSpc>
                        <a:spcAft>
                          <a:spcPts val="0"/>
                        </a:spcAft>
                      </a:pPr>
                      <a:r>
                        <a:rPr lang="da-DK" sz="900" dirty="0">
                          <a:effectLst/>
                        </a:rPr>
                        <a:t>(FL) Forskningsbudget §XX</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ROLE:BUS:FL:FORSK:XX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Adgang til at indrapportere forskningsbudget på paragraffen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5669435"/>
                  </a:ext>
                </a:extLst>
              </a:tr>
              <a:tr h="358989">
                <a:tc>
                  <a:txBody>
                    <a:bodyPr/>
                    <a:lstStyle/>
                    <a:p>
                      <a:pPr>
                        <a:lnSpc>
                          <a:spcPct val="107000"/>
                        </a:lnSpc>
                        <a:spcAft>
                          <a:spcPts val="0"/>
                        </a:spcAft>
                      </a:pPr>
                      <a:r>
                        <a:rPr lang="da-DK" sz="900">
                          <a:effectLst/>
                        </a:rPr>
                        <a:t>(FL) Paragrafredaktør §XX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ROLE:BUS:FL:PARR:XX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Adgang til at redigere bevillingsdata på paragraffen. Adgang til at låse for ændringer på paragraffen.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5939169"/>
                  </a:ext>
                </a:extLst>
              </a:tr>
              <a:tr h="358989">
                <a:tc>
                  <a:txBody>
                    <a:bodyPr/>
                    <a:lstStyle/>
                    <a:p>
                      <a:pPr>
                        <a:lnSpc>
                          <a:spcPct val="107000"/>
                        </a:lnSpc>
                        <a:spcAft>
                          <a:spcPts val="0"/>
                        </a:spcAft>
                      </a:pPr>
                      <a:r>
                        <a:rPr lang="da-DK" sz="900">
                          <a:effectLst/>
                        </a:rPr>
                        <a:t>(FL) Resortministerie §XX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900">
                          <a:effectLst/>
                        </a:rPr>
                        <a:t>ROLE:BUS:FL:RESR:XX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dirty="0">
                          <a:effectLst/>
                        </a:rPr>
                        <a:t>Adgang til at redigere bevillingsdata på paragraffen. Adgang til at vedligeholde teams på paragraffen.</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a-DK" sz="900" dirty="0">
                          <a:effectLst/>
                        </a:rPr>
                        <a:t> </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2914416"/>
                  </a:ext>
                </a:extLst>
              </a:tr>
            </a:tbl>
          </a:graphicData>
        </a:graphic>
      </p:graphicFrame>
      <p:sp>
        <p:nvSpPr>
          <p:cNvPr id="11" name="Titel 1"/>
          <p:cNvSpPr txBox="1">
            <a:spLocks/>
          </p:cNvSpPr>
          <p:nvPr/>
        </p:nvSpPr>
        <p:spPr bwMode="auto">
          <a:xfrm>
            <a:off x="709955" y="2691988"/>
            <a:ext cx="10785475" cy="9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036800" bIns="0" numCol="1" anchor="t" anchorCtr="0" compatLnSpc="1">
            <a:prstTxWarp prst="textNoShape">
              <a:avLst/>
            </a:prstTxWarp>
          </a:bodyPr>
          <a:lstStyle>
            <a:lvl1pPr algn="l" rtl="0" eaLnBrk="1" fontAlgn="base" hangingPunct="1">
              <a:lnSpc>
                <a:spcPct val="90000"/>
              </a:lnSpc>
              <a:spcBef>
                <a:spcPct val="0"/>
              </a:spcBef>
              <a:spcAft>
                <a:spcPct val="0"/>
              </a:spcAft>
              <a:defRPr sz="2800" b="0" cap="none" baseline="0">
                <a:solidFill>
                  <a:srgbClr val="3B5463"/>
                </a:solidFill>
                <a:latin typeface="+mj-lt"/>
                <a:ea typeface="+mj-ea"/>
                <a:cs typeface="+mj-cs"/>
              </a:defRPr>
            </a:lvl1pPr>
            <a:lvl2pPr algn="l" rtl="0" eaLnBrk="1" fontAlgn="base" hangingPunct="1">
              <a:lnSpc>
                <a:spcPct val="96000"/>
              </a:lnSpc>
              <a:spcBef>
                <a:spcPct val="0"/>
              </a:spcBef>
              <a:spcAft>
                <a:spcPct val="0"/>
              </a:spcAft>
              <a:defRPr sz="2600" b="1">
                <a:solidFill>
                  <a:schemeClr val="tx1"/>
                </a:solidFill>
                <a:latin typeface="Arial" charset="0"/>
              </a:defRPr>
            </a:lvl2pPr>
            <a:lvl3pPr algn="l" rtl="0" eaLnBrk="1" fontAlgn="base" hangingPunct="1">
              <a:lnSpc>
                <a:spcPct val="96000"/>
              </a:lnSpc>
              <a:spcBef>
                <a:spcPct val="0"/>
              </a:spcBef>
              <a:spcAft>
                <a:spcPct val="0"/>
              </a:spcAft>
              <a:defRPr sz="2600" b="1">
                <a:solidFill>
                  <a:schemeClr val="tx1"/>
                </a:solidFill>
                <a:latin typeface="Arial" charset="0"/>
              </a:defRPr>
            </a:lvl3pPr>
            <a:lvl4pPr algn="l" rtl="0" eaLnBrk="1" fontAlgn="base" hangingPunct="1">
              <a:lnSpc>
                <a:spcPct val="96000"/>
              </a:lnSpc>
              <a:spcBef>
                <a:spcPct val="0"/>
              </a:spcBef>
              <a:spcAft>
                <a:spcPct val="0"/>
              </a:spcAft>
              <a:defRPr sz="2600" b="1">
                <a:solidFill>
                  <a:schemeClr val="tx1"/>
                </a:solidFill>
                <a:latin typeface="Arial" charset="0"/>
              </a:defRPr>
            </a:lvl4pPr>
            <a:lvl5pPr algn="l" rtl="0" eaLnBrk="1" fontAlgn="base" hangingPunct="1">
              <a:lnSpc>
                <a:spcPct val="96000"/>
              </a:lnSpc>
              <a:spcBef>
                <a:spcPct val="0"/>
              </a:spcBef>
              <a:spcAft>
                <a:spcPct val="0"/>
              </a:spcAft>
              <a:defRPr sz="2600" b="1">
                <a:solidFill>
                  <a:schemeClr val="tx1"/>
                </a:solidFill>
                <a:latin typeface="Arial" charset="0"/>
              </a:defRPr>
            </a:lvl5pPr>
            <a:lvl6pPr marL="457200" algn="l" rtl="0" eaLnBrk="1" fontAlgn="base" hangingPunct="1">
              <a:lnSpc>
                <a:spcPct val="96000"/>
              </a:lnSpc>
              <a:spcBef>
                <a:spcPct val="0"/>
              </a:spcBef>
              <a:spcAft>
                <a:spcPct val="0"/>
              </a:spcAft>
              <a:defRPr sz="2600" b="1">
                <a:solidFill>
                  <a:schemeClr val="tx1"/>
                </a:solidFill>
                <a:latin typeface="Arial" charset="0"/>
              </a:defRPr>
            </a:lvl6pPr>
            <a:lvl7pPr marL="914400" algn="l" rtl="0" eaLnBrk="1" fontAlgn="base" hangingPunct="1">
              <a:lnSpc>
                <a:spcPct val="96000"/>
              </a:lnSpc>
              <a:spcBef>
                <a:spcPct val="0"/>
              </a:spcBef>
              <a:spcAft>
                <a:spcPct val="0"/>
              </a:spcAft>
              <a:defRPr sz="2600" b="1">
                <a:solidFill>
                  <a:schemeClr val="tx1"/>
                </a:solidFill>
                <a:latin typeface="Arial" charset="0"/>
              </a:defRPr>
            </a:lvl7pPr>
            <a:lvl8pPr marL="1371600" algn="l" rtl="0" eaLnBrk="1" fontAlgn="base" hangingPunct="1">
              <a:lnSpc>
                <a:spcPct val="96000"/>
              </a:lnSpc>
              <a:spcBef>
                <a:spcPct val="0"/>
              </a:spcBef>
              <a:spcAft>
                <a:spcPct val="0"/>
              </a:spcAft>
              <a:defRPr sz="2600" b="1">
                <a:solidFill>
                  <a:schemeClr val="tx1"/>
                </a:solidFill>
                <a:latin typeface="Arial" charset="0"/>
              </a:defRPr>
            </a:lvl8pPr>
            <a:lvl9pPr marL="1828800" algn="l" rtl="0" eaLnBrk="1" fontAlgn="base" hangingPunct="1">
              <a:lnSpc>
                <a:spcPct val="96000"/>
              </a:lnSpc>
              <a:spcBef>
                <a:spcPct val="0"/>
              </a:spcBef>
              <a:spcAft>
                <a:spcPct val="0"/>
              </a:spcAft>
              <a:defRPr sz="2600" b="1">
                <a:solidFill>
                  <a:schemeClr val="tx1"/>
                </a:solidFill>
                <a:latin typeface="Arial" charset="0"/>
              </a:defRPr>
            </a:lvl9pPr>
          </a:lstStyle>
          <a:p>
            <a:r>
              <a:rPr lang="da-DK" b="1" i="1" dirty="0"/>
              <a:t>SBS Brugeradministration (SBS IDM)</a:t>
            </a:r>
            <a:endParaRPr lang="da-DK" i="1" dirty="0"/>
          </a:p>
          <a:p>
            <a:br>
              <a:rPr lang="da-DK" i="1" kern="0" dirty="0"/>
            </a:br>
            <a:br>
              <a:rPr lang="da-DK" i="1" kern="0" dirty="0"/>
            </a:br>
            <a:endParaRPr lang="da-DK" kern="0" dirty="0"/>
          </a:p>
        </p:txBody>
      </p:sp>
      <p:graphicFrame>
        <p:nvGraphicFramePr>
          <p:cNvPr id="12" name="Tabel 11"/>
          <p:cNvGraphicFramePr>
            <a:graphicFrameLocks noGrp="1"/>
          </p:cNvGraphicFramePr>
          <p:nvPr>
            <p:extLst>
              <p:ext uri="{D42A27DB-BD31-4B8C-83A1-F6EECF244321}">
                <p14:modId xmlns:p14="http://schemas.microsoft.com/office/powerpoint/2010/main" val="1548183667"/>
              </p:ext>
            </p:extLst>
          </p:nvPr>
        </p:nvGraphicFramePr>
        <p:xfrm>
          <a:off x="687858" y="3627988"/>
          <a:ext cx="10785473" cy="2285450"/>
        </p:xfrm>
        <a:graphic>
          <a:graphicData uri="http://schemas.openxmlformats.org/drawingml/2006/table">
            <a:tbl>
              <a:tblPr firstRow="1" firstCol="1" bandRow="1">
                <a:tableStyleId>{5C22544A-7EE6-4342-B048-85BDC9FD1C3A}</a:tableStyleId>
              </a:tblPr>
              <a:tblGrid>
                <a:gridCol w="2194306">
                  <a:extLst>
                    <a:ext uri="{9D8B030D-6E8A-4147-A177-3AD203B41FA5}">
                      <a16:colId xmlns:a16="http://schemas.microsoft.com/office/drawing/2014/main" val="2954610114"/>
                    </a:ext>
                  </a:extLst>
                </a:gridCol>
                <a:gridCol w="2547227">
                  <a:extLst>
                    <a:ext uri="{9D8B030D-6E8A-4147-A177-3AD203B41FA5}">
                      <a16:colId xmlns:a16="http://schemas.microsoft.com/office/drawing/2014/main" val="1688850072"/>
                    </a:ext>
                  </a:extLst>
                </a:gridCol>
                <a:gridCol w="4500100">
                  <a:extLst>
                    <a:ext uri="{9D8B030D-6E8A-4147-A177-3AD203B41FA5}">
                      <a16:colId xmlns:a16="http://schemas.microsoft.com/office/drawing/2014/main" val="1964662508"/>
                    </a:ext>
                  </a:extLst>
                </a:gridCol>
                <a:gridCol w="1543840">
                  <a:extLst>
                    <a:ext uri="{9D8B030D-6E8A-4147-A177-3AD203B41FA5}">
                      <a16:colId xmlns:a16="http://schemas.microsoft.com/office/drawing/2014/main" val="748189154"/>
                    </a:ext>
                  </a:extLst>
                </a:gridCol>
              </a:tblGrid>
              <a:tr h="142058">
                <a:tc>
                  <a:txBody>
                    <a:bodyPr/>
                    <a:lstStyle/>
                    <a:p>
                      <a:pPr>
                        <a:lnSpc>
                          <a:spcPct val="107000"/>
                        </a:lnSpc>
                        <a:spcAft>
                          <a:spcPts val="0"/>
                        </a:spcAft>
                      </a:pPr>
                      <a:r>
                        <a:rPr lang="da-DK" sz="900">
                          <a:effectLst/>
                        </a:rPr>
                        <a:t>Visningsnavn</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Entydigt ID</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Beskrivelse</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Kommentar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3392936356"/>
                  </a:ext>
                </a:extLst>
              </a:tr>
              <a:tr h="864159">
                <a:tc>
                  <a:txBody>
                    <a:bodyPr/>
                    <a:lstStyle/>
                    <a:p>
                      <a:pPr>
                        <a:lnSpc>
                          <a:spcPct val="107000"/>
                        </a:lnSpc>
                        <a:spcAft>
                          <a:spcPts val="0"/>
                        </a:spcAft>
                      </a:pPr>
                      <a:r>
                        <a:rPr lang="da-DK" sz="900" dirty="0">
                          <a:effectLst/>
                        </a:rPr>
                        <a:t>(FL) IDM</a:t>
                      </a:r>
                    </a:p>
                    <a:p>
                      <a:pPr>
                        <a:lnSpc>
                          <a:spcPct val="107000"/>
                        </a:lnSpc>
                        <a:spcAft>
                          <a:spcPts val="0"/>
                        </a:spcAft>
                      </a:pPr>
                      <a:r>
                        <a:rPr lang="da-DK" sz="900" dirty="0">
                          <a:effectLst/>
                        </a:rPr>
                        <a:t>Ministeransvarsområde (specifik §)</a:t>
                      </a:r>
                    </a:p>
                    <a:p>
                      <a:pPr>
                        <a:lnSpc>
                          <a:spcPct val="107000"/>
                        </a:lnSpc>
                        <a:spcAft>
                          <a:spcPts val="0"/>
                        </a:spcAft>
                      </a:pPr>
                      <a:r>
                        <a:rPr lang="da-DK" sz="900" dirty="0">
                          <a:effectLst/>
                        </a:rPr>
                        <a:t> </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ROLE:IDM:FL:M:XX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Denne rolle er beregnet til brugeradministratorer på SBS Bevilling på ministerieniveau. Den giver mulighed for at tilføje forretningsroller på SBS Bevilling på ministerieniveau til brugere fra virksomheder, der er tilknyttet ministerium XX, samt oprette sådanne brugere. Den kan også tildele samme IDM-rolle til andre brugere.</a:t>
                      </a:r>
                    </a:p>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1061381789"/>
                  </a:ext>
                </a:extLst>
              </a:tr>
              <a:tr h="291623">
                <a:tc>
                  <a:txBody>
                    <a:bodyPr/>
                    <a:lstStyle/>
                    <a:p>
                      <a:pPr>
                        <a:lnSpc>
                          <a:spcPct val="107000"/>
                        </a:lnSpc>
                        <a:spcAft>
                          <a:spcPts val="0"/>
                        </a:spcAft>
                      </a:pPr>
                      <a:r>
                        <a:rPr lang="da-DK" sz="900" dirty="0">
                          <a:effectLst/>
                        </a:rPr>
                        <a:t>IDM Virksomhed XXXXXXXX</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ROLE:IDMV: XXXXXXXX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Tildeles lokale brugeradministratorer, giver adgang til at administrere alle brugere på virksomheden.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3484215385"/>
                  </a:ext>
                </a:extLst>
              </a:tr>
              <a:tr h="493805">
                <a:tc>
                  <a:txBody>
                    <a:bodyPr/>
                    <a:lstStyle/>
                    <a:p>
                      <a:pPr>
                        <a:lnSpc>
                          <a:spcPct val="107000"/>
                        </a:lnSpc>
                        <a:spcAft>
                          <a:spcPts val="0"/>
                        </a:spcAft>
                      </a:pPr>
                      <a:r>
                        <a:rPr lang="da-DK" sz="900">
                          <a:effectLst/>
                        </a:rPr>
                        <a:t>IDM Ministeransvarsområde XX</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ROLE:IDMM:XX</a:t>
                      </a:r>
                    </a:p>
                    <a:p>
                      <a:pPr algn="ctr">
                        <a:lnSpc>
                          <a:spcPct val="107000"/>
                        </a:lnSpc>
                        <a:spcAft>
                          <a:spcPts val="0"/>
                        </a:spcAft>
                      </a:pPr>
                      <a:r>
                        <a:rPr lang="da-DK" sz="900" dirty="0">
                          <a:effectLst/>
                        </a:rPr>
                        <a:t> </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Tildeles lokale brugeradministratorer. Giver adgang til at administrere alle brugere på virksomheder tilknyttet ministeransvarsområdet. OBS giver IKKE adgang til at tildele roller til SBS bevilling.</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 </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1916986320"/>
                  </a:ext>
                </a:extLst>
              </a:tr>
              <a:tr h="493805">
                <a:tc>
                  <a:txBody>
                    <a:bodyPr/>
                    <a:lstStyle/>
                    <a:p>
                      <a:pPr>
                        <a:lnSpc>
                          <a:spcPct val="107000"/>
                        </a:lnSpc>
                        <a:spcAft>
                          <a:spcPts val="0"/>
                        </a:spcAft>
                      </a:pPr>
                      <a:r>
                        <a:rPr lang="da-DK" sz="900">
                          <a:effectLst/>
                        </a:rPr>
                        <a:t>IDM Brugeradministrator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ROLE:IDM:BRUGERADMINISTRATOR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a:effectLst/>
                        </a:rPr>
                        <a:t>Giver adgang til at logge på SBS IDM. Tildeles brugeradministratorer, som skal kunne benytte IDM funktionaliteten til at oprette og vedligeholde brugere og deres adgange. Er nødvendig for de andre IDM roller</a:t>
                      </a:r>
                      <a:endParaRPr lang="da-DK" sz="90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tc>
                  <a:txBody>
                    <a:bodyPr/>
                    <a:lstStyle/>
                    <a:p>
                      <a:pPr>
                        <a:lnSpc>
                          <a:spcPct val="107000"/>
                        </a:lnSpc>
                        <a:spcAft>
                          <a:spcPts val="0"/>
                        </a:spcAft>
                      </a:pPr>
                      <a:r>
                        <a:rPr lang="da-DK" sz="900" dirty="0">
                          <a:effectLst/>
                        </a:rPr>
                        <a:t> </a:t>
                      </a:r>
                      <a:endParaRPr lang="da-DK"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849" marR="58849" marT="0" marB="0"/>
                </a:tc>
                <a:extLst>
                  <a:ext uri="{0D108BD9-81ED-4DB2-BD59-A6C34878D82A}">
                    <a16:rowId xmlns:a16="http://schemas.microsoft.com/office/drawing/2014/main" val="2487162974"/>
                  </a:ext>
                </a:extLst>
              </a:tr>
            </a:tbl>
          </a:graphicData>
        </a:graphic>
      </p:graphicFrame>
    </p:spTree>
    <p:custDataLst>
      <p:custData r:id="rId1"/>
      <p:custData r:id="rId2"/>
    </p:custDataLst>
    <p:extLst>
      <p:ext uri="{BB962C8B-B14F-4D97-AF65-F5344CB8AC3E}">
        <p14:creationId xmlns:p14="http://schemas.microsoft.com/office/powerpoint/2010/main" val="2278745942"/>
      </p:ext>
    </p:extLst>
  </p:cSld>
  <p:clrMapOvr>
    <a:masterClrMapping/>
  </p:clrMapOvr>
</p:sld>
</file>

<file path=ppt/theme/theme1.xml><?xml version="1.0" encoding="utf-8"?>
<a:theme xmlns:a="http://schemas.openxmlformats.org/drawingml/2006/main" name="Blank">
  <a:themeElements>
    <a:clrScheme name="FM Økonomistyrelsen">
      <a:dk1>
        <a:srgbClr val="000000"/>
      </a:dk1>
      <a:lt1>
        <a:srgbClr val="FFFFFF"/>
      </a:lt1>
      <a:dk2>
        <a:srgbClr val="066B43"/>
      </a:dk2>
      <a:lt2>
        <a:srgbClr val="F6F6F6"/>
      </a:lt2>
      <a:accent1>
        <a:srgbClr val="3B5463"/>
      </a:accent1>
      <a:accent2>
        <a:srgbClr val="B3E8CA"/>
      </a:accent2>
      <a:accent3>
        <a:srgbClr val="85909A"/>
      </a:accent3>
      <a:accent4>
        <a:srgbClr val="ED5E66"/>
      </a:accent4>
      <a:accent5>
        <a:srgbClr val="91DDFF"/>
      </a:accent5>
      <a:accent6>
        <a:srgbClr val="E0C86B"/>
      </a:accent6>
      <a:hlink>
        <a:srgbClr val="3E72A6"/>
      </a:hlink>
      <a:folHlink>
        <a:srgbClr val="000000"/>
      </a:folHlink>
    </a:clrScheme>
    <a:fontScheme name="FM">
      <a:majorFont>
        <a:latin typeface="Cambr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6350" cap="flat" cmpd="sng" algn="ctr">
          <a:solidFill>
            <a:schemeClr val="tx2"/>
          </a:solidFill>
          <a:prstDash val="solid"/>
          <a:round/>
          <a:headEnd type="none" w="med" len="med"/>
          <a:tailEnd type="none" w="med" len="med"/>
        </a:ln>
        <a:effec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ts val="1100"/>
          </a:spcBef>
          <a:spcAft>
            <a:spcPct val="0"/>
          </a:spcAft>
          <a:buClrTx/>
          <a:buSzTx/>
          <a:buFontTx/>
          <a:buNone/>
          <a:tabLst/>
          <a:defRPr kumimoji="0" sz="2000" b="0" i="0" u="none" strike="noStrike" cap="none" normalizeH="0" baseline="0" dirty="0" err="1"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8000"/>
          </a:lnSpc>
          <a:spcBef>
            <a:spcPct val="54000"/>
          </a:spcBef>
          <a:spcAft>
            <a:spcPct val="0"/>
          </a:spcAft>
          <a:buClrTx/>
          <a:buSzTx/>
          <a:buFontTx/>
          <a:buNone/>
          <a:tabLst/>
          <a:defRPr kumimoji="0" lang="en-GB" sz="1700" b="0" i="0" u="none" strike="noStrike" cap="none" normalizeH="0" baseline="0" smtClean="0">
            <a:ln>
              <a:noFill/>
            </a:ln>
            <a:solidFill>
              <a:schemeClr val="tx1"/>
            </a:solidFill>
            <a:effectLst/>
            <a:latin typeface="Arial" charset="0"/>
          </a:defRPr>
        </a:defPPr>
      </a:lstStyle>
    </a:lnDef>
    <a:txDef>
      <a:spPr>
        <a:noFill/>
      </a:spPr>
      <a:bodyPr wrap="square" lIns="0" tIns="0" rIns="0" bIns="0" rtlCol="0">
        <a:spAutoFit/>
      </a:bodyPr>
      <a:lstStyle>
        <a:defPPr>
          <a:lnSpc>
            <a:spcPct val="100000"/>
          </a:lnSpc>
          <a:spcBef>
            <a:spcPts val="1100"/>
          </a:spcBef>
          <a:defRPr sz="2000" dirty="0" err="1" smtClean="0"/>
        </a:defPPr>
      </a:lstStyle>
    </a:txDef>
  </a:objectDefaults>
  <a:extraClrSchemeLst/>
  <a:custClrLst>
    <a:custClr name="Græs">
      <a:srgbClr val="00856A"/>
    </a:custClr>
    <a:custClr name="Grøn">
      <a:srgbClr val="00B08C"/>
    </a:custClr>
    <a:custClr name="Lys grøn">
      <a:srgbClr val="B3E8CA"/>
    </a:custClr>
    <a:custClr name="Blå">
      <a:srgbClr val="4E88D3"/>
    </a:custClr>
    <a:custClr name="Lys blå">
      <a:srgbClr val="81B6ED"/>
    </a:custClr>
    <a:custClr name="Himmelblå">
      <a:srgbClr val="3DAFD8"/>
    </a:custClr>
    <a:custClr name="Lys himmelblå">
      <a:srgbClr val="91DDFF"/>
    </a:custClr>
    <a:custClr name="Color has no name">
      <a:srgbClr val="FFFFFF"/>
    </a:custClr>
    <a:custClr name="Color has no name">
      <a:srgbClr val="FFFFFF"/>
    </a:custClr>
    <a:custClr name="Color has no name">
      <a:srgbClr val="FFFFFF"/>
    </a:custClr>
    <a:custClr name="Trafikrød">
      <a:srgbClr val="C00000"/>
    </a:custClr>
    <a:custClr name="Laks">
      <a:srgbClr val="ED5E66"/>
    </a:custClr>
    <a:custClr name="Rosa">
      <a:srgbClr val="FFC8C8"/>
    </a:custClr>
    <a:custClr name="Lilla">
      <a:srgbClr val="B43877"/>
    </a:custClr>
    <a:custClr name="Lys lilla">
      <a:srgbClr val="DC8AB9"/>
    </a:custClr>
    <a:custClr name="Lys lavendel">
      <a:srgbClr val="C2C0F1"/>
    </a:custClr>
    <a:custClr name="Color has no name">
      <a:srgbClr val="FFFFFF"/>
    </a:custClr>
    <a:custClr name="Color has no name">
      <a:srgbClr val="FFFFFF"/>
    </a:custClr>
    <a:custClr name="Color has no name">
      <a:srgbClr val="FFFFFF"/>
    </a:custClr>
    <a:custClr name="Color has no name">
      <a:srgbClr val="FFFFFF"/>
    </a:custClr>
    <a:custClr name="Sennap">
      <a:srgbClr val="B09400"/>
    </a:custClr>
    <a:custClr name="Lys sennap">
      <a:srgbClr val="E0C86B"/>
    </a:custClr>
    <a:custClr name="Solgul">
      <a:srgbClr val="FAE549"/>
    </a:custClr>
    <a:custClr name="Lys solgul">
      <a:srgbClr val="FFF5C1"/>
    </a:custClr>
    <a:custClr name="Latte">
      <a:srgbClr val="D5C7BA"/>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Gråblå 1">
      <a:srgbClr val="3B5463"/>
    </a:custClr>
    <a:custClr name="Mørkegrå">
      <a:srgbClr val="676769"/>
    </a:custClr>
    <a:custClr name="Gråblå 2">
      <a:srgbClr val="57707F"/>
    </a:custClr>
    <a:custClr name="Mørk sky">
      <a:srgbClr val="85909A"/>
    </a:custClr>
    <a:custClr name="Gråblå 3">
      <a:srgbClr val="B8CBD6"/>
    </a:custClr>
    <a:custClr name="Grå">
      <a:srgbClr val="DBD9D6"/>
    </a:custClr>
    <a:custClr name="Gråblå 4">
      <a:srgbClr val="EAEFF2"/>
    </a:custClr>
    <a:custClr name="Lys grå">
      <a:srgbClr val="F6F6F6"/>
    </a:custClr>
    <a:custClr name="Color has no name">
      <a:srgbClr val="FFFFFF"/>
    </a:custClr>
    <a:custClr name="Color has no name">
      <a:srgbClr val="FFFFFF"/>
    </a:custClr>
  </a:custClrLst>
  <a:extLst>
    <a:ext uri="{05A4C25C-085E-4340-85A3-A5531E510DB2}">
      <thm15:themeFamily xmlns:thm15="http://schemas.microsoft.com/office/thememl/2012/main" name="1 Økonomistyrelsen 16-9 skabelon DK.potx" id="{B8180851-A6DE-4307-A129-CB01FE5F6666}" vid="{717AFC8C-1E40-4B9B-8C6E-C9A31D361311}"/>
    </a:ext>
  </a:extLst>
</a:theme>
</file>

<file path=ppt/theme/theme2.xml><?xml version="1.0" encoding="utf-8"?>
<a:theme xmlns:a="http://schemas.openxmlformats.org/drawingml/2006/main" name="Office Theme">
  <a:themeElements>
    <a:clrScheme name="FM">
      <a:dk1>
        <a:srgbClr val="000000"/>
      </a:dk1>
      <a:lt1>
        <a:srgbClr val="FFFFFF"/>
      </a:lt1>
      <a:dk2>
        <a:srgbClr val="031D5C"/>
      </a:dk2>
      <a:lt2>
        <a:srgbClr val="F6F6F6"/>
      </a:lt2>
      <a:accent1>
        <a:srgbClr val="3B5463"/>
      </a:accent1>
      <a:accent2>
        <a:srgbClr val="00B08C"/>
      </a:accent2>
      <a:accent3>
        <a:srgbClr val="85909A"/>
      </a:accent3>
      <a:accent4>
        <a:srgbClr val="ED5E66"/>
      </a:accent4>
      <a:accent5>
        <a:srgbClr val="64AACC"/>
      </a:accent5>
      <a:accent6>
        <a:srgbClr val="82244D"/>
      </a:accent6>
      <a:hlink>
        <a:srgbClr val="A4A4A4"/>
      </a:hlink>
      <a:folHlink>
        <a:srgbClr val="000000"/>
      </a:folHlink>
    </a:clrScheme>
    <a:fontScheme name="F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æs">
      <a:srgbClr val="00856A"/>
    </a:custClr>
    <a:custClr name="Grøn">
      <a:srgbClr val="00B08C"/>
    </a:custClr>
    <a:custClr name="Lys grøn">
      <a:srgbClr val="B3E8CA"/>
    </a:custClr>
    <a:custClr name="Blå">
      <a:srgbClr val="4E88D3"/>
    </a:custClr>
    <a:custClr name="Lys blå">
      <a:srgbClr val="81B6ED"/>
    </a:custClr>
    <a:custClr name="Himmelblå">
      <a:srgbClr val="3DAFD8"/>
    </a:custClr>
    <a:custClr name="Lys himmelblå">
      <a:srgbClr val="91DDFF"/>
    </a:custClr>
    <a:custClr name="Color has no name">
      <a:srgbClr val="FFFFFF"/>
    </a:custClr>
    <a:custClr name="Color has no name">
      <a:srgbClr val="FFFFFF"/>
    </a:custClr>
    <a:custClr name="Color has no name">
      <a:srgbClr val="FFFFFF"/>
    </a:custClr>
    <a:custClr name="Trafikrød">
      <a:srgbClr val="C00000"/>
    </a:custClr>
    <a:custClr name="Laks">
      <a:srgbClr val="ED5E66"/>
    </a:custClr>
    <a:custClr name="Rosa">
      <a:srgbClr val="FFC8C8"/>
    </a:custClr>
    <a:custClr name="Lilla">
      <a:srgbClr val="B43877"/>
    </a:custClr>
    <a:custClr name="Lys lilla">
      <a:srgbClr val="DC8AB9"/>
    </a:custClr>
    <a:custClr name="Lys lavendel">
      <a:srgbClr val="C2C0F1"/>
    </a:custClr>
    <a:custClr name="Color has no name">
      <a:srgbClr val="FFFFFF"/>
    </a:custClr>
    <a:custClr name="Color has no name">
      <a:srgbClr val="FFFFFF"/>
    </a:custClr>
    <a:custClr name="Color has no name">
      <a:srgbClr val="FFFFFF"/>
    </a:custClr>
    <a:custClr name="Color has no name">
      <a:srgbClr val="FFFFFF"/>
    </a:custClr>
    <a:custClr name="Sennap">
      <a:srgbClr val="B09400"/>
    </a:custClr>
    <a:custClr name="Lys sennap">
      <a:srgbClr val="E0C86B"/>
    </a:custClr>
    <a:custClr name="Solgul">
      <a:srgbClr val="FAE549"/>
    </a:custClr>
    <a:custClr name="Lys solgul">
      <a:srgbClr val="FFF5C1"/>
    </a:custClr>
    <a:custClr name="Latte">
      <a:srgbClr val="D5C7BA"/>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Gråblå 1">
      <a:srgbClr val="3B5463"/>
    </a:custClr>
    <a:custClr name="Mørkegrå">
      <a:srgbClr val="676769"/>
    </a:custClr>
    <a:custClr name="Gråblå 2">
      <a:srgbClr val="57707F"/>
    </a:custClr>
    <a:custClr name="Mørk sky">
      <a:srgbClr val="85909A"/>
    </a:custClr>
    <a:custClr name="Gråblå 3">
      <a:srgbClr val="B8CBD6"/>
    </a:custClr>
    <a:custClr name="Grå">
      <a:srgbClr val="DBD9D6"/>
    </a:custClr>
    <a:custClr name="Gråblå 4">
      <a:srgbClr val="EAEFF2"/>
    </a:custClr>
    <a:custClr name="Lys grå">
      <a:srgbClr val="F6F6F6"/>
    </a:custClr>
    <a:custClr name="Color has no name">
      <a:srgbClr val="FFFFFF"/>
    </a:custClr>
    <a:custClr name="Color has no name">
      <a:srgbClr val="FFFFFF"/>
    </a:custClr>
  </a:custClrLst>
</a:theme>
</file>

<file path=ppt/theme/theme3.xml><?xml version="1.0" encoding="utf-8"?>
<a:theme xmlns:a="http://schemas.openxmlformats.org/drawingml/2006/main" name="Office Theme">
  <a:themeElements>
    <a:clrScheme name="FM">
      <a:dk1>
        <a:srgbClr val="000000"/>
      </a:dk1>
      <a:lt1>
        <a:srgbClr val="FFFFFF"/>
      </a:lt1>
      <a:dk2>
        <a:srgbClr val="031D5C"/>
      </a:dk2>
      <a:lt2>
        <a:srgbClr val="F6F6F6"/>
      </a:lt2>
      <a:accent1>
        <a:srgbClr val="3B5463"/>
      </a:accent1>
      <a:accent2>
        <a:srgbClr val="00B08C"/>
      </a:accent2>
      <a:accent3>
        <a:srgbClr val="85909A"/>
      </a:accent3>
      <a:accent4>
        <a:srgbClr val="ED5E66"/>
      </a:accent4>
      <a:accent5>
        <a:srgbClr val="64AACC"/>
      </a:accent5>
      <a:accent6>
        <a:srgbClr val="82244D"/>
      </a:accent6>
      <a:hlink>
        <a:srgbClr val="A4A4A4"/>
      </a:hlink>
      <a:folHlink>
        <a:srgbClr val="000000"/>
      </a:folHlink>
    </a:clrScheme>
    <a:fontScheme name="FM">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Græs">
      <a:srgbClr val="00856A"/>
    </a:custClr>
    <a:custClr name="Grøn">
      <a:srgbClr val="00B08C"/>
    </a:custClr>
    <a:custClr name="Lys grøn">
      <a:srgbClr val="B3E8CA"/>
    </a:custClr>
    <a:custClr name="Blå">
      <a:srgbClr val="4E88D3"/>
    </a:custClr>
    <a:custClr name="Lys blå">
      <a:srgbClr val="81B6ED"/>
    </a:custClr>
    <a:custClr name="Himmelblå">
      <a:srgbClr val="3DAFD8"/>
    </a:custClr>
    <a:custClr name="Lys himmelblå">
      <a:srgbClr val="91DDFF"/>
    </a:custClr>
    <a:custClr name="Color has no name">
      <a:srgbClr val="FFFFFF"/>
    </a:custClr>
    <a:custClr name="Color has no name">
      <a:srgbClr val="FFFFFF"/>
    </a:custClr>
    <a:custClr name="Color has no name">
      <a:srgbClr val="FFFFFF"/>
    </a:custClr>
    <a:custClr name="Trafikrød">
      <a:srgbClr val="C00000"/>
    </a:custClr>
    <a:custClr name="Laks">
      <a:srgbClr val="ED5E66"/>
    </a:custClr>
    <a:custClr name="Rosa">
      <a:srgbClr val="FFC8C8"/>
    </a:custClr>
    <a:custClr name="Lilla">
      <a:srgbClr val="B43877"/>
    </a:custClr>
    <a:custClr name="Lys lilla">
      <a:srgbClr val="DC8AB9"/>
    </a:custClr>
    <a:custClr name="Lys lavendel">
      <a:srgbClr val="C2C0F1"/>
    </a:custClr>
    <a:custClr name="Color has no name">
      <a:srgbClr val="FFFFFF"/>
    </a:custClr>
    <a:custClr name="Color has no name">
      <a:srgbClr val="FFFFFF"/>
    </a:custClr>
    <a:custClr name="Color has no name">
      <a:srgbClr val="FFFFFF"/>
    </a:custClr>
    <a:custClr name="Color has no name">
      <a:srgbClr val="FFFFFF"/>
    </a:custClr>
    <a:custClr name="Sennap">
      <a:srgbClr val="B09400"/>
    </a:custClr>
    <a:custClr name="Lys sennap">
      <a:srgbClr val="E0C86B"/>
    </a:custClr>
    <a:custClr name="Solgul">
      <a:srgbClr val="FAE549"/>
    </a:custClr>
    <a:custClr name="Lys solgul">
      <a:srgbClr val="FFF5C1"/>
    </a:custClr>
    <a:custClr name="Latte">
      <a:srgbClr val="D5C7BA"/>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Gråblå 1">
      <a:srgbClr val="3B5463"/>
    </a:custClr>
    <a:custClr name="Mørkegrå">
      <a:srgbClr val="676769"/>
    </a:custClr>
    <a:custClr name="Gråblå 2">
      <a:srgbClr val="57707F"/>
    </a:custClr>
    <a:custClr name="Mørk sky">
      <a:srgbClr val="85909A"/>
    </a:custClr>
    <a:custClr name="Gråblå 3">
      <a:srgbClr val="B8CBD6"/>
    </a:custClr>
    <a:custClr name="Grå">
      <a:srgbClr val="DBD9D6"/>
    </a:custClr>
    <a:custClr name="Gråblå 4">
      <a:srgbClr val="EAEFF2"/>
    </a:custClr>
    <a:custClr name="Lys grå">
      <a:srgbClr val="F6F6F6"/>
    </a:custClr>
    <a:custClr name="Color has no name">
      <a:srgbClr val="FFFFFF"/>
    </a:custClr>
    <a:custClr name="Color has no name">
      <a:srgbClr val="FFFFF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TemplateConfiguration><![CDATA[{"slideVersion":0,"isValidatorEnabled":false,"isLocked":false,"elementsMetadata":[],"slideId":"637497795436925159","enableDocumentContentUpdater":true,"version":"1.12"}]]></TemplafySlideTemplateConfiguration>
</file>

<file path=customXml/item10.xml><?xml version="1.0" encoding="utf-8"?>
<TemplafySlideFormConfiguration><![CDATA[{"formFields":[],"formDataEntries":[]}]]></TemplafySlideFormConfiguration>
</file>

<file path=customXml/item11.xml><?xml version="1.0" encoding="utf-8"?>
<p:properties xmlns:p="http://schemas.microsoft.com/office/2006/metadata/properties" xmlns:xsi="http://www.w3.org/2001/XMLSchema-instance" xmlns:pc="http://schemas.microsoft.com/office/infopath/2007/PartnerControls">
  <documentManagement>
    <TaxCatchAll xmlns="695cfed9-3a8e-4a27-a77f-dc0bff331261" xsi:nil="true"/>
    <lcf76f155ced4ddcb4097134ff3c332f xmlns="2fe6728d-6a73-4b96-af55-dd749fe875f2">
      <Terms xmlns="http://schemas.microsoft.com/office/infopath/2007/PartnerControls"/>
    </lcf76f155ced4ddcb4097134ff3c332f>
  </documentManagement>
</p:properties>
</file>

<file path=customXml/item12.xml><?xml version="1.0" encoding="utf-8"?>
<TemplafySlideFormConfiguration><![CDATA[{"formFields":[],"formDataEntries":[]}]]></TemplafySlideFormConfiguration>
</file>

<file path=customXml/item13.xml><?xml version="1.0" encoding="utf-8"?>
<TemplafySlideTemplateConfiguration><![CDATA[{"slideVersion":0,"isValidatorEnabled":false,"isLocked":false,"elementsMetadata":[],"slideId":"637495927840376964","enableDocumentContentUpdater":true,"version":"1.12"}]]></TemplafySlideTemplateConfiguration>
</file>

<file path=customXml/item14.xml><?xml version="1.0" encoding="utf-8"?>
<TemplafySlideFormConfiguration><![CDATA[{"formFields":[],"formDataEntries":[]}]]></TemplafySlideFormConfiguration>
</file>

<file path=customXml/item15.xml><?xml version="1.0" encoding="utf-8"?>
<TemplafySlideTemplateConfiguration><![CDATA[{"slideVersion":0,"isValidatorEnabled":false,"isLocked":false,"elementsMetadata":[],"slideId":"638373805077241464","enableDocumentContentUpdater":true,"version":"1.12"}]]></TemplafySlideTemplateConfiguration>
</file>

<file path=customXml/item16.xml><?xml version="1.0" encoding="utf-8"?>
<TemplafySlideTemplateConfiguration><![CDATA[{"slideVersion":0,"isValidatorEnabled":false,"isLocked":false,"elementsMetadata":[],"slideId":"637438051030496761","enableDocumentContentUpdater":true,"version":"1.14"}]]></TemplafySlideTemplateConfiguration>
</file>

<file path=customXml/item17.xml><?xml version="1.0" encoding="utf-8"?>
<TemplafySlideFormConfiguration><![CDATA[{"formFields":[],"formDataEntries":[]}]]></TemplafySlideFormConfiguration>
</file>

<file path=customXml/item18.xml><?xml version="1.0" encoding="utf-8"?>
<TemplafySlideFormConfiguration><![CDATA[{"formFields":[],"formDataEntries":[]}]]></TemplafySlideFormConfiguration>
</file>

<file path=customXml/item19.xml><?xml version="1.0" encoding="utf-8"?>
<TemplafySlideTemplateConfiguration><![CDATA[{"slideVersion":0,"isValidatorEnabled":false,"isLocked":false,"elementsMetadata":[],"slideId":"637438051029715440","enableDocumentContentUpdater":true,"version":"1.14"}]]></TemplafySlideTemplateConfiguration>
</file>

<file path=customXml/item2.xml><?xml version="1.0" encoding="utf-8"?>
<TemplafySlideTemplateConfiguration><![CDATA[{"slideVersion":0,"isValidatorEnabled":false,"isLocked":false,"elementsMetadata":[],"slideId":"637438051030184283","enableDocumentContentUpdater":true,"version":"1.14"}]]></TemplafySlideTemplateConfiguration>
</file>

<file path=customXml/item20.xml><?xml version="1.0" encoding="utf-8"?>
<TemplafySlideTemplateConfiguration><![CDATA[{"slideVersion":0,"isValidatorEnabled":false,"isLocked":false,"elementsMetadata":[],"slideId":"637438051029871702","enableDocumentContentUpdater":true,"version":"1.14"}]]></TemplafySlideTemplateConfiguration>
</file>

<file path=customXml/item21.xml><?xml version="1.0" encoding="utf-8"?>
<TemplafySlideTemplateConfiguration><![CDATA[{"slideVersion":0,"isValidatorEnabled":false,"isLocked":false,"elementsMetadata":[],"slideId":"637934740687434259","enableDocumentContentUpdater":true,"version":"1.12"}]]></TemplafySlideTemplateConfiguration>
</file>

<file path=customXml/item22.xml><?xml version="1.0" encoding="utf-8"?>
<?mso-contentType ?>
<FormTemplates xmlns="http://schemas.microsoft.com/sharepoint/v3/contenttype/forms">
  <Display>DocumentLibraryForm</Display>
  <Edit>DocumentLibraryForm</Edit>
  <New>DocumentLibraryForm</New>
</FormTemplates>
</file>

<file path=customXml/item23.xml><?xml version="1.0" encoding="utf-8"?>
<TemplafySlideFormConfiguration><![CDATA[{"formFields":[],"formDataEntries":[]}]]></TemplafySlideFormConfiguration>
</file>

<file path=customXml/item24.xml><?xml version="1.0" encoding="utf-8"?>
<TemplafySlideTemplateConfiguration><![CDATA[{"slideVersion":0,"isValidatorEnabled":false,"isLocked":false,"elementsMetadata":[],"slideId":"637438051030027915","enableDocumentContentUpdater":true,"version":"1.14"}]]></TemplafySlideTemplateConfiguration>
</file>

<file path=customXml/item25.xml><?xml version="1.0" encoding="utf-8"?>
<TemplafySlideFormConfiguration><![CDATA[{"formFields":[],"formDataEntries":[]}]]></TemplafySlideFormConfiguration>
</file>

<file path=customXml/item26.xml><?xml version="1.0" encoding="utf-8"?>
<TemplafySlideTemplateConfiguration><![CDATA[{"slideVersion":0,"isValidatorEnabled":false,"isLocked":false,"elementsMetadata":[],"slideId":"637438051029871703","enableDocumentContentUpdater":true,"version":"1.14"}]]></TemplafySlideTemplateConfiguration>
</file>

<file path=customXml/item27.xml><?xml version="1.0" encoding="utf-8"?>
<TemplafySlideFormConfiguration><![CDATA[{"formFields":[],"formDataEntries":[]}]]></TemplafySlideFormConfiguration>
</file>

<file path=customXml/item28.xml><?xml version="1.0" encoding="utf-8"?>
<TemplafyFormConfiguration><![CDATA[{"formFields":[],"formDataEntries":[]}]]></TemplafyFormConfiguration>
</file>

<file path=customXml/item29.xml><?xml version="1.0" encoding="utf-8"?>
<TemplafySlideFormConfiguration><![CDATA[{"formFields":[],"formDataEntries":[]}]]></TemplafySlideFormConfiguration>
</file>

<file path=customXml/item3.xml><?xml version="1.0" encoding="utf-8"?>
<TemplafySlideFormConfiguration><![CDATA[{"formFields":[],"formDataEntries":[]}]]></TemplafySlideFormConfiguration>
</file>

<file path=customXml/item30.xml><?xml version="1.0" encoding="utf-8"?>
<TemplafySlideTemplateConfiguration><![CDATA[{"slideVersion":0,"isValidatorEnabled":false,"isLocked":false,"elementsMetadata":[],"slideId":"637438051030184280","enableDocumentContentUpdater":true,"version":"1.14"}]]></TemplafySlideTemplateConfiguration>
</file>

<file path=customXml/item31.xml><?xml version="1.0" encoding="utf-8"?>
<TemplafySlideTemplateConfiguration><![CDATA[{"slideVersion":0,"isValidatorEnabled":false,"isLocked":false,"elementsMetadata":[],"slideId":"637934740687903081","enableDocumentContentUpdater":true,"version":"1.12"}]]></TemplafySlideTemplateConfiguration>
</file>

<file path=customXml/item32.xml><?xml version="1.0" encoding="utf-8"?>
<TemplafyTemplateConfiguration><![CDATA[{"elementsMetadata":[{"type":"shape","id":"2454ea24-c1ba-47e2-8607-a9415b6a302e","elementConfiguration":{"inheritDimensions":"inheritNone","width":"7.04 cm","height":"1.82 cm","binding":"UserProfile.LogoInsertion.PpLogoName","disableUpdates":false,"type":"image"}},{"type":"shape","id":"5a122fb0-776a-4ab6-b153-c93113aa01fb","elementConfiguration":{"inheritDimensions":"inheritNone","width":"7.04 cm","height":"1.82 cm","binding":"UserProfile.LogoInsertion.PpLogoName","disableUpdates":false,"type":"image"}},{"type":"shape","id":"5eb52242-f768-4ced-8f3b-6fd9a138bbce","elementConfiguration":{"inheritDimensions":"inheritNone","width":"7.04 cm","height":"1.82 cm","binding":"UserProfile.LogoInsertion.PpLogoNameWhite","disableUpdates":false,"type":"image"}},{"type":"shape","id":"2e76bb5c-86a1-46ff-9124-1eb296d09a2a","elementConfiguration":{"inheritDimensions":"inheritNone","width":"7.04 cm","height":"1.82 cm","binding":"UserProfile.LogoInsertion.PpLogoNameWhite","disableUpdates":false,"type":"image"}},{"type":"shape","id":"a22a0e20-8367-4266-bcae-97d28391e530","elementConfiguration":{"inheritDimensions":"inheritNone","width":"7.04 cm","height":"1.82 cm","binding":"UserProfile.LogoInsertion.PpLogoNameWhite","disableUpdates":false,"type":"image"}},{"type":"shape","id":"68c4309d-72d0-42b6-9a24-730eaa853239","elementConfiguration":{"inheritDimensions":"inheritNone","width":"7.57 cm","height":"1.96 cm","binding":"UserProfile.LogoInsertion.PpLogoName","disableUpdates":false,"type":"image"}},{"type":"shape","id":"2aaff18c-07de-49fa-944a-0be14d9e4cb9","elementConfiguration":{"inheritDimensions":"inheritNone","width":"7.04 cm","height":"1.82 cm","binding":"UserProfile.LogoInsertion.PpLogoNameWhite","disableUpdates":false,"type":"image"}},{"type":"shape","id":"1e14423c-4162-4622-97c4-ea008db77b45","elementConfiguration":{"inheritDimensions":"inheritNone","width":"7.04 cm","height":"1.82 cm","binding":"UserProfile.LogoInsertion.PpLogoNameWhite","disableUpdates":false,"type":"image"}},{"type":"shape","id":"a118eb5f-8610-4620-8e4a-79ac37a693dc","elementConfiguration":{"inheritDimensions":"inheritNone","width":"7.57 cm","height":"1.96 cm","binding":"UserProfile.LogoInsertion.PpLogoNameWhite","disableUpdates":false,"type":"image"}},{"type":"shape","id":"94f21946-2707-4e3d-8254-c164c0e9a050","elementConfiguration":{"inheritDimensions":"inheritNone","width":"7.04 cm","height":"1.82 cm","binding":"UserProfile.LogoInsertion.PpLogoNameWhite","disableUpdates":false,"type":"image"}},{"type":"shape","id":"726776c7-bfca-4b21-a35f-1dbe9df08271","elementConfiguration":{"inheritDimensions":"inheritNone","width":"7.04 cm","height":"1.82 cm","binding":"UserProfile.LogoInsertion.PpLogoNameWhite","disableUpdates":false,"type":"image"}}],"transformationConfigurations":[{"colorTheme":"{{UserProfile.Office.ColorTheme}}","originalColorThemeXml":"<a:clrScheme name=\"FM Finansministeriet\" xmlns:a=\"http://schemas.openxmlformats.org/drawingml/2006/main\"><a:dk1><a:srgbClr val=\"000000\" /></a:dk1><a:lt1><a:srgbClr val=\"FFFFFF\" /></a:lt1><a:dk2><a:srgbClr val=\"031D5C\" /></a:dk2><a:lt2><a:srgbClr val=\"F6F6F6\" /></a:lt2><a:accent1><a:srgbClr val=\"3B5463\" /></a:accent1><a:accent2><a:srgbClr val=\"B3E8CA\" /></a:accent2><a:accent3><a:srgbClr val=\"85909A\" /></a:accent3><a:accent4><a:srgbClr val=\"ED5E66\" /></a:accent4><a:accent5><a:srgbClr val=\"91DDFF\" /></a:accent5><a:accent6><a:srgbClr val=\"E0C86B\" /></a:accent6><a:hlink><a:srgbClr val=\"3E72A6\" /></a:hlink><a:folHlink><a:srgbClr val=\"000000\" /></a:folHlink></a:clrScheme>","disableUpdates":false,"type":"colorTheme"},{"language":"{{DocumentLanguage}}","disableUpdates":false,"type":"proofingLanguage"}],"templateName":"","templateDescription":"","enableDocumentContentUpdater":true,"version":"1.12"}]]></TemplafyTemplateConfiguration>
</file>

<file path=customXml/item33.xml><?xml version="1.0" encoding="utf-8"?>
<TemplafySlideTemplateConfiguration><![CDATA[{"slideVersion":0,"isValidatorEnabled":false,"isLocked":false,"elementsMetadata":[],"slideId":"638373805077241464","enableDocumentContentUpdater":true,"version":"1.12"}]]></TemplafySlideTemplateConfiguration>
</file>

<file path=customXml/item34.xml><?xml version="1.0" encoding="utf-8"?>
<TemplafySlideFormConfiguration><![CDATA[{"formFields":[],"formDataEntries":[]}]]></TemplafySlideFormConfiguration>
</file>

<file path=customXml/item35.xml><?xml version="1.0" encoding="utf-8"?>
<TemplafySlideFormConfiguration><![CDATA[{"formFields":[],"formDataEntries":[]}]]></TemplafySlideFormConfiguration>
</file>

<file path=customXml/item36.xml><?xml version="1.0" encoding="utf-8"?>
<ct:contentTypeSchema xmlns:ct="http://schemas.microsoft.com/office/2006/metadata/contentType" xmlns:ma="http://schemas.microsoft.com/office/2006/metadata/properties/metaAttributes" ct:_="" ma:_="" ma:contentTypeName="Document" ma:contentTypeID="0x0101007B3A618853A97A45B1AD79D20A9AE734" ma:contentTypeVersion="11" ma:contentTypeDescription="Create a new document." ma:contentTypeScope="" ma:versionID="85be71fba9d173c53a9cdee7beb3312c">
  <xsd:schema xmlns:xsd="http://www.w3.org/2001/XMLSchema" xmlns:xs="http://www.w3.org/2001/XMLSchema" xmlns:p="http://schemas.microsoft.com/office/2006/metadata/properties" xmlns:ns2="2fe6728d-6a73-4b96-af55-dd749fe875f2" xmlns:ns3="695cfed9-3a8e-4a27-a77f-dc0bff331261" targetNamespace="http://schemas.microsoft.com/office/2006/metadata/properties" ma:root="true" ma:fieldsID="2b95f22999f8b93fbcc684dccba9c585" ns2:_="" ns3:_="">
    <xsd:import namespace="2fe6728d-6a73-4b96-af55-dd749fe875f2"/>
    <xsd:import namespace="695cfed9-3a8e-4a27-a77f-dc0bff3312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e6728d-6a73-4b96-af55-dd749fe875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ce286c4-6ad8-4de6-8845-affb0f0f145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5cfed9-3a8e-4a27-a77f-dc0bff33126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e9be35-9af8-49ea-8951-54c748f99079}" ma:internalName="TaxCatchAll" ma:showField="CatchAllData" ma:web="695cfed9-3a8e-4a27-a77f-dc0bff3312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7.xml><?xml version="1.0" encoding="utf-8"?>
<TemplafySlideTemplateConfiguration><![CDATA[{"slideVersion":0,"isValidatorEnabled":false,"isLocked":false,"elementsMetadata":[],"slideId":"637438051030340499","enableDocumentContentUpdater":true,"version":"1.14"}]]></TemplafySlideTemplateConfiguration>
</file>

<file path=customXml/item38.xml><?xml version="1.0" encoding="utf-8"?>
<TemplafySlideFormConfiguration><![CDATA[{"formFields":[],"formDataEntries":[]}]]></TemplafySlideFormConfiguration>
</file>

<file path=customXml/item39.xml><?xml version="1.0" encoding="utf-8"?>
<TemplafySlideTemplateConfiguration><![CDATA[{"slideVersion":0,"isValidatorEnabled":false,"isLocked":false,"elementsMetadata":[],"slideId":"637438051030184282","enableDocumentContentUpdater":true,"version":"1.14"}]]></TemplafySlideTemplateConfiguration>
</file>

<file path=customXml/item4.xml><?xml version="1.0" encoding="utf-8"?>
<TemplafySlideFormConfiguration><![CDATA[{"formFields":[],"formDataEntries":[]}]]></TemplafySlideFormConfiguration>
</file>

<file path=customXml/item40.xml><?xml version="1.0" encoding="utf-8"?>
<TemplafySlideTemplateConfiguration><![CDATA[{"slideVersion":0,"isValidatorEnabled":false,"isLocked":false,"elementsMetadata":[],"slideId":"637438051030184281","enableDocumentContentUpdater":true,"version":"1.14"}]]></TemplafySlideTemplateConfiguration>
</file>

<file path=customXml/item41.xml><?xml version="1.0" encoding="utf-8"?>
<TemplafySlideTemplateConfiguration><![CDATA[{"slideVersion":0,"isValidatorEnabled":false,"isLocked":false,"elementsMetadata":[],"slideId":"637438051029871701","enableDocumentContentUpdater":true,"version":"1.14"}]]></TemplafySlideTemplateConfiguration>
</file>

<file path=customXml/item42.xml><?xml version="1.0" encoding="utf-8"?>
<TemplafySlideFormConfiguration><![CDATA[{"formFields":[],"formDataEntries":[]}]]></TemplafySlideFormConfiguration>
</file>

<file path=customXml/item43.xml><?xml version="1.0" encoding="utf-8"?>
<TemplafySlideFormConfiguration><![CDATA[{"formFields":[],"formDataEntries":[]}]]></TemplafySlideFormConfiguration>
</file>

<file path=customXml/item44.xml><?xml version="1.0" encoding="utf-8"?>
<TemplafySlideFormConfiguration><![CDATA[{"formFields":[],"formDataEntries":[]}]]></TemplafySlideFormConfiguration>
</file>

<file path=customXml/item45.xml><?xml version="1.0" encoding="utf-8"?>
<TemplafySlideFormConfiguration><![CDATA[{"formFields":[],"formDataEntries":[]}]]></TemplafySlideFormConfiguration>
</file>

<file path=customXml/item5.xml><?xml version="1.0" encoding="utf-8"?>
<TemplafySlideTemplateConfiguration><![CDATA[{"slideVersion":0,"isValidatorEnabled":false,"isLocked":false,"elementsMetadata":[],"slideId":"637438051030027916","enableDocumentContentUpdater":true,"version":"1.14"}]]></TemplafySlideTemplateConfiguration>
</file>

<file path=customXml/item6.xml><?xml version="1.0" encoding="utf-8"?>
<TemplafySlideTemplateConfiguration><![CDATA[{"slideVersion":0,"isValidatorEnabled":false,"isLocked":false,"elementsMetadata":[],"slideId":"637438051030340500","enableDocumentContentUpdater":true,"version":"1.14"}]]></TemplafySlideTemplateConfiguration>
</file>

<file path=customXml/item7.xml><?xml version="1.0" encoding="utf-8"?>
<TemplafySlideFormConfiguration><![CDATA[{"formFields":[],"formDataEntries":[]}]]></TemplafySlideFormConfiguration>
</file>

<file path=customXml/item8.xml><?xml version="1.0" encoding="utf-8"?>
<TemplafySlideTemplateConfiguration><![CDATA[{"slideVersion":0,"isValidatorEnabled":false,"isLocked":false,"elementsMetadata":[],"slideId":"637495927840220747","enableDocumentContentUpdater":true,"version":"1.12"}]]></TemplafySlideTemplateConfiguration>
</file>

<file path=customXml/item9.xml><?xml version="1.0" encoding="utf-8"?>
<TemplafySlideFormConfiguration><![CDATA[{"formFields":[],"formDataEntries":[]}]]></TemplafySlideFormConfiguration>
</file>

<file path=customXml/itemProps1.xml><?xml version="1.0" encoding="utf-8"?>
<ds:datastoreItem xmlns:ds="http://schemas.openxmlformats.org/officeDocument/2006/customXml" ds:itemID="{0D1BDF59-947F-491F-9297-8D9D69BD5D1D}">
  <ds:schemaRefs/>
</ds:datastoreItem>
</file>

<file path=customXml/itemProps10.xml><?xml version="1.0" encoding="utf-8"?>
<ds:datastoreItem xmlns:ds="http://schemas.openxmlformats.org/officeDocument/2006/customXml" ds:itemID="{90F90671-016C-4B87-8E5A-F58015CC3600}">
  <ds:schemaRefs/>
</ds:datastoreItem>
</file>

<file path=customXml/itemProps11.xml><?xml version="1.0" encoding="utf-8"?>
<ds:datastoreItem xmlns:ds="http://schemas.openxmlformats.org/officeDocument/2006/customXml" ds:itemID="{D71D2D1C-D46C-4075-B720-FC792A8F63B0}">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e0e463f-46c1-4b5a-aeae-2e65b5901510"/>
    <ds:schemaRef ds:uri="http://purl.org/dc/terms/"/>
    <ds:schemaRef ds:uri="adc6f7d2-2fd4-4c58-add3-50ea831b733c"/>
    <ds:schemaRef ds:uri="http://www.w3.org/XML/1998/namespace"/>
    <ds:schemaRef ds:uri="http://purl.org/dc/dcmitype/"/>
    <ds:schemaRef ds:uri="695cfed9-3a8e-4a27-a77f-dc0bff331261"/>
    <ds:schemaRef ds:uri="2fe6728d-6a73-4b96-af55-dd749fe875f2"/>
  </ds:schemaRefs>
</ds:datastoreItem>
</file>

<file path=customXml/itemProps12.xml><?xml version="1.0" encoding="utf-8"?>
<ds:datastoreItem xmlns:ds="http://schemas.openxmlformats.org/officeDocument/2006/customXml" ds:itemID="{4E762DAA-68BE-44CD-BFAA-3E5A121D09BE}">
  <ds:schemaRefs/>
</ds:datastoreItem>
</file>

<file path=customXml/itemProps13.xml><?xml version="1.0" encoding="utf-8"?>
<ds:datastoreItem xmlns:ds="http://schemas.openxmlformats.org/officeDocument/2006/customXml" ds:itemID="{712686C5-5FA0-4C86-8354-701DA4BCD16A}">
  <ds:schemaRefs/>
</ds:datastoreItem>
</file>

<file path=customXml/itemProps14.xml><?xml version="1.0" encoding="utf-8"?>
<ds:datastoreItem xmlns:ds="http://schemas.openxmlformats.org/officeDocument/2006/customXml" ds:itemID="{43B774F9-99CA-491F-9287-F255F1CE0A89}">
  <ds:schemaRefs/>
</ds:datastoreItem>
</file>

<file path=customXml/itemProps15.xml><?xml version="1.0" encoding="utf-8"?>
<ds:datastoreItem xmlns:ds="http://schemas.openxmlformats.org/officeDocument/2006/customXml" ds:itemID="{923C7D9D-AC9D-4DDC-BD20-AF2FE755A674}">
  <ds:schemaRefs/>
</ds:datastoreItem>
</file>

<file path=customXml/itemProps16.xml><?xml version="1.0" encoding="utf-8"?>
<ds:datastoreItem xmlns:ds="http://schemas.openxmlformats.org/officeDocument/2006/customXml" ds:itemID="{5108CB81-23A4-4AD1-99B1-CC9A89EC4880}">
  <ds:schemaRefs/>
</ds:datastoreItem>
</file>

<file path=customXml/itemProps17.xml><?xml version="1.0" encoding="utf-8"?>
<ds:datastoreItem xmlns:ds="http://schemas.openxmlformats.org/officeDocument/2006/customXml" ds:itemID="{ECF0F7BD-72EA-48FA-86B4-6AB2E914C00B}">
  <ds:schemaRefs/>
</ds:datastoreItem>
</file>

<file path=customXml/itemProps18.xml><?xml version="1.0" encoding="utf-8"?>
<ds:datastoreItem xmlns:ds="http://schemas.openxmlformats.org/officeDocument/2006/customXml" ds:itemID="{B09730E0-266A-4663-9680-B649D8EB3656}">
  <ds:schemaRefs/>
</ds:datastoreItem>
</file>

<file path=customXml/itemProps19.xml><?xml version="1.0" encoding="utf-8"?>
<ds:datastoreItem xmlns:ds="http://schemas.openxmlformats.org/officeDocument/2006/customXml" ds:itemID="{CEED497B-890D-4822-B6D6-5371DAA332B3}">
  <ds:schemaRefs/>
</ds:datastoreItem>
</file>

<file path=customXml/itemProps2.xml><?xml version="1.0" encoding="utf-8"?>
<ds:datastoreItem xmlns:ds="http://schemas.openxmlformats.org/officeDocument/2006/customXml" ds:itemID="{F6172B70-2C5B-4FB9-BBA3-F7DD6AF5AF7B}">
  <ds:schemaRefs/>
</ds:datastoreItem>
</file>

<file path=customXml/itemProps20.xml><?xml version="1.0" encoding="utf-8"?>
<ds:datastoreItem xmlns:ds="http://schemas.openxmlformats.org/officeDocument/2006/customXml" ds:itemID="{31165230-FBFB-41E1-A1D5-B4392E70D2EA}">
  <ds:schemaRefs/>
</ds:datastoreItem>
</file>

<file path=customXml/itemProps21.xml><?xml version="1.0" encoding="utf-8"?>
<ds:datastoreItem xmlns:ds="http://schemas.openxmlformats.org/officeDocument/2006/customXml" ds:itemID="{0578C42F-8B2B-46CB-A437-EFE611D287BD}">
  <ds:schemaRefs/>
</ds:datastoreItem>
</file>

<file path=customXml/itemProps22.xml><?xml version="1.0" encoding="utf-8"?>
<ds:datastoreItem xmlns:ds="http://schemas.openxmlformats.org/officeDocument/2006/customXml" ds:itemID="{DA2D6710-2057-473B-9A3D-CB26B114FA44}">
  <ds:schemaRefs>
    <ds:schemaRef ds:uri="http://schemas.microsoft.com/sharepoint/v3/contenttype/forms"/>
  </ds:schemaRefs>
</ds:datastoreItem>
</file>

<file path=customXml/itemProps23.xml><?xml version="1.0" encoding="utf-8"?>
<ds:datastoreItem xmlns:ds="http://schemas.openxmlformats.org/officeDocument/2006/customXml" ds:itemID="{84611C9C-7CBC-4A3A-BA5F-4116373A54AF}">
  <ds:schemaRefs/>
</ds:datastoreItem>
</file>

<file path=customXml/itemProps24.xml><?xml version="1.0" encoding="utf-8"?>
<ds:datastoreItem xmlns:ds="http://schemas.openxmlformats.org/officeDocument/2006/customXml" ds:itemID="{C74AA735-B870-42FE-8C9D-6FF1F5098990}">
  <ds:schemaRefs/>
</ds:datastoreItem>
</file>

<file path=customXml/itemProps25.xml><?xml version="1.0" encoding="utf-8"?>
<ds:datastoreItem xmlns:ds="http://schemas.openxmlformats.org/officeDocument/2006/customXml" ds:itemID="{32290DCC-9D30-4EFA-B913-93098E560E38}">
  <ds:schemaRefs/>
</ds:datastoreItem>
</file>

<file path=customXml/itemProps26.xml><?xml version="1.0" encoding="utf-8"?>
<ds:datastoreItem xmlns:ds="http://schemas.openxmlformats.org/officeDocument/2006/customXml" ds:itemID="{24043315-D45E-43B6-B587-ECC7CBFC3958}">
  <ds:schemaRefs/>
</ds:datastoreItem>
</file>

<file path=customXml/itemProps27.xml><?xml version="1.0" encoding="utf-8"?>
<ds:datastoreItem xmlns:ds="http://schemas.openxmlformats.org/officeDocument/2006/customXml" ds:itemID="{B9B68C5E-3019-41E7-85DB-1BD2298AE8BC}">
  <ds:schemaRefs/>
</ds:datastoreItem>
</file>

<file path=customXml/itemProps28.xml><?xml version="1.0" encoding="utf-8"?>
<ds:datastoreItem xmlns:ds="http://schemas.openxmlformats.org/officeDocument/2006/customXml" ds:itemID="{0C34115A-0B87-43D4-AC3C-8C1ACA794FAD}">
  <ds:schemaRefs/>
</ds:datastoreItem>
</file>

<file path=customXml/itemProps29.xml><?xml version="1.0" encoding="utf-8"?>
<ds:datastoreItem xmlns:ds="http://schemas.openxmlformats.org/officeDocument/2006/customXml" ds:itemID="{D302D359-F4FF-426C-A7FE-7F053CEED023}">
  <ds:schemaRefs/>
</ds:datastoreItem>
</file>

<file path=customXml/itemProps3.xml><?xml version="1.0" encoding="utf-8"?>
<ds:datastoreItem xmlns:ds="http://schemas.openxmlformats.org/officeDocument/2006/customXml" ds:itemID="{C3B09D9E-95F8-4462-BE2E-E23217B8E5DF}">
  <ds:schemaRefs/>
</ds:datastoreItem>
</file>

<file path=customXml/itemProps30.xml><?xml version="1.0" encoding="utf-8"?>
<ds:datastoreItem xmlns:ds="http://schemas.openxmlformats.org/officeDocument/2006/customXml" ds:itemID="{3F91C2A6-5839-4F67-8C46-8BBE541BA0D8}">
  <ds:schemaRefs/>
</ds:datastoreItem>
</file>

<file path=customXml/itemProps31.xml><?xml version="1.0" encoding="utf-8"?>
<ds:datastoreItem xmlns:ds="http://schemas.openxmlformats.org/officeDocument/2006/customXml" ds:itemID="{5B565C1D-3E35-4A07-BD4C-A6A69E9A3680}">
  <ds:schemaRefs/>
</ds:datastoreItem>
</file>

<file path=customXml/itemProps32.xml><?xml version="1.0" encoding="utf-8"?>
<ds:datastoreItem xmlns:ds="http://schemas.openxmlformats.org/officeDocument/2006/customXml" ds:itemID="{6E140973-3D96-4A92-8EC7-CC6FA41BAD8C}">
  <ds:schemaRefs/>
</ds:datastoreItem>
</file>

<file path=customXml/itemProps33.xml><?xml version="1.0" encoding="utf-8"?>
<ds:datastoreItem xmlns:ds="http://schemas.openxmlformats.org/officeDocument/2006/customXml" ds:itemID="{0FD1D194-2A56-4676-BCBA-E1EB1CAFF026}">
  <ds:schemaRefs/>
</ds:datastoreItem>
</file>

<file path=customXml/itemProps34.xml><?xml version="1.0" encoding="utf-8"?>
<ds:datastoreItem xmlns:ds="http://schemas.openxmlformats.org/officeDocument/2006/customXml" ds:itemID="{C2955F93-33E5-4F8B-99B1-EF33470CEAE9}">
  <ds:schemaRefs/>
</ds:datastoreItem>
</file>

<file path=customXml/itemProps35.xml><?xml version="1.0" encoding="utf-8"?>
<ds:datastoreItem xmlns:ds="http://schemas.openxmlformats.org/officeDocument/2006/customXml" ds:itemID="{26B90372-5DAC-458F-BE63-BD0B6101E3B7}">
  <ds:schemaRefs/>
</ds:datastoreItem>
</file>

<file path=customXml/itemProps36.xml><?xml version="1.0" encoding="utf-8"?>
<ds:datastoreItem xmlns:ds="http://schemas.openxmlformats.org/officeDocument/2006/customXml" ds:itemID="{05F55859-F6EE-4C2B-8698-79BD2E81E9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e6728d-6a73-4b96-af55-dd749fe875f2"/>
    <ds:schemaRef ds:uri="695cfed9-3a8e-4a27-a77f-dc0bff3312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7.xml><?xml version="1.0" encoding="utf-8"?>
<ds:datastoreItem xmlns:ds="http://schemas.openxmlformats.org/officeDocument/2006/customXml" ds:itemID="{ADC02916-9546-4D65-B999-02E55B153D2D}">
  <ds:schemaRefs/>
</ds:datastoreItem>
</file>

<file path=customXml/itemProps38.xml><?xml version="1.0" encoding="utf-8"?>
<ds:datastoreItem xmlns:ds="http://schemas.openxmlformats.org/officeDocument/2006/customXml" ds:itemID="{682D3B19-B284-42AB-9152-565EAB830932}">
  <ds:schemaRefs/>
</ds:datastoreItem>
</file>

<file path=customXml/itemProps39.xml><?xml version="1.0" encoding="utf-8"?>
<ds:datastoreItem xmlns:ds="http://schemas.openxmlformats.org/officeDocument/2006/customXml" ds:itemID="{37AB37FA-58F5-4980-A43D-8B0711217EE2}">
  <ds:schemaRefs/>
</ds:datastoreItem>
</file>

<file path=customXml/itemProps4.xml><?xml version="1.0" encoding="utf-8"?>
<ds:datastoreItem xmlns:ds="http://schemas.openxmlformats.org/officeDocument/2006/customXml" ds:itemID="{DEE69849-A78E-4842-AE06-A55464E7FC77}">
  <ds:schemaRefs/>
</ds:datastoreItem>
</file>

<file path=customXml/itemProps40.xml><?xml version="1.0" encoding="utf-8"?>
<ds:datastoreItem xmlns:ds="http://schemas.openxmlformats.org/officeDocument/2006/customXml" ds:itemID="{96C3B170-B654-4F3C-B8A6-D336F9260C01}">
  <ds:schemaRefs/>
</ds:datastoreItem>
</file>

<file path=customXml/itemProps41.xml><?xml version="1.0" encoding="utf-8"?>
<ds:datastoreItem xmlns:ds="http://schemas.openxmlformats.org/officeDocument/2006/customXml" ds:itemID="{D373AA0F-D4E2-481B-AC62-26AE45B15EE5}">
  <ds:schemaRefs/>
</ds:datastoreItem>
</file>

<file path=customXml/itemProps42.xml><?xml version="1.0" encoding="utf-8"?>
<ds:datastoreItem xmlns:ds="http://schemas.openxmlformats.org/officeDocument/2006/customXml" ds:itemID="{724405AF-B6CC-4E15-AEF5-3CA975D8D693}">
  <ds:schemaRefs/>
</ds:datastoreItem>
</file>

<file path=customXml/itemProps43.xml><?xml version="1.0" encoding="utf-8"?>
<ds:datastoreItem xmlns:ds="http://schemas.openxmlformats.org/officeDocument/2006/customXml" ds:itemID="{4C7EEFFE-AD86-4D58-AB74-31D72EAB6BEE}">
  <ds:schemaRefs/>
</ds:datastoreItem>
</file>

<file path=customXml/itemProps44.xml><?xml version="1.0" encoding="utf-8"?>
<ds:datastoreItem xmlns:ds="http://schemas.openxmlformats.org/officeDocument/2006/customXml" ds:itemID="{A4B5F760-528F-4A61-8041-977118B1CC08}">
  <ds:schemaRefs/>
</ds:datastoreItem>
</file>

<file path=customXml/itemProps45.xml><?xml version="1.0" encoding="utf-8"?>
<ds:datastoreItem xmlns:ds="http://schemas.openxmlformats.org/officeDocument/2006/customXml" ds:itemID="{0C1C16EC-30E9-4B69-B234-F48467A49847}">
  <ds:schemaRefs/>
</ds:datastoreItem>
</file>

<file path=customXml/itemProps5.xml><?xml version="1.0" encoding="utf-8"?>
<ds:datastoreItem xmlns:ds="http://schemas.openxmlformats.org/officeDocument/2006/customXml" ds:itemID="{761A0A0F-3255-4DC8-AC99-DED9F583F6E6}">
  <ds:schemaRefs/>
</ds:datastoreItem>
</file>

<file path=customXml/itemProps6.xml><?xml version="1.0" encoding="utf-8"?>
<ds:datastoreItem xmlns:ds="http://schemas.openxmlformats.org/officeDocument/2006/customXml" ds:itemID="{D676D2B1-189F-4794-BAFF-02798AF09A77}">
  <ds:schemaRefs/>
</ds:datastoreItem>
</file>

<file path=customXml/itemProps7.xml><?xml version="1.0" encoding="utf-8"?>
<ds:datastoreItem xmlns:ds="http://schemas.openxmlformats.org/officeDocument/2006/customXml" ds:itemID="{F83B06AB-6B37-4081-8790-CF038423F3D8}">
  <ds:schemaRefs/>
</ds:datastoreItem>
</file>

<file path=customXml/itemProps8.xml><?xml version="1.0" encoding="utf-8"?>
<ds:datastoreItem xmlns:ds="http://schemas.openxmlformats.org/officeDocument/2006/customXml" ds:itemID="{A4151EA0-7D5B-4CE0-8C35-1303CE36D1E9}">
  <ds:schemaRefs/>
</ds:datastoreItem>
</file>

<file path=customXml/itemProps9.xml><?xml version="1.0" encoding="utf-8"?>
<ds:datastoreItem xmlns:ds="http://schemas.openxmlformats.org/officeDocument/2006/customXml" ds:itemID="{DB1E99D0-B0F1-4DF3-8674-4984CDE6A171}">
  <ds:schemaRefs/>
</ds:datastoreItem>
</file>

<file path=docProps/app.xml><?xml version="1.0" encoding="utf-8"?>
<Properties xmlns="http://schemas.openxmlformats.org/officeDocument/2006/extended-properties" xmlns:vt="http://schemas.openxmlformats.org/officeDocument/2006/docPropsVTypes">
  <Template>blank</Template>
  <TotalTime>19231</TotalTime>
  <Words>624</Words>
  <Application>Microsoft Office PowerPoint</Application>
  <PresentationFormat>Widescreen</PresentationFormat>
  <Paragraphs>88</Paragraphs>
  <Slides>2</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vt:i4>
      </vt:variant>
    </vt:vector>
  </HeadingPairs>
  <TitlesOfParts>
    <vt:vector size="7" baseType="lpstr">
      <vt:lpstr>Arial</vt:lpstr>
      <vt:lpstr>Calibri</vt:lpstr>
      <vt:lpstr>Cambria</vt:lpstr>
      <vt:lpstr>Symbol</vt:lpstr>
      <vt:lpstr>Blank</vt:lpstr>
      <vt:lpstr>SBS Budget (FSBUD_SYSTEM) </vt:lpstr>
      <vt:lpstr>SBS Bevilling (FSBUD_FINANSLOV)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FM</dc:creator>
  <cp:lastModifiedBy>Mark Lauenborg</cp:lastModifiedBy>
  <cp:revision>106</cp:revision>
  <dcterms:created xsi:type="dcterms:W3CDTF">2020-11-03T12:03:50Z</dcterms:created>
  <dcterms:modified xsi:type="dcterms:W3CDTF">2025-03-27T14:14:07Z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www.skabelondesign.com</vt:lpwstr>
  </property>
  <property fmtid="{D5CDD505-2E9C-101B-9397-08002B2CF9AE}" pid="3" name="TemplafyTimeStamp">
    <vt:lpwstr>2023-01-05T11:32:46.5487020Z</vt:lpwstr>
  </property>
  <property fmtid="{D5CDD505-2E9C-101B-9397-08002B2CF9AE}" pid="4" name="DocumentInfoFinished">
    <vt:lpwstr>True</vt:lpwstr>
  </property>
  <property fmtid="{D5CDD505-2E9C-101B-9397-08002B2CF9AE}" pid="5" name="TemplafyAreasToUpdate">
    <vt:lpwstr>All</vt:lpwstr>
  </property>
  <property fmtid="{D5CDD505-2E9C-101B-9397-08002B2CF9AE}" pid="6" name="TemplafyNavigationPath">
    <vt:lpwstr>presentations/_generel-praesentation</vt:lpwstr>
  </property>
  <property fmtid="{D5CDD505-2E9C-101B-9397-08002B2CF9AE}" pid="7" name="TemplafyTenantId">
    <vt:lpwstr>finansministeriet</vt:lpwstr>
  </property>
  <property fmtid="{D5CDD505-2E9C-101B-9397-08002B2CF9AE}" pid="8" name="TemplafyTemplateId">
    <vt:lpwstr>638355537486178014</vt:lpwstr>
  </property>
  <property fmtid="{D5CDD505-2E9C-101B-9397-08002B2CF9AE}" pid="9" name="TemplafyUserProfileId">
    <vt:lpwstr>637713602477401758</vt:lpwstr>
  </property>
  <property fmtid="{D5CDD505-2E9C-101B-9397-08002B2CF9AE}" pid="10" name="TemplafyLanguageCode">
    <vt:lpwstr>da-DK</vt:lpwstr>
  </property>
  <property fmtid="{D5CDD505-2E9C-101B-9397-08002B2CF9AE}" pid="11" name="ContentTypeId">
    <vt:lpwstr>0x0101007B3A618853A97A45B1AD79D20A9AE734</vt:lpwstr>
  </property>
</Properties>
</file>