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6"/>
  </p:sldMasterIdLst>
  <p:notesMasterIdLst>
    <p:notesMasterId r:id="rId49"/>
  </p:notesMasterIdLst>
  <p:handoutMasterIdLst>
    <p:handoutMasterId r:id="rId50"/>
  </p:handoutMasterIdLst>
  <p:sldIdLst>
    <p:sldId id="399" r:id="rId47"/>
    <p:sldId id="398" r:id="rId48"/>
  </p:sldIdLst>
  <p:sldSz cx="12192000" cy="6858000"/>
  <p:notesSz cx="7099300" cy="10234613"/>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581" autoAdjust="0"/>
  </p:normalViewPr>
  <p:slideViewPr>
    <p:cSldViewPr snapToObjects="1">
      <p:cViewPr varScale="1">
        <p:scale>
          <a:sx n="122" d="100"/>
          <a:sy n="122" d="100"/>
        </p:scale>
        <p:origin x="96" y="20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3" d="100"/>
          <a:sy n="83" d="100"/>
        </p:scale>
        <p:origin x="3792"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slide" Target="slides/slide1.xml"/><Relationship Id="rId50" Type="http://schemas.openxmlformats.org/officeDocument/2006/relationships/handoutMaster" Target="handoutMasters/handoutMaster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slide" Target="slides/slide2.xml"/><Relationship Id="rId8" Type="http://schemas.openxmlformats.org/officeDocument/2006/relationships/customXml" Target="../customXml/item8.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slideMaster" Target="slideMasters/slideMaster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259626BC-3014-47B2-ABB5-277382126DEC}"/>
              </a:ext>
            </a:extLst>
          </p:cNvPr>
          <p:cNvSpPr>
            <a:spLocks noGrp="1"/>
          </p:cNvSpPr>
          <p:nvPr>
            <p:ph type="dt" idx="1"/>
          </p:nvPr>
        </p:nvSpPr>
        <p:spPr>
          <a:xfrm>
            <a:off x="4981391" y="9691609"/>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27 March 2025</a:t>
            </a:fld>
            <a:endParaRPr lang="en-GB" sz="800" dirty="0"/>
          </a:p>
        </p:txBody>
      </p:sp>
      <p:sp>
        <p:nvSpPr>
          <p:cNvPr id="7" name="Slide Number Placeholder 9">
            <a:extLst>
              <a:ext uri="{FF2B5EF4-FFF2-40B4-BE49-F238E27FC236}">
                <a16:creationId xmlns:a16="http://schemas.microsoft.com/office/drawing/2014/main" id="{8BB79479-4803-48E4-BCA9-BBA7EC166C01}"/>
              </a:ext>
            </a:extLst>
          </p:cNvPr>
          <p:cNvSpPr>
            <a:spLocks noGrp="1"/>
          </p:cNvSpPr>
          <p:nvPr>
            <p:ph type="sldNum" sz="quarter" idx="3"/>
          </p:nvPr>
        </p:nvSpPr>
        <p:spPr>
          <a:xfrm>
            <a:off x="4981391" y="9509794"/>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8" name="Footer Placeholder 10">
            <a:extLst>
              <a:ext uri="{FF2B5EF4-FFF2-40B4-BE49-F238E27FC236}">
                <a16:creationId xmlns:a16="http://schemas.microsoft.com/office/drawing/2014/main" id="{D1A99EC3-4551-41A3-93A3-E76F910E7F3E}"/>
              </a:ext>
            </a:extLst>
          </p:cNvPr>
          <p:cNvSpPr>
            <a:spLocks noGrp="1"/>
          </p:cNvSpPr>
          <p:nvPr>
            <p:ph type="ftr" sz="quarter" idx="2"/>
          </p:nvPr>
        </p:nvSpPr>
        <p:spPr>
          <a:xfrm>
            <a:off x="525314" y="9691609"/>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9" name="Header Placeholder 12">
            <a:extLst>
              <a:ext uri="{FF2B5EF4-FFF2-40B4-BE49-F238E27FC236}">
                <a16:creationId xmlns:a16="http://schemas.microsoft.com/office/drawing/2014/main" id="{E835199C-5B05-418A-99B3-384C353F2AE4}"/>
              </a:ext>
            </a:extLst>
          </p:cNvPr>
          <p:cNvSpPr>
            <a:spLocks noGrp="1"/>
          </p:cNvSpPr>
          <p:nvPr>
            <p:ph type="hdr" sz="quarter"/>
          </p:nvPr>
        </p:nvSpPr>
        <p:spPr>
          <a:xfrm>
            <a:off x="525314" y="9509794"/>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53656" y="4860925"/>
            <a:ext cx="6391988"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8" name="Date Placeholder 8">
            <a:extLst>
              <a:ext uri="{FF2B5EF4-FFF2-40B4-BE49-F238E27FC236}">
                <a16:creationId xmlns:a16="http://schemas.microsoft.com/office/drawing/2014/main" id="{F4548538-D6FB-49A2-8D0E-7DD154B50DC5}"/>
              </a:ext>
            </a:extLst>
          </p:cNvPr>
          <p:cNvSpPr>
            <a:spLocks noGrp="1"/>
          </p:cNvSpPr>
          <p:nvPr>
            <p:ph type="dt" idx="1"/>
          </p:nvPr>
        </p:nvSpPr>
        <p:spPr>
          <a:xfrm>
            <a:off x="5008179" y="9827314"/>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27 March 2025</a:t>
            </a:fld>
            <a:endParaRPr lang="en-GB" sz="800" dirty="0"/>
          </a:p>
        </p:txBody>
      </p:sp>
      <p:sp>
        <p:nvSpPr>
          <p:cNvPr id="9" name="Slide Number Placeholder 9">
            <a:extLst>
              <a:ext uri="{FF2B5EF4-FFF2-40B4-BE49-F238E27FC236}">
                <a16:creationId xmlns:a16="http://schemas.microsoft.com/office/drawing/2014/main" id="{EDC8800B-1BAA-4993-9AC8-2CA458C16EA7}"/>
              </a:ext>
            </a:extLst>
          </p:cNvPr>
          <p:cNvSpPr>
            <a:spLocks noGrp="1"/>
          </p:cNvSpPr>
          <p:nvPr>
            <p:ph type="sldNum" sz="quarter" idx="5"/>
          </p:nvPr>
        </p:nvSpPr>
        <p:spPr>
          <a:xfrm>
            <a:off x="5008179" y="9645499"/>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10" name="Footer Placeholder 10">
            <a:extLst>
              <a:ext uri="{FF2B5EF4-FFF2-40B4-BE49-F238E27FC236}">
                <a16:creationId xmlns:a16="http://schemas.microsoft.com/office/drawing/2014/main" id="{42BBC979-FFC8-43E2-8DDE-D425B63AFE7D}"/>
              </a:ext>
            </a:extLst>
          </p:cNvPr>
          <p:cNvSpPr>
            <a:spLocks noGrp="1"/>
          </p:cNvSpPr>
          <p:nvPr>
            <p:ph type="ftr" sz="quarter" idx="4"/>
          </p:nvPr>
        </p:nvSpPr>
        <p:spPr>
          <a:xfrm>
            <a:off x="353656" y="9827314"/>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11" name="Header Placeholder 12">
            <a:extLst>
              <a:ext uri="{FF2B5EF4-FFF2-40B4-BE49-F238E27FC236}">
                <a16:creationId xmlns:a16="http://schemas.microsoft.com/office/drawing/2014/main" id="{6BAB6F26-F351-4F54-BB01-EA0254B41806}"/>
              </a:ext>
            </a:extLst>
          </p:cNvPr>
          <p:cNvSpPr>
            <a:spLocks noGrp="1"/>
          </p:cNvSpPr>
          <p:nvPr>
            <p:ph type="hdr" sz="quarter"/>
          </p:nvPr>
        </p:nvSpPr>
        <p:spPr>
          <a:xfrm>
            <a:off x="353656" y="9645499"/>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dirty="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dirty="0"/>
              <a:t>Indsæt titel</a:t>
            </a:r>
            <a:endParaRPr lang="da-DK"/>
          </a:p>
        </p:txBody>
      </p:sp>
      <p:sp>
        <p:nvSpPr>
          <p:cNvPr id="15" name="AutoShape 4"/>
          <p:cNvSpPr>
            <a:spLocks/>
          </p:cNvSpPr>
          <p:nvPr userDrawn="1"/>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pic>
        <p:nvPicPr>
          <p:cNvPr id="399932745" name="Logo" descr="{&quot;templafy&quot;:{&quot;id&quot;:&quot;68c4309d-72d0-42b6-9a24-730eaa853239&quot;}}"/>
          <p:cNvPicPr>
            <a:picLocks noChangeAspect="1"/>
          </p:cNvPicPr>
          <p:nvPr/>
        </p:nvPicPr>
        <p:blipFill>
          <a:blip r:embed="rId2"/>
          <a:stretch>
            <a:fillRect/>
          </a:stretch>
        </p:blipFill>
        <p:spPr>
          <a:xfrm>
            <a:off x="8791074" y="5888998"/>
            <a:ext cx="2725200" cy="7056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3884140644"/>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1179753247"/>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5"/>
            <a:endParaRPr lang="da-DK" dirty="0"/>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2"/>
            <a:endParaRPr lang="da-DK" dirty="0"/>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dirty="0"/>
              <a:t>Klik for at tilføje tekst</a:t>
            </a:r>
            <a:endParaRPr lang="da-DK"/>
          </a:p>
          <a:p>
            <a:pPr lvl="1"/>
            <a:r>
              <a:rPr lang="da-DK" noProof="0" dirty="0"/>
              <a:t>Andet Niveau</a:t>
            </a:r>
            <a:endParaRPr lang="da-DK"/>
          </a:p>
          <a:p>
            <a:pPr lvl="2"/>
            <a:endParaRPr lang="da-DK" noProof="0" dirty="0"/>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79125535"/>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dirty="0"/>
              <a:t>Klik her for at tilføje titel</a:t>
            </a:r>
            <a:endParaRPr lang="da-DK"/>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a:p>
            <a:pPr lvl="2"/>
            <a:endParaRPr lang="da-DK" dirty="0"/>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userDrawn="1"/>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userDrawn="1"/>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userDrawn="1"/>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3415232413"/>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guide id="11" pos="1031" userDrawn="1">
          <p15:clr>
            <a:srgbClr val="A4A3A4"/>
          </p15:clr>
        </p15:guide>
        <p15:guide id="12" orient="horz" pos="1508" userDrawn="1">
          <p15:clr>
            <a:srgbClr val="A4A3A4"/>
          </p15:clr>
        </p15:guide>
        <p15:guide id="13" orient="horz" pos="2240" userDrawn="1">
          <p15:clr>
            <a:srgbClr val="A4A3A4"/>
          </p15:clr>
        </p15:guide>
        <p15:guide id="14" orient="horz" pos="1650" userDrawn="1">
          <p15:clr>
            <a:srgbClr val="A4A3A4"/>
          </p15:clr>
        </p15:guide>
        <p15:guide id="15" orient="horz" pos="2392" userDrawn="1">
          <p15:clr>
            <a:srgbClr val="A4A3A4"/>
          </p15:clr>
        </p15:guide>
        <p15:guide id="16" orient="horz" pos="2982" userDrawn="1">
          <p15:clr>
            <a:srgbClr val="A4A3A4"/>
          </p15:clr>
        </p15:guide>
        <p15:guide id="17" orient="horz" pos="4320" userDrawn="1">
          <p15:clr>
            <a:srgbClr val="A4A3A4"/>
          </p15:clr>
        </p15:guide>
        <p15:guide id="18" orient="horz" pos="3133"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dirty="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dirty="0"/>
              <a:t>Klik her for at tilføje tekst</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Slide Number Placeholder 5 (FAST)"/>
          <p:cNvSpPr txBox="1">
            <a:spLocks/>
          </p:cNvSpPr>
          <p:nvPr userDrawn="1"/>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980846082" name="image" descr="{&quot;templafy&quot;:{&quot;id&quot;:&quot;726776c7-bfca-4b21-a35f-1dbe9df08271&quot;}}"/>
          <p:cNvPicPr>
            <a:picLocks noChangeAspect="1"/>
          </p:cNvPicPr>
          <p:nvPr/>
        </p:nvPicPr>
        <p:blipFill>
          <a:blip r:embed="rId2"/>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16915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dirty="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27-03-2025</a:t>
            </a:fld>
            <a:endParaRPr lang="da-DK" dirty="0"/>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dirty="0"/>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1576531057" name="Logo" descr="{&quot;templafy&quot;:{&quot;id&quot;:&quot;1e14423c-4162-4622-97c4-ea008db77b45&quot;}}"/>
          <p:cNvPicPr>
            <a:picLocks noChangeAspect="1"/>
          </p:cNvPicPr>
          <p:nvPr/>
        </p:nvPicPr>
        <p:blipFill>
          <a:blip r:embed="rId2"/>
          <a:stretch>
            <a:fillRect/>
          </a:stretch>
        </p:blipFill>
        <p:spPr>
          <a:xfrm>
            <a:off x="8976321" y="6042696"/>
            <a:ext cx="2534400" cy="655200"/>
          </a:xfrm>
          <a:prstGeom prst="rect">
            <a:avLst/>
          </a:prstGeom>
        </p:spPr>
      </p:pic>
      <p:sp>
        <p:nvSpPr>
          <p:cNvPr id="9" name="AutoShape 4">
            <a:extLst>
              <a:ext uri="{FF2B5EF4-FFF2-40B4-BE49-F238E27FC236}">
                <a16:creationId xmlns:a16="http://schemas.microsoft.com/office/drawing/2014/main" id="{8E9F2879-9B5A-4058-B154-E03170C6CED0}"/>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19356604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87" userDrawn="1">
          <p15:clr>
            <a:srgbClr val="A4A3A4"/>
          </p15:clr>
        </p15:guide>
        <p15:guide id="2" pos="4755"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userDrawn="1">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dirty="0"/>
              <a:t>Klik her for at tilføje tekst</a:t>
            </a:r>
            <a:endParaRPr lang="da-DK"/>
          </a:p>
        </p:txBody>
      </p:sp>
      <p:sp>
        <p:nvSpPr>
          <p:cNvPr id="3" name="Date Placeholder 2"/>
          <p:cNvSpPr>
            <a:spLocks noGrp="1"/>
          </p:cNvSpPr>
          <p:nvPr>
            <p:ph type="dt" sz="half" idx="17"/>
          </p:nvPr>
        </p:nvSpPr>
        <p:spPr/>
        <p:txBody>
          <a:bodyPr/>
          <a:lstStyle/>
          <a:p>
            <a:fld id="{D709F18B-C64D-467D-95E0-03999A31A181}" type="datetime1">
              <a:rPr lang="da-DK" smtClean="0"/>
              <a:t>27-03-2025</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112610123" name="Logo" descr="{&quot;templafy&quot;:{&quot;id&quot;:&quot;a22a0e20-8367-4266-bcae-97d28391e530&quot;}}"/>
          <p:cNvPicPr>
            <a:picLocks noChangeAspect="1"/>
          </p:cNvPicPr>
          <p:nvPr/>
        </p:nvPicPr>
        <p:blipFill>
          <a:blip r:embed="rId2"/>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73542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27-03-2025</a:t>
            </a:fld>
            <a:endParaRPr lang="da-DK" dirty="0"/>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dirty="0"/>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2754954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dirty="0"/>
              <a:t>Klik her for at tilføje titel</a:t>
            </a:r>
            <a:endParaRPr lang="da-DK"/>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27-03-2025</a:t>
            </a:fld>
            <a:endParaRPr lang="da-DK" dirty="0"/>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dirty="0"/>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dirty="0"/>
          </a:p>
        </p:txBody>
      </p:sp>
    </p:spTree>
    <p:extLst>
      <p:ext uri="{BB962C8B-B14F-4D97-AF65-F5344CB8AC3E}">
        <p14:creationId xmlns:p14="http://schemas.microsoft.com/office/powerpoint/2010/main" val="21071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dirty="0"/>
              <a:t>Skriv kontaktdata</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27-03-2025</a:t>
            </a:fld>
            <a:endParaRPr lang="da-DK" dirty="0"/>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dirty="0"/>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dirty="0"/>
          </a:p>
        </p:txBody>
      </p:sp>
      <p:pic>
        <p:nvPicPr>
          <p:cNvPr id="205645769" name="Logo" descr="{&quot;templafy&quot;:{&quot;id&quot;:&quot;a118eb5f-8610-4620-8e4a-79ac37a693dc&quot;}}"/>
          <p:cNvPicPr>
            <a:picLocks noChangeAspect="1"/>
          </p:cNvPicPr>
          <p:nvPr/>
        </p:nvPicPr>
        <p:blipFill>
          <a:blip r:embed="rId2"/>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406164033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57707F"/>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bg1"/>
                </a:solidFill>
              </a:defRPr>
            </a:lvl1pPr>
            <a:lvl2pPr marL="453600">
              <a:spcBef>
                <a:spcPts val="0"/>
              </a:spcBef>
              <a:buClrTx/>
              <a:defRPr>
                <a:solidFill>
                  <a:schemeClr val="bg1"/>
                </a:solidFill>
              </a:defRPr>
            </a:lvl2pPr>
            <a:lvl3pPr marL="684000">
              <a:spcBef>
                <a:spcPts val="0"/>
              </a:spcBef>
              <a:buClrTx/>
              <a:defRPr>
                <a:solidFill>
                  <a:schemeClr val="bg1"/>
                </a:solidFill>
              </a:defRPr>
            </a:lvl3pPr>
            <a:lvl4pPr marL="684000">
              <a:spcBef>
                <a:spcPts val="0"/>
              </a:spcBef>
              <a:buClrTx/>
              <a:defRPr>
                <a:solidFill>
                  <a:schemeClr val="bg1"/>
                </a:solidFill>
              </a:defRPr>
            </a:lvl4pPr>
            <a:lvl5pPr marL="684000">
              <a:spcBef>
                <a:spcPts val="0"/>
              </a:spcBef>
              <a:buClrTx/>
              <a:defRPr>
                <a:solidFill>
                  <a:schemeClr val="bg1"/>
                </a:solidFill>
              </a:defRPr>
            </a:lvl5pPr>
            <a:lvl6pPr marL="684000">
              <a:spcBef>
                <a:spcPts val="0"/>
              </a:spcBef>
              <a:buClrTx/>
              <a:defRPr>
                <a:solidFill>
                  <a:schemeClr val="bg1"/>
                </a:solidFill>
              </a:defRPr>
            </a:lvl6pPr>
            <a:lvl7pPr marL="684000">
              <a:spcBef>
                <a:spcPts val="0"/>
              </a:spcBef>
              <a:buClrTx/>
              <a:defRPr>
                <a:solidFill>
                  <a:schemeClr val="bg1"/>
                </a:solidFill>
              </a:defRPr>
            </a:lvl7pPr>
            <a:lvl8pPr marL="684000">
              <a:spcBef>
                <a:spcPts val="0"/>
              </a:spcBef>
              <a:buClrTx/>
              <a:defRPr>
                <a:solidFill>
                  <a:schemeClr val="bg1"/>
                </a:solidFill>
              </a:defRPr>
            </a:lvl8pPr>
            <a:lvl9pPr marL="684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27-03-2025</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2144579665" name="image" descr="{&quot;templafy&quot;:{&quot;id&quot;:&quot;2e76bb5c-86a1-46ff-9124-1eb296d09a2a&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697035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br>
              <a:rPr lang="da-DK" sz="2800" b="0" noProof="0" dirty="0">
                <a:solidFill>
                  <a:schemeClr val="bg1"/>
                </a:solidFill>
              </a:rPr>
            </a:b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br>
              <a:rPr lang="da-DK" sz="1800" b="0" noProof="0" dirty="0">
                <a:solidFill>
                  <a:schemeClr val="bg1"/>
                </a:solidFill>
              </a:rPr>
            </a:br>
            <a:endParaRPr lang="da-DK" sz="1800" b="0" noProof="0" dirty="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27. marts 2025</a:t>
            </a:fld>
            <a:endParaRPr lang="da-DK" dirty="0"/>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39451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tx1"/>
                </a:solidFill>
              </a:defRPr>
            </a:lvl1pPr>
            <a:lvl2pPr marL="453600">
              <a:spcBef>
                <a:spcPts val="0"/>
              </a:spcBef>
              <a:buClrTx/>
              <a:defRPr>
                <a:solidFill>
                  <a:schemeClr val="tx1"/>
                </a:solidFill>
              </a:defRPr>
            </a:lvl2pPr>
            <a:lvl3pPr marL="684000">
              <a:spcBef>
                <a:spcPts val="0"/>
              </a:spcBef>
              <a:buClrTx/>
              <a:defRPr>
                <a:solidFill>
                  <a:schemeClr val="tx1"/>
                </a:solidFill>
              </a:defRPr>
            </a:lvl3pPr>
            <a:lvl4pPr marL="684000">
              <a:spcBef>
                <a:spcPts val="0"/>
              </a:spcBef>
              <a:buClrTx/>
              <a:defRPr>
                <a:solidFill>
                  <a:schemeClr val="tx1"/>
                </a:solidFill>
              </a:defRPr>
            </a:lvl4pPr>
            <a:lvl5pPr marL="684000">
              <a:spcBef>
                <a:spcPts val="0"/>
              </a:spcBef>
              <a:buClrTx/>
              <a:defRPr>
                <a:solidFill>
                  <a:schemeClr val="tx1"/>
                </a:solidFill>
              </a:defRPr>
            </a:lvl5pPr>
            <a:lvl6pPr marL="684000">
              <a:spcBef>
                <a:spcPts val="0"/>
              </a:spcBef>
              <a:buClrTx/>
              <a:defRPr>
                <a:solidFill>
                  <a:schemeClr val="tx1"/>
                </a:solidFill>
              </a:defRPr>
            </a:lvl6pPr>
            <a:lvl7pPr marL="684000">
              <a:spcBef>
                <a:spcPts val="0"/>
              </a:spcBef>
              <a:buClrTx/>
              <a:defRPr>
                <a:solidFill>
                  <a:schemeClr val="tx1"/>
                </a:solidFill>
              </a:defRPr>
            </a:lvl7pPr>
            <a:lvl8pPr marL="684000">
              <a:spcBef>
                <a:spcPts val="0"/>
              </a:spcBef>
              <a:buClrTx/>
              <a:defRPr>
                <a:solidFill>
                  <a:schemeClr val="tx1"/>
                </a:solidFill>
              </a:defRPr>
            </a:lvl8pPr>
            <a:lvl9pPr marL="684000">
              <a:spcBef>
                <a:spcPts val="0"/>
              </a:spcBef>
              <a:buClrTx/>
              <a:defRPr>
                <a:solidFill>
                  <a:schemeClr val="tx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27-03-2025</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dirty="0"/>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dirty="0"/>
              <a:t>Klik her for at tilføje titel</a:t>
            </a:r>
            <a:endParaRPr lang="da-DK"/>
          </a:p>
        </p:txBody>
      </p:sp>
      <p:pic>
        <p:nvPicPr>
          <p:cNvPr id="1770725727" name="image" descr="{&quot;templafy&quot;:{&quot;id&quot;:&quot;5a122fb0-776a-4ab6-b153-c93113aa01fb&quot;}}"/>
          <p:cNvPicPr>
            <a:picLocks noChangeAspect="1"/>
          </p:cNvPicPr>
          <p:nvPr/>
        </p:nvPicPr>
        <p:blipFill>
          <a:blip r:embed="rId2"/>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316394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216000" indent="-216000">
              <a:lnSpc>
                <a:spcPct val="150000"/>
              </a:lnSpc>
              <a:spcBef>
                <a:spcPts val="0"/>
              </a:spcBef>
              <a:buClrTx/>
              <a:buFont typeface="Symbol" panose="05050102010706020507" pitchFamily="18" charset="2"/>
              <a:buChar char="·"/>
              <a:tabLst>
                <a:tab pos="892175" algn="l"/>
              </a:tabLst>
              <a:defRPr sz="1800">
                <a:solidFill>
                  <a:schemeClr val="bg1"/>
                </a:solidFill>
              </a:defRPr>
            </a:lvl1pPr>
            <a:lvl2pPr marL="453600">
              <a:spcBef>
                <a:spcPts val="0"/>
              </a:spcBef>
              <a:buClrTx/>
              <a:defRPr>
                <a:solidFill>
                  <a:schemeClr val="bg1"/>
                </a:solidFill>
              </a:defRPr>
            </a:lvl2pPr>
            <a:lvl3pPr marL="684000">
              <a:spcBef>
                <a:spcPts val="0"/>
              </a:spcBef>
              <a:buClrTx/>
              <a:defRPr>
                <a:solidFill>
                  <a:schemeClr val="bg1"/>
                </a:solidFill>
              </a:defRPr>
            </a:lvl3pPr>
            <a:lvl4pPr marL="684000">
              <a:spcBef>
                <a:spcPts val="0"/>
              </a:spcBef>
              <a:buClrTx/>
              <a:defRPr>
                <a:solidFill>
                  <a:schemeClr val="bg1"/>
                </a:solidFill>
              </a:defRPr>
            </a:lvl4pPr>
            <a:lvl5pPr marL="684000">
              <a:spcBef>
                <a:spcPts val="0"/>
              </a:spcBef>
              <a:buClrTx/>
              <a:defRPr>
                <a:solidFill>
                  <a:schemeClr val="bg1"/>
                </a:solidFill>
              </a:defRPr>
            </a:lvl5pPr>
            <a:lvl6pPr marL="684000">
              <a:spcBef>
                <a:spcPts val="0"/>
              </a:spcBef>
              <a:buClrTx/>
              <a:defRPr>
                <a:solidFill>
                  <a:schemeClr val="bg1"/>
                </a:solidFill>
              </a:defRPr>
            </a:lvl6pPr>
            <a:lvl7pPr marL="684000">
              <a:spcBef>
                <a:spcPts val="0"/>
              </a:spcBef>
              <a:buClrTx/>
              <a:defRPr>
                <a:solidFill>
                  <a:schemeClr val="bg1"/>
                </a:solidFill>
              </a:defRPr>
            </a:lvl7pPr>
            <a:lvl8pPr marL="684000">
              <a:spcBef>
                <a:spcPts val="0"/>
              </a:spcBef>
              <a:buClrTx/>
              <a:defRPr>
                <a:solidFill>
                  <a:schemeClr val="bg1"/>
                </a:solidFill>
              </a:defRPr>
            </a:lvl8pPr>
            <a:lvl9pPr marL="684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27-03-2025</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1141778722" name="image" descr="{&quot;templafy&quot;:{&quot;id&quot;:&quot;94f21946-2707-4e3d-8254-c164c0e9a050&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372780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p:txBody>
          <a:bodyPr rIns="10368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4" name="Date Placeholder 3"/>
          <p:cNvSpPr>
            <a:spLocks noGrp="1"/>
          </p:cNvSpPr>
          <p:nvPr>
            <p:ph type="dt" sz="half" idx="10"/>
          </p:nvPr>
        </p:nvSpPr>
        <p:spPr/>
        <p:txBody>
          <a:bodyPr/>
          <a:lstStyle/>
          <a:p>
            <a:fld id="{D709F18B-C64D-467D-95E0-03999A31A181}" type="datetime1">
              <a:rPr lang="da-DK" smtClean="0"/>
              <a:t>27-03-2025</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335309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dirty="0"/>
              <a:t>Klik på rammen for at indsætte billede via Templafy og Images</a:t>
            </a:r>
            <a:endParaRPr lang="da-DK"/>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27-03-2025</a:t>
            </a:fld>
            <a:endParaRPr lang="da-DK" dirty="0"/>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dirty="0"/>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1624186345" name="Logo" descr="{&quot;templafy&quot;:{&quot;id&quot;:&quot;2aaff18c-07de-49fa-944a-0be14d9e4cb9&quot;}}"/>
          <p:cNvPicPr>
            <a:picLocks noChangeAspect="1"/>
          </p:cNvPicPr>
          <p:nvPr/>
        </p:nvPicPr>
        <p:blipFill>
          <a:blip r:embed="rId2"/>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439299118"/>
      </p:ext>
    </p:extLst>
  </p:cSld>
  <p:clrMapOvr>
    <a:masterClrMapping/>
  </p:clrMapOvr>
  <p:extLst>
    <p:ext uri="{DCECCB84-F9BA-43D5-87BE-67443E8EF086}">
      <p15:sldGuideLst xmlns:p15="http://schemas.microsoft.com/office/powerpoint/2012/main">
        <p15:guide id="1" pos="5705" userDrawn="1">
          <p15:clr>
            <a:srgbClr val="A4A3A4"/>
          </p15:clr>
        </p15:guide>
        <p15:guide id="2" pos="5528"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27-03-2025</a:t>
            </a:fld>
            <a:endParaRPr lang="da-DK" dirty="0"/>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dirty="0"/>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86693726" name="Logo" descr="{&quot;templafy&quot;:{&quot;id&quot;:&quot;5eb52242-f768-4ced-8f3b-6fd9a138bbce&quot;}}"/>
          <p:cNvPicPr>
            <a:picLocks noChangeAspect="1"/>
          </p:cNvPicPr>
          <p:nvPr/>
        </p:nvPicPr>
        <p:blipFill>
          <a:blip r:embed="rId2"/>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304418021"/>
      </p:ext>
    </p:extLst>
  </p:cSld>
  <p:clrMapOvr>
    <a:masterClrMapping/>
  </p:clrMapOvr>
  <p:extLst>
    <p:ext uri="{DCECCB84-F9BA-43D5-87BE-67443E8EF086}">
      <p15:sldGuideLst xmlns:p15="http://schemas.microsoft.com/office/powerpoint/2012/main">
        <p15:guide id="1" pos="4905" userDrawn="1">
          <p15:clr>
            <a:srgbClr val="A4A3A4"/>
          </p15:clr>
        </p15:guide>
        <p15:guide id="2" pos="5081"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Line 5"/>
          <p:cNvSpPr>
            <a:spLocks noChangeShapeType="1"/>
          </p:cNvSpPr>
          <p:nvPr userDrawn="1"/>
        </p:nvSpPr>
        <p:spPr bwMode="auto">
          <a:xfrm>
            <a:off x="6096000"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Tree>
    <p:extLst>
      <p:ext uri="{BB962C8B-B14F-4D97-AF65-F5344CB8AC3E}">
        <p14:creationId xmlns:p14="http://schemas.microsoft.com/office/powerpoint/2010/main" val="1137865132"/>
      </p:ext>
    </p:extLst>
  </p:cSld>
  <p:clrMapOvr>
    <a:masterClrMapping/>
  </p:clrMapOvr>
  <p:extLst>
    <p:ext uri="{DCECCB84-F9BA-43D5-87BE-67443E8EF086}">
      <p15:sldGuideLst xmlns:p15="http://schemas.microsoft.com/office/powerpoint/2012/main">
        <p15:guide id="1" pos="3662" userDrawn="1">
          <p15:clr>
            <a:srgbClr val="A4A3A4"/>
          </p15:clr>
        </p15:guide>
        <p15:guide id="2" pos="3839" userDrawn="1">
          <p15:clr>
            <a:srgbClr val="A4A3A4"/>
          </p15:clr>
        </p15:guide>
        <p15:guide id="3" pos="401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27-03-2025</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Tree>
    <p:extLst>
      <p:ext uri="{BB962C8B-B14F-4D97-AF65-F5344CB8AC3E}">
        <p14:creationId xmlns:p14="http://schemas.microsoft.com/office/powerpoint/2010/main" val="3460599658"/>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27-03-2025</a:t>
            </a:fld>
            <a:endParaRPr lang="da-DK" dirty="0"/>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dirty="0"/>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dirty="0"/>
          </a:p>
        </p:txBody>
      </p:sp>
      <p:pic>
        <p:nvPicPr>
          <p:cNvPr id="259724674" name="image" descr="{&quot;templafy&quot;:{&quot;id&quot;:&quot;2454ea24-c1ba-47e2-8607-a9415b6a302e&quot;}}"/>
          <p:cNvPicPr>
            <a:picLocks noChangeAspect="1"/>
          </p:cNvPicPr>
          <p:nvPr/>
        </p:nvPicPr>
        <p:blipFill>
          <a:blip r:embed="rId22"/>
          <a:stretch>
            <a:fillRect/>
          </a:stretch>
        </p:blipFill>
        <p:spPr>
          <a:xfrm>
            <a:off x="8976320" y="6042696"/>
            <a:ext cx="2534400" cy="655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747" r:id="rId2"/>
    <p:sldLayoutId id="2147483758" r:id="rId3"/>
    <p:sldLayoutId id="2147483754" r:id="rId4"/>
    <p:sldLayoutId id="2147483656" r:id="rId5"/>
    <p:sldLayoutId id="2147483738" r:id="rId6"/>
    <p:sldLayoutId id="2147483739" r:id="rId7"/>
    <p:sldLayoutId id="2147483658" r:id="rId8"/>
    <p:sldLayoutId id="2147483748" r:id="rId9"/>
    <p:sldLayoutId id="2147483750" r:id="rId10"/>
    <p:sldLayoutId id="2147483749" r:id="rId11"/>
    <p:sldLayoutId id="2147483759" r:id="rId12"/>
    <p:sldLayoutId id="2147483752" r:id="rId13"/>
    <p:sldLayoutId id="2147483720" r:id="rId14"/>
    <p:sldLayoutId id="2147483741" r:id="rId15"/>
    <p:sldLayoutId id="2147483740" r:id="rId16"/>
    <p:sldLayoutId id="2147483661" r:id="rId17"/>
    <p:sldLayoutId id="2147483727" r:id="rId18"/>
    <p:sldLayoutId id="2147483736" r:id="rId19"/>
    <p:sldLayoutId id="2147483746" r:id="rId20"/>
  </p:sldLayoutIdLst>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2" userDrawn="1">
          <p15:clr>
            <a:srgbClr val="A4A3A4"/>
          </p15:clr>
        </p15:guide>
        <p15:guide id="2" pos="7236" userDrawn="1">
          <p15:clr>
            <a:srgbClr val="A4A3A4"/>
          </p15:clr>
        </p15:guide>
        <p15:guide id="4" orient="horz" pos="913" userDrawn="1">
          <p15:clr>
            <a:srgbClr val="A4A3A4"/>
          </p15:clr>
        </p15:guide>
        <p15:guide id="5" orient="horz" pos="3725" userDrawn="1">
          <p15:clr>
            <a:srgbClr val="A4A3A4"/>
          </p15:clr>
        </p15:guide>
        <p15:guide id="6" pos="113" userDrawn="1">
          <p15:clr>
            <a:srgbClr val="A4A3A4"/>
          </p15:clr>
        </p15:guide>
        <p15:guide id="7" orient="horz" pos="113" userDrawn="1">
          <p15:clr>
            <a:srgbClr val="A4A3A4"/>
          </p15:clr>
        </p15:guide>
        <p15:guide id="8" pos="7565" userDrawn="1">
          <p15:clr>
            <a:srgbClr val="A4A3A4"/>
          </p15:clr>
        </p15:guide>
        <p15:guide id="9" orient="horz" pos="4206" userDrawn="1">
          <p15:clr>
            <a:srgbClr val="A4A3A4"/>
          </p15:clr>
        </p15:guide>
        <p15:guide id="10" orient="horz" pos="260"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33.xml"/><Relationship Id="rId1" Type="http://schemas.openxmlformats.org/officeDocument/2006/relationships/customXml" Target="../../customXml/item2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15.xml"/><Relationship Id="rId1" Type="http://schemas.openxmlformats.org/officeDocument/2006/relationships/customXml" Target="../../customXml/item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i="1" dirty="0"/>
              <a:t>SBS Budget (FSBUD_SYSTEM)</a:t>
            </a:r>
            <a:br>
              <a:rPr lang="da-DK" i="1" dirty="0"/>
            </a:br>
            <a:endParaRPr lang="da-DK" dirty="0"/>
          </a:p>
        </p:txBody>
      </p:sp>
      <p:graphicFrame>
        <p:nvGraphicFramePr>
          <p:cNvPr id="8" name="Pladsholder til indhold 7"/>
          <p:cNvGraphicFramePr>
            <a:graphicFrameLocks noGrp="1"/>
          </p:cNvGraphicFramePr>
          <p:nvPr>
            <p:ph idx="1"/>
            <p:extLst>
              <p:ext uri="{D42A27DB-BD31-4B8C-83A1-F6EECF244321}">
                <p14:modId xmlns:p14="http://schemas.microsoft.com/office/powerpoint/2010/main" val="1282934725"/>
              </p:ext>
            </p:extLst>
          </p:nvPr>
        </p:nvGraphicFramePr>
        <p:xfrm>
          <a:off x="707499" y="1449389"/>
          <a:ext cx="10779651" cy="4464050"/>
        </p:xfrm>
        <a:graphic>
          <a:graphicData uri="http://schemas.openxmlformats.org/drawingml/2006/table">
            <a:tbl>
              <a:tblPr firstRow="1" firstCol="1" bandRow="1">
                <a:tableStyleId>{5C22544A-7EE6-4342-B048-85BDC9FD1C3A}</a:tableStyleId>
              </a:tblPr>
              <a:tblGrid>
                <a:gridCol w="1946766">
                  <a:extLst>
                    <a:ext uri="{9D8B030D-6E8A-4147-A177-3AD203B41FA5}">
                      <a16:colId xmlns:a16="http://schemas.microsoft.com/office/drawing/2014/main" val="2747980574"/>
                    </a:ext>
                  </a:extLst>
                </a:gridCol>
                <a:gridCol w="1833438">
                  <a:extLst>
                    <a:ext uri="{9D8B030D-6E8A-4147-A177-3AD203B41FA5}">
                      <a16:colId xmlns:a16="http://schemas.microsoft.com/office/drawing/2014/main" val="2683973912"/>
                    </a:ext>
                  </a:extLst>
                </a:gridCol>
                <a:gridCol w="5278524">
                  <a:extLst>
                    <a:ext uri="{9D8B030D-6E8A-4147-A177-3AD203B41FA5}">
                      <a16:colId xmlns:a16="http://schemas.microsoft.com/office/drawing/2014/main" val="3789192476"/>
                    </a:ext>
                  </a:extLst>
                </a:gridCol>
                <a:gridCol w="1720923">
                  <a:extLst>
                    <a:ext uri="{9D8B030D-6E8A-4147-A177-3AD203B41FA5}">
                      <a16:colId xmlns:a16="http://schemas.microsoft.com/office/drawing/2014/main" val="1211333277"/>
                    </a:ext>
                  </a:extLst>
                </a:gridCol>
              </a:tblGrid>
              <a:tr h="145766">
                <a:tc>
                  <a:txBody>
                    <a:bodyPr/>
                    <a:lstStyle/>
                    <a:p>
                      <a:pPr>
                        <a:lnSpc>
                          <a:spcPct val="107000"/>
                        </a:lnSpc>
                        <a:spcAft>
                          <a:spcPts val="0"/>
                        </a:spcAft>
                      </a:pPr>
                      <a:r>
                        <a:rPr lang="da-DK" sz="900">
                          <a:effectLst/>
                        </a:rPr>
                        <a:t>Visningsnavn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Entydigt 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Beskrivelse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Kommentar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2558233440"/>
                  </a:ext>
                </a:extLst>
              </a:tr>
              <a:tr h="657247">
                <a:tc>
                  <a:txBody>
                    <a:bodyPr/>
                    <a:lstStyle/>
                    <a:p>
                      <a:pPr>
                        <a:lnSpc>
                          <a:spcPct val="107000"/>
                        </a:lnSpc>
                        <a:spcAft>
                          <a:spcPts val="0"/>
                        </a:spcAft>
                      </a:pPr>
                      <a:r>
                        <a:rPr lang="da-DK" sz="900">
                          <a:effectLst/>
                        </a:rPr>
                        <a:t>Budgetansvarlig Bogføringskreds XXXXX/ Budgetansvarlig Virksomhed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ROLE:BUDB:XXXXX/</a:t>
                      </a:r>
                    </a:p>
                    <a:p>
                      <a:pPr>
                        <a:lnSpc>
                          <a:spcPct val="107000"/>
                        </a:lnSpc>
                        <a:spcAft>
                          <a:spcPts val="0"/>
                        </a:spcAft>
                      </a:pPr>
                      <a:r>
                        <a:rPr lang="da-DK" sz="900">
                          <a:effectLst/>
                        </a:rPr>
                        <a:t>ROLE:BUDV:XXXXXXXX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Giver en adgang til en afgrænset del af budgetdata, undtagen løn, på bogføringskredsen/virksomheden*.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Den defineres en afgrænset adgang separat per bruger.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3985739667"/>
                  </a:ext>
                </a:extLst>
              </a:tr>
              <a:tr h="657247">
                <a:tc>
                  <a:txBody>
                    <a:bodyPr/>
                    <a:lstStyle/>
                    <a:p>
                      <a:pPr>
                        <a:lnSpc>
                          <a:spcPct val="107000"/>
                        </a:lnSpc>
                        <a:spcAft>
                          <a:spcPts val="0"/>
                        </a:spcAft>
                      </a:pPr>
                      <a:r>
                        <a:rPr lang="da-DK" sz="900">
                          <a:effectLst/>
                        </a:rPr>
                        <a:t>Økonomienhed Bogføringskreds XXXXX/ Økonomienhed Virksomhed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ROLE:ØKOB:XXXXX/</a:t>
                      </a:r>
                    </a:p>
                    <a:p>
                      <a:pPr>
                        <a:lnSpc>
                          <a:spcPct val="107000"/>
                        </a:lnSpc>
                        <a:spcAft>
                          <a:spcPts val="0"/>
                        </a:spcAft>
                      </a:pPr>
                      <a:r>
                        <a:rPr lang="da-DK" sz="900" dirty="0">
                          <a:effectLst/>
                        </a:rPr>
                        <a:t>ROLE:ØKOV:XXXXXXXX</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Fuld adgang budgetdata, undtagen løn, på bogføringskredsen/virksomheden*.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2932797921"/>
                  </a:ext>
                </a:extLst>
              </a:tr>
              <a:tr h="767714">
                <a:tc>
                  <a:txBody>
                    <a:bodyPr/>
                    <a:lstStyle/>
                    <a:p>
                      <a:pPr>
                        <a:lnSpc>
                          <a:spcPct val="107000"/>
                        </a:lnSpc>
                        <a:spcAft>
                          <a:spcPts val="0"/>
                        </a:spcAft>
                      </a:pPr>
                      <a:r>
                        <a:rPr lang="da-DK" sz="900">
                          <a:effectLst/>
                        </a:rPr>
                        <a:t>Lokaladministrator Bogføringskreds XXXXX/ Lokaladministrator Virksomhed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ROLE:LOKB:XXXXX/</a:t>
                      </a:r>
                    </a:p>
                    <a:p>
                      <a:pPr>
                        <a:lnSpc>
                          <a:spcPct val="107000"/>
                        </a:lnSpc>
                        <a:spcAft>
                          <a:spcPts val="0"/>
                        </a:spcAft>
                      </a:pPr>
                      <a:r>
                        <a:rPr lang="da-DK" sz="900">
                          <a:effectLst/>
                        </a:rPr>
                        <a:t>ROLE:LOKV:XXXXXXXX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Fuld adgang budgetdata, undtagen løn, på bogføringskredsen/virksomheden*. Adgang til at vedligeholde processkabeloner og starte procesforekomster på bogføringskredsen.</a:t>
                      </a:r>
                      <a:br>
                        <a:rPr lang="da-DK" sz="900">
                          <a:effectLst/>
                        </a:rPr>
                      </a:br>
                      <a:r>
                        <a:rPr lang="da-DK" sz="900">
                          <a:effectLst/>
                        </a:rPr>
                        <a:t>Kan definere adgangen for Budgetansvarlige og Løn – almindelig bruger. Adgang til lokale opsætninger på bogføringskredsen, fx teams.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142173238"/>
                  </a:ext>
                </a:extLst>
              </a:tr>
              <a:tr h="767714">
                <a:tc>
                  <a:txBody>
                    <a:bodyPr/>
                    <a:lstStyle/>
                    <a:p>
                      <a:pPr>
                        <a:lnSpc>
                          <a:spcPct val="107000"/>
                        </a:lnSpc>
                        <a:spcAft>
                          <a:spcPts val="0"/>
                        </a:spcAft>
                      </a:pPr>
                      <a:r>
                        <a:rPr lang="da-DK" sz="900">
                          <a:effectLst/>
                        </a:rPr>
                        <a:t>Løn – almindelig bruger Bogføringskreds XXXXX/ Løn – almindelig bruger Virksomhed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ROLE:LØNB:XXXXX/</a:t>
                      </a:r>
                    </a:p>
                    <a:p>
                      <a:pPr>
                        <a:lnSpc>
                          <a:spcPct val="107000"/>
                        </a:lnSpc>
                        <a:spcAft>
                          <a:spcPts val="0"/>
                        </a:spcAft>
                      </a:pPr>
                      <a:r>
                        <a:rPr lang="da-DK" sz="900">
                          <a:effectLst/>
                        </a:rPr>
                        <a:t>ROLE:LØNV:XXXXXXXX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Giver alene adgang til en afgrænset del af løndata på bogføringskredsen/virksomheden*.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Den defineres en afgrænset adgang separat per bruger.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2342602023"/>
                  </a:ext>
                </a:extLst>
              </a:tr>
              <a:tr h="657247">
                <a:tc>
                  <a:txBody>
                    <a:bodyPr/>
                    <a:lstStyle/>
                    <a:p>
                      <a:pPr>
                        <a:lnSpc>
                          <a:spcPct val="107000"/>
                        </a:lnSpc>
                        <a:spcAft>
                          <a:spcPts val="0"/>
                        </a:spcAft>
                      </a:pPr>
                      <a:r>
                        <a:rPr lang="da-DK" sz="900">
                          <a:effectLst/>
                        </a:rPr>
                        <a:t>Løn – Specialist Bogføringskreds XXXXX/ Løn – Specialist Virksomhed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ROLE:LØSB:XXXXX/</a:t>
                      </a:r>
                    </a:p>
                    <a:p>
                      <a:pPr>
                        <a:lnSpc>
                          <a:spcPct val="107000"/>
                        </a:lnSpc>
                        <a:spcAft>
                          <a:spcPts val="0"/>
                        </a:spcAft>
                      </a:pPr>
                      <a:r>
                        <a:rPr lang="da-DK" sz="900">
                          <a:effectLst/>
                        </a:rPr>
                        <a:t>ROLE:LØSV:XXXXXXXX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Fuld adgang løndata på bogføringskredsen/virksomheden*.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1263906011"/>
                  </a:ext>
                </a:extLst>
              </a:tr>
              <a:tr h="463494">
                <a:tc>
                  <a:txBody>
                    <a:bodyPr/>
                    <a:lstStyle/>
                    <a:p>
                      <a:pPr>
                        <a:lnSpc>
                          <a:spcPct val="107000"/>
                        </a:lnSpc>
                        <a:spcAft>
                          <a:spcPts val="0"/>
                        </a:spcAft>
                      </a:pPr>
                      <a:r>
                        <a:rPr lang="da-DK" sz="900">
                          <a:effectLst/>
                        </a:rPr>
                        <a:t>Koncern Specialist ministeransvarsområde 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ROLE:KONS:XX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Adgang til budgetdata på aggregeret niveau (bogføringskreds og delregnskab) for ministeransvarsområdet. Kan se budgetdata overført til koncern fordelt på bogføringskreds og delregnskab, men ikke budgetdata i de enkelte bogføringskredse.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4013614832"/>
                  </a:ext>
                </a:extLst>
              </a:tr>
              <a:tr h="347621">
                <a:tc>
                  <a:txBody>
                    <a:bodyPr/>
                    <a:lstStyle/>
                    <a:p>
                      <a:pPr>
                        <a:lnSpc>
                          <a:spcPct val="107000"/>
                        </a:lnSpc>
                        <a:spcAft>
                          <a:spcPts val="0"/>
                        </a:spcAft>
                      </a:pPr>
                      <a:r>
                        <a:rPr lang="da-DK" sz="900" dirty="0">
                          <a:effectLst/>
                        </a:rPr>
                        <a:t>Koncern læseadgang ministeransvarsområde XX</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ROLE:KONL:XX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Adgang til rapportering af budgetdata på aggregeret niveau (bogføringskreds og delregnskab) for ministeransvarsområde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 </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3386212801"/>
                  </a:ext>
                </a:extLst>
              </a:tr>
            </a:tbl>
          </a:graphicData>
        </a:graphic>
      </p:graphicFrame>
      <p:sp>
        <p:nvSpPr>
          <p:cNvPr id="4" name="Slide Number Placeholder 3">
            <a:extLst>
              <a:ext uri="{FF2B5EF4-FFF2-40B4-BE49-F238E27FC236}">
                <a16:creationId xmlns:a16="http://schemas.microsoft.com/office/drawing/2014/main" id="{195A01CB-28B7-49AE-B511-D6198421DD79}"/>
              </a:ext>
            </a:extLst>
          </p:cNvPr>
          <p:cNvSpPr>
            <a:spLocks noGrp="1"/>
          </p:cNvSpPr>
          <p:nvPr>
            <p:ph type="sldNum" sz="quarter" idx="12"/>
          </p:nvPr>
        </p:nvSpPr>
        <p:spPr/>
        <p:txBody>
          <a:bodyPr/>
          <a:lstStyle/>
          <a:p>
            <a:fld id="{80AE25ED-097C-4BDC-A7CE-FA97BD9CA3B5}" type="slidenum">
              <a:rPr lang="da-DK" smtClean="0"/>
              <a:pPr/>
              <a:t>1</a:t>
            </a:fld>
            <a:endParaRPr lang="da-DK" dirty="0"/>
          </a:p>
        </p:txBody>
      </p:sp>
      <p:sp>
        <p:nvSpPr>
          <p:cNvPr id="3" name="Tekstfelt 2"/>
          <p:cNvSpPr txBox="1"/>
          <p:nvPr/>
        </p:nvSpPr>
        <p:spPr>
          <a:xfrm>
            <a:off x="707499" y="5914422"/>
            <a:ext cx="4740429" cy="587340"/>
          </a:xfrm>
          <a:prstGeom prst="rect">
            <a:avLst/>
          </a:prstGeom>
          <a:noFill/>
        </p:spPr>
        <p:txBody>
          <a:bodyPr wrap="square" lIns="0" tIns="0" rIns="0" bIns="0" rtlCol="0">
            <a:spAutoFit/>
          </a:bodyPr>
          <a:lstStyle/>
          <a:p>
            <a:pPr>
              <a:lnSpc>
                <a:spcPct val="100000"/>
              </a:lnSpc>
              <a:spcBef>
                <a:spcPts val="1100"/>
              </a:spcBef>
            </a:pPr>
            <a:r>
              <a:rPr lang="da-DK" sz="900" dirty="0"/>
              <a:t>* Roller til virksomheder giver rollen til samtlige underlæggende bogføringskredse</a:t>
            </a:r>
          </a:p>
          <a:p>
            <a:pPr>
              <a:lnSpc>
                <a:spcPct val="100000"/>
              </a:lnSpc>
              <a:spcBef>
                <a:spcPts val="1100"/>
              </a:spcBef>
            </a:pPr>
            <a:endParaRPr lang="da-DK" sz="2000" dirty="0" err="1"/>
          </a:p>
        </p:txBody>
      </p:sp>
    </p:spTree>
    <p:custDataLst>
      <p:custData r:id="rId1"/>
      <p:custData r:id="rId2"/>
    </p:custDataLst>
    <p:extLst>
      <p:ext uri="{BB962C8B-B14F-4D97-AF65-F5344CB8AC3E}">
        <p14:creationId xmlns:p14="http://schemas.microsoft.com/office/powerpoint/2010/main" val="38172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i="1" dirty="0"/>
              <a:t>SBS Bevilling (FSBUD_FINANSLOV)</a:t>
            </a:r>
            <a:br>
              <a:rPr lang="da-DK" i="1" dirty="0"/>
            </a:br>
            <a:br>
              <a:rPr lang="da-DK" i="1" dirty="0"/>
            </a:br>
            <a:endParaRPr lang="da-DK" dirty="0"/>
          </a:p>
        </p:txBody>
      </p:sp>
      <p:sp>
        <p:nvSpPr>
          <p:cNvPr id="4" name="Slide Number Placeholder 3">
            <a:extLst>
              <a:ext uri="{FF2B5EF4-FFF2-40B4-BE49-F238E27FC236}">
                <a16:creationId xmlns:a16="http://schemas.microsoft.com/office/drawing/2014/main" id="{195A01CB-28B7-49AE-B511-D6198421DD79}"/>
              </a:ext>
            </a:extLst>
          </p:cNvPr>
          <p:cNvSpPr>
            <a:spLocks noGrp="1"/>
          </p:cNvSpPr>
          <p:nvPr>
            <p:ph type="sldNum" sz="quarter" idx="12"/>
          </p:nvPr>
        </p:nvSpPr>
        <p:spPr/>
        <p:txBody>
          <a:bodyPr/>
          <a:lstStyle/>
          <a:p>
            <a:fld id="{80AE25ED-097C-4BDC-A7CE-FA97BD9CA3B5}" type="slidenum">
              <a:rPr lang="da-DK" smtClean="0"/>
              <a:pPr/>
              <a:t>2</a:t>
            </a:fld>
            <a:endParaRPr lang="da-DK" dirty="0"/>
          </a:p>
        </p:txBody>
      </p:sp>
      <p:graphicFrame>
        <p:nvGraphicFramePr>
          <p:cNvPr id="10" name="Pladsholder til indhold 9"/>
          <p:cNvGraphicFramePr>
            <a:graphicFrameLocks noGrp="1"/>
          </p:cNvGraphicFramePr>
          <p:nvPr>
            <p:ph idx="1"/>
            <p:extLst>
              <p:ext uri="{D42A27DB-BD31-4B8C-83A1-F6EECF244321}">
                <p14:modId xmlns:p14="http://schemas.microsoft.com/office/powerpoint/2010/main" val="4131367915"/>
              </p:ext>
            </p:extLst>
          </p:nvPr>
        </p:nvGraphicFramePr>
        <p:xfrm>
          <a:off x="701674" y="1449388"/>
          <a:ext cx="10785475" cy="1242600"/>
        </p:xfrm>
        <a:graphic>
          <a:graphicData uri="http://schemas.openxmlformats.org/drawingml/2006/table">
            <a:tbl>
              <a:tblPr firstRow="1" firstCol="1" bandRow="1">
                <a:tableStyleId>{5C22544A-7EE6-4342-B048-85BDC9FD1C3A}</a:tableStyleId>
              </a:tblPr>
              <a:tblGrid>
                <a:gridCol w="2406489">
                  <a:extLst>
                    <a:ext uri="{9D8B030D-6E8A-4147-A177-3AD203B41FA5}">
                      <a16:colId xmlns:a16="http://schemas.microsoft.com/office/drawing/2014/main" val="1837775407"/>
                    </a:ext>
                  </a:extLst>
                </a:gridCol>
                <a:gridCol w="1491505">
                  <a:extLst>
                    <a:ext uri="{9D8B030D-6E8A-4147-A177-3AD203B41FA5}">
                      <a16:colId xmlns:a16="http://schemas.microsoft.com/office/drawing/2014/main" val="1143011548"/>
                    </a:ext>
                  </a:extLst>
                </a:gridCol>
                <a:gridCol w="5166016">
                  <a:extLst>
                    <a:ext uri="{9D8B030D-6E8A-4147-A177-3AD203B41FA5}">
                      <a16:colId xmlns:a16="http://schemas.microsoft.com/office/drawing/2014/main" val="2608345889"/>
                    </a:ext>
                  </a:extLst>
                </a:gridCol>
                <a:gridCol w="1721465">
                  <a:extLst>
                    <a:ext uri="{9D8B030D-6E8A-4147-A177-3AD203B41FA5}">
                      <a16:colId xmlns:a16="http://schemas.microsoft.com/office/drawing/2014/main" val="2334807136"/>
                    </a:ext>
                  </a:extLst>
                </a:gridCol>
              </a:tblGrid>
              <a:tr h="174874">
                <a:tc>
                  <a:txBody>
                    <a:bodyPr/>
                    <a:lstStyle/>
                    <a:p>
                      <a:pPr>
                        <a:lnSpc>
                          <a:spcPct val="107000"/>
                        </a:lnSpc>
                        <a:spcAft>
                          <a:spcPts val="0"/>
                        </a:spcAft>
                      </a:pPr>
                      <a:r>
                        <a:rPr lang="da-DK" sz="900" dirty="0">
                          <a:effectLst/>
                        </a:rPr>
                        <a:t>Visningsnavn</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Entydigt 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Beskrivelse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Kommentar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9621545"/>
                  </a:ext>
                </a:extLst>
              </a:tr>
              <a:tr h="174874">
                <a:tc>
                  <a:txBody>
                    <a:bodyPr/>
                    <a:lstStyle/>
                    <a:p>
                      <a:pPr>
                        <a:lnSpc>
                          <a:spcPct val="107000"/>
                        </a:lnSpc>
                        <a:spcAft>
                          <a:spcPts val="0"/>
                        </a:spcAft>
                      </a:pPr>
                      <a:r>
                        <a:rPr lang="da-DK" sz="900">
                          <a:effectLst/>
                        </a:rPr>
                        <a:t>(FL) Læseadgang §XX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ROLE:BUS:FL:FLL:XX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dirty="0">
                          <a:effectLst/>
                        </a:rPr>
                        <a:t>Adgang til at se bevillingsdata på paragraffen</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803922"/>
                  </a:ext>
                </a:extLst>
              </a:tr>
              <a:tr h="174874">
                <a:tc>
                  <a:txBody>
                    <a:bodyPr/>
                    <a:lstStyle/>
                    <a:p>
                      <a:pPr>
                        <a:lnSpc>
                          <a:spcPct val="107000"/>
                        </a:lnSpc>
                        <a:spcAft>
                          <a:spcPts val="0"/>
                        </a:spcAft>
                      </a:pPr>
                      <a:r>
                        <a:rPr lang="da-DK" sz="900" dirty="0">
                          <a:effectLst/>
                        </a:rPr>
                        <a:t>(FL) Forskningsbudget §XX</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ROLE:BUS:FL:FORSK:XX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Adgang til at indrapportere forskningsbudget på paragraffen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5669435"/>
                  </a:ext>
                </a:extLst>
              </a:tr>
              <a:tr h="358989">
                <a:tc>
                  <a:txBody>
                    <a:bodyPr/>
                    <a:lstStyle/>
                    <a:p>
                      <a:pPr>
                        <a:lnSpc>
                          <a:spcPct val="107000"/>
                        </a:lnSpc>
                        <a:spcAft>
                          <a:spcPts val="0"/>
                        </a:spcAft>
                      </a:pPr>
                      <a:r>
                        <a:rPr lang="da-DK" sz="900">
                          <a:effectLst/>
                        </a:rPr>
                        <a:t>(FL) Paragrafredaktør §XX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ROLE:BUS:FL:PARR:XX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Adgang til at redigere bevillingsdata på paragraffen. Adgang til at låse for ændringer på paragraffen.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5939169"/>
                  </a:ext>
                </a:extLst>
              </a:tr>
              <a:tr h="358989">
                <a:tc>
                  <a:txBody>
                    <a:bodyPr/>
                    <a:lstStyle/>
                    <a:p>
                      <a:pPr>
                        <a:lnSpc>
                          <a:spcPct val="107000"/>
                        </a:lnSpc>
                        <a:spcAft>
                          <a:spcPts val="0"/>
                        </a:spcAft>
                      </a:pPr>
                      <a:r>
                        <a:rPr lang="da-DK" sz="900">
                          <a:effectLst/>
                        </a:rPr>
                        <a:t>(FL) Resortministerie §XX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ROLE:BUS:FL:RESR:XX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dirty="0">
                          <a:effectLst/>
                        </a:rPr>
                        <a:t>Adgang til at redigere bevillingsdata på paragraffen. Adgang til at vedligeholde teams på paragraffen.</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a-DK" sz="900" dirty="0">
                          <a:effectLst/>
                        </a:rPr>
                        <a:t> </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914416"/>
                  </a:ext>
                </a:extLst>
              </a:tr>
            </a:tbl>
          </a:graphicData>
        </a:graphic>
      </p:graphicFrame>
      <p:sp>
        <p:nvSpPr>
          <p:cNvPr id="11" name="Titel 1"/>
          <p:cNvSpPr txBox="1">
            <a:spLocks/>
          </p:cNvSpPr>
          <p:nvPr/>
        </p:nvSpPr>
        <p:spPr bwMode="auto">
          <a:xfrm>
            <a:off x="709955" y="2691988"/>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036800" bIns="0" numCol="1" anchor="t" anchorCtr="0" compatLnSpc="1">
            <a:prstTxWarp prst="textNoShape">
              <a:avLst/>
            </a:prstTxWarp>
          </a:bodyPr>
          <a:lst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a:lstStyle>
          <a:p>
            <a:r>
              <a:rPr lang="da-DK" b="1" i="1" dirty="0"/>
              <a:t>SBS Brugeradministration (SBS IDM)</a:t>
            </a:r>
            <a:endParaRPr lang="da-DK" i="1" dirty="0"/>
          </a:p>
          <a:p>
            <a:br>
              <a:rPr lang="da-DK" i="1" kern="0" dirty="0"/>
            </a:br>
            <a:br>
              <a:rPr lang="da-DK" i="1" kern="0" dirty="0"/>
            </a:br>
            <a:endParaRPr lang="da-DK" kern="0" dirty="0"/>
          </a:p>
        </p:txBody>
      </p:sp>
      <p:graphicFrame>
        <p:nvGraphicFramePr>
          <p:cNvPr id="12" name="Tabel 11"/>
          <p:cNvGraphicFramePr>
            <a:graphicFrameLocks noGrp="1"/>
          </p:cNvGraphicFramePr>
          <p:nvPr>
            <p:extLst>
              <p:ext uri="{D42A27DB-BD31-4B8C-83A1-F6EECF244321}">
                <p14:modId xmlns:p14="http://schemas.microsoft.com/office/powerpoint/2010/main" val="1548183667"/>
              </p:ext>
            </p:extLst>
          </p:nvPr>
        </p:nvGraphicFramePr>
        <p:xfrm>
          <a:off x="687858" y="3627988"/>
          <a:ext cx="10785473" cy="2285450"/>
        </p:xfrm>
        <a:graphic>
          <a:graphicData uri="http://schemas.openxmlformats.org/drawingml/2006/table">
            <a:tbl>
              <a:tblPr firstRow="1" firstCol="1" bandRow="1">
                <a:tableStyleId>{5C22544A-7EE6-4342-B048-85BDC9FD1C3A}</a:tableStyleId>
              </a:tblPr>
              <a:tblGrid>
                <a:gridCol w="2194306">
                  <a:extLst>
                    <a:ext uri="{9D8B030D-6E8A-4147-A177-3AD203B41FA5}">
                      <a16:colId xmlns:a16="http://schemas.microsoft.com/office/drawing/2014/main" val="2954610114"/>
                    </a:ext>
                  </a:extLst>
                </a:gridCol>
                <a:gridCol w="2547227">
                  <a:extLst>
                    <a:ext uri="{9D8B030D-6E8A-4147-A177-3AD203B41FA5}">
                      <a16:colId xmlns:a16="http://schemas.microsoft.com/office/drawing/2014/main" val="1688850072"/>
                    </a:ext>
                  </a:extLst>
                </a:gridCol>
                <a:gridCol w="4500100">
                  <a:extLst>
                    <a:ext uri="{9D8B030D-6E8A-4147-A177-3AD203B41FA5}">
                      <a16:colId xmlns:a16="http://schemas.microsoft.com/office/drawing/2014/main" val="1964662508"/>
                    </a:ext>
                  </a:extLst>
                </a:gridCol>
                <a:gridCol w="1543840">
                  <a:extLst>
                    <a:ext uri="{9D8B030D-6E8A-4147-A177-3AD203B41FA5}">
                      <a16:colId xmlns:a16="http://schemas.microsoft.com/office/drawing/2014/main" val="748189154"/>
                    </a:ext>
                  </a:extLst>
                </a:gridCol>
              </a:tblGrid>
              <a:tr h="142058">
                <a:tc>
                  <a:txBody>
                    <a:bodyPr/>
                    <a:lstStyle/>
                    <a:p>
                      <a:pPr>
                        <a:lnSpc>
                          <a:spcPct val="107000"/>
                        </a:lnSpc>
                        <a:spcAft>
                          <a:spcPts val="0"/>
                        </a:spcAft>
                      </a:pPr>
                      <a:r>
                        <a:rPr lang="da-DK" sz="900">
                          <a:effectLst/>
                        </a:rPr>
                        <a:t>Visningsnavn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Entydigt ID</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Beskrivelse</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Kommentar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3392936356"/>
                  </a:ext>
                </a:extLst>
              </a:tr>
              <a:tr h="864159">
                <a:tc>
                  <a:txBody>
                    <a:bodyPr/>
                    <a:lstStyle/>
                    <a:p>
                      <a:pPr>
                        <a:lnSpc>
                          <a:spcPct val="107000"/>
                        </a:lnSpc>
                        <a:spcAft>
                          <a:spcPts val="0"/>
                        </a:spcAft>
                      </a:pPr>
                      <a:r>
                        <a:rPr lang="da-DK" sz="900" dirty="0">
                          <a:effectLst/>
                        </a:rPr>
                        <a:t>(FL) IDM</a:t>
                      </a:r>
                    </a:p>
                    <a:p>
                      <a:pPr>
                        <a:lnSpc>
                          <a:spcPct val="107000"/>
                        </a:lnSpc>
                        <a:spcAft>
                          <a:spcPts val="0"/>
                        </a:spcAft>
                      </a:pPr>
                      <a:r>
                        <a:rPr lang="da-DK" sz="900" dirty="0">
                          <a:effectLst/>
                        </a:rPr>
                        <a:t>Ministeransvarsområde (specifik §)</a:t>
                      </a:r>
                    </a:p>
                    <a:p>
                      <a:pPr>
                        <a:lnSpc>
                          <a:spcPct val="107000"/>
                        </a:lnSpc>
                        <a:spcAft>
                          <a:spcPts val="0"/>
                        </a:spcAft>
                      </a:pPr>
                      <a:r>
                        <a:rPr lang="da-DK" sz="900" dirty="0">
                          <a:effectLst/>
                        </a:rPr>
                        <a:t> </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ROLE:IDM:FL:M:XX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Denne rolle er beregnet til brugeradministratorer på SBS Bevilling på ministerieniveau. Den giver mulighed for at tilføje forretningsroller på SBS Bevilling på ministerieniveau til brugere fra virksomheder, der er tilknyttet ministerium XX, samt oprette sådanne brugere. Den kan også tildele samme IDM-rolle til andre brugere.</a:t>
                      </a:r>
                    </a:p>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1061381789"/>
                  </a:ext>
                </a:extLst>
              </a:tr>
              <a:tr h="291623">
                <a:tc>
                  <a:txBody>
                    <a:bodyPr/>
                    <a:lstStyle/>
                    <a:p>
                      <a:pPr>
                        <a:lnSpc>
                          <a:spcPct val="107000"/>
                        </a:lnSpc>
                        <a:spcAft>
                          <a:spcPts val="0"/>
                        </a:spcAft>
                      </a:pPr>
                      <a:r>
                        <a:rPr lang="da-DK" sz="900" dirty="0">
                          <a:effectLst/>
                        </a:rPr>
                        <a:t>IDM Virksomhed XXXXXXXX</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ROLE:IDMV: XXXXXXXX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Tildeles lokale brugeradministratorer, giver adgang til at administrere alle brugere på virksomheden.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3484215385"/>
                  </a:ext>
                </a:extLst>
              </a:tr>
              <a:tr h="493805">
                <a:tc>
                  <a:txBody>
                    <a:bodyPr/>
                    <a:lstStyle/>
                    <a:p>
                      <a:pPr>
                        <a:lnSpc>
                          <a:spcPct val="107000"/>
                        </a:lnSpc>
                        <a:spcAft>
                          <a:spcPts val="0"/>
                        </a:spcAft>
                      </a:pPr>
                      <a:r>
                        <a:rPr lang="da-DK" sz="900">
                          <a:effectLst/>
                        </a:rPr>
                        <a:t>IDM Ministeransvarsområde XX</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ROLE:IDMM:XX</a:t>
                      </a:r>
                    </a:p>
                    <a:p>
                      <a:pPr algn="ctr">
                        <a:lnSpc>
                          <a:spcPct val="107000"/>
                        </a:lnSpc>
                        <a:spcAft>
                          <a:spcPts val="0"/>
                        </a:spcAft>
                      </a:pPr>
                      <a:r>
                        <a:rPr lang="da-DK" sz="900" dirty="0">
                          <a:effectLst/>
                        </a:rPr>
                        <a:t> </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Tildeles lokale brugeradministratorer. Giver adgang til at administrere alle brugere på virksomheder tilknyttet ministeransvarsområdet. OBS giver IKKE adgang til at tildele roller til SBS bevilling.</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1916986320"/>
                  </a:ext>
                </a:extLst>
              </a:tr>
              <a:tr h="493805">
                <a:tc>
                  <a:txBody>
                    <a:bodyPr/>
                    <a:lstStyle/>
                    <a:p>
                      <a:pPr>
                        <a:lnSpc>
                          <a:spcPct val="107000"/>
                        </a:lnSpc>
                        <a:spcAft>
                          <a:spcPts val="0"/>
                        </a:spcAft>
                      </a:pPr>
                      <a:r>
                        <a:rPr lang="da-DK" sz="900">
                          <a:effectLst/>
                        </a:rPr>
                        <a:t>IDM Brugeradministrator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ROLE:IDM:BRUGERADMINISTRATOR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a:effectLst/>
                        </a:rPr>
                        <a:t>Giver adgang til at logge på SBS IDM. Tildeles brugeradministratorer, som skal kunne benytte IDM funktionaliteten til at oprette og vedligeholde brugere og deres adgange. Er nødvendig for de andre IDM roller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tc>
                  <a:txBody>
                    <a:bodyPr/>
                    <a:lstStyle/>
                    <a:p>
                      <a:pPr>
                        <a:lnSpc>
                          <a:spcPct val="107000"/>
                        </a:lnSpc>
                        <a:spcAft>
                          <a:spcPts val="0"/>
                        </a:spcAft>
                      </a:pPr>
                      <a:r>
                        <a:rPr lang="da-DK" sz="900" dirty="0">
                          <a:effectLst/>
                        </a:rPr>
                        <a:t> </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849" marR="58849" marT="0" marB="0"/>
                </a:tc>
                <a:extLst>
                  <a:ext uri="{0D108BD9-81ED-4DB2-BD59-A6C34878D82A}">
                    <a16:rowId xmlns:a16="http://schemas.microsoft.com/office/drawing/2014/main" val="2487162974"/>
                  </a:ext>
                </a:extLst>
              </a:tr>
            </a:tbl>
          </a:graphicData>
        </a:graphic>
      </p:graphicFrame>
    </p:spTree>
    <p:custDataLst>
      <p:custData r:id="rId1"/>
      <p:custData r:id="rId2"/>
    </p:custDataLst>
    <p:extLst>
      <p:ext uri="{BB962C8B-B14F-4D97-AF65-F5344CB8AC3E}">
        <p14:creationId xmlns:p14="http://schemas.microsoft.com/office/powerpoint/2010/main" val="2278745942"/>
      </p:ext>
    </p:extLst>
  </p:cSld>
  <p:clrMapOvr>
    <a:masterClrMapping/>
  </p:clrMapOvr>
</p:sld>
</file>

<file path=ppt/theme/theme1.xml><?xml version="1.0" encoding="utf-8"?>
<a:theme xmlns:a="http://schemas.openxmlformats.org/drawingml/2006/main" name="Blank">
  <a:themeElements>
    <a:clrScheme name="FM Økonomistyrelsen">
      <a:dk1>
        <a:srgbClr val="000000"/>
      </a:dk1>
      <a:lt1>
        <a:srgbClr val="FFFFFF"/>
      </a:lt1>
      <a:dk2>
        <a:srgbClr val="066B43"/>
      </a:dk2>
      <a:lt2>
        <a:srgbClr val="F6F6F6"/>
      </a:lt2>
      <a:accent1>
        <a:srgbClr val="3B5463"/>
      </a:accent1>
      <a:accent2>
        <a:srgbClr val="B3E8CA"/>
      </a:accent2>
      <a:accent3>
        <a:srgbClr val="85909A"/>
      </a:accent3>
      <a:accent4>
        <a:srgbClr val="ED5E66"/>
      </a:accent4>
      <a:accent5>
        <a:srgbClr val="91DDFF"/>
      </a:accent5>
      <a:accent6>
        <a:srgbClr val="E0C86B"/>
      </a:accent6>
      <a:hlink>
        <a:srgbClr val="3E72A6"/>
      </a:hlink>
      <a:folHlink>
        <a:srgbClr val="000000"/>
      </a:folHlink>
    </a:clrScheme>
    <a:fontScheme name="FM">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Græs">
      <a:srgbClr val="00856A"/>
    </a:custClr>
    <a:custClr name="Grøn">
      <a:srgbClr val="00B08C"/>
    </a:custClr>
    <a:custClr name="Lys grøn">
      <a:srgbClr val="B3E8CA"/>
    </a:custClr>
    <a:custClr name="Blå">
      <a:srgbClr val="4E88D3"/>
    </a:custClr>
    <a:custClr name="Lys blå">
      <a:srgbClr val="81B6ED"/>
    </a:custClr>
    <a:custClr name="Himmelblå">
      <a:srgbClr val="3DAFD8"/>
    </a:custClr>
    <a:custClr name="Lys himmelblå">
      <a:srgbClr val="91DDFF"/>
    </a:custClr>
    <a:custClr name="Color has no name">
      <a:srgbClr val="FFFFFF"/>
    </a:custClr>
    <a:custClr name="Color has no name">
      <a:srgbClr val="FFFFFF"/>
    </a:custClr>
    <a:custClr name="Color has no name">
      <a:srgbClr val="FFFFFF"/>
    </a:custClr>
    <a:custClr name="Trafikrød">
      <a:srgbClr val="C00000"/>
    </a:custClr>
    <a:custClr name="Laks">
      <a:srgbClr val="ED5E66"/>
    </a:custClr>
    <a:custClr name="Rosa">
      <a:srgbClr val="FFC8C8"/>
    </a:custClr>
    <a:custClr name="Lilla">
      <a:srgbClr val="B43877"/>
    </a:custClr>
    <a:custClr name="Lys lilla">
      <a:srgbClr val="DC8AB9"/>
    </a:custClr>
    <a:custClr name="Lys lavendel">
      <a:srgbClr val="C2C0F1"/>
    </a:custClr>
    <a:custClr name="Color has no name">
      <a:srgbClr val="FFFFFF"/>
    </a:custClr>
    <a:custClr name="Color has no name">
      <a:srgbClr val="FFFFFF"/>
    </a:custClr>
    <a:custClr name="Color has no name">
      <a:srgbClr val="FFFFFF"/>
    </a:custClr>
    <a:custClr name="Color has no name">
      <a:srgbClr val="FFFFFF"/>
    </a:custClr>
    <a:custClr name="Sennap">
      <a:srgbClr val="B09400"/>
    </a:custClr>
    <a:custClr name="Lys sennap">
      <a:srgbClr val="E0C86B"/>
    </a:custClr>
    <a:custClr name="Solgul">
      <a:srgbClr val="FAE549"/>
    </a:custClr>
    <a:custClr name="Lys solgul">
      <a:srgbClr val="FFF5C1"/>
    </a:custClr>
    <a:custClr name="Latte">
      <a:srgbClr val="D5C7BA"/>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Gråblå 1">
      <a:srgbClr val="3B5463"/>
    </a:custClr>
    <a:custClr name="Mørkegrå">
      <a:srgbClr val="676769"/>
    </a:custClr>
    <a:custClr name="Gråblå 2">
      <a:srgbClr val="57707F"/>
    </a:custClr>
    <a:custClr name="Mørk sky">
      <a:srgbClr val="85909A"/>
    </a:custClr>
    <a:custClr name="Gråblå 3">
      <a:srgbClr val="B8CBD6"/>
    </a:custClr>
    <a:custClr name="Grå">
      <a:srgbClr val="DBD9D6"/>
    </a:custClr>
    <a:custClr name="Gråblå 4">
      <a:srgbClr val="EAEFF2"/>
    </a:custClr>
    <a:custClr name="Lys grå">
      <a:srgbClr val="F6F6F6"/>
    </a:custClr>
    <a:custClr name="Color has no name">
      <a:srgbClr val="FFFFFF"/>
    </a:custClr>
    <a:custClr name="Color has no name">
      <a:srgbClr val="FFFFFF"/>
    </a:custClr>
  </a:custClrLst>
  <a:extLst>
    <a:ext uri="{05A4C25C-085E-4340-85A3-A5531E510DB2}">
      <thm15:themeFamily xmlns:thm15="http://schemas.microsoft.com/office/thememl/2012/main" name="1 Økonomistyrelsen 16-9 skabelon DK.potx" id="{B8180851-A6DE-4307-A129-CB01FE5F6666}" vid="{717AFC8C-1E40-4B9B-8C6E-C9A31D361311}"/>
    </a:ext>
  </a:extLst>
</a:theme>
</file>

<file path=ppt/theme/theme2.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æs">
      <a:srgbClr val="00856A"/>
    </a:custClr>
    <a:custClr name="Grøn">
      <a:srgbClr val="00B08C"/>
    </a:custClr>
    <a:custClr name="Lys grøn">
      <a:srgbClr val="B3E8CA"/>
    </a:custClr>
    <a:custClr name="Blå">
      <a:srgbClr val="4E88D3"/>
    </a:custClr>
    <a:custClr name="Lys blå">
      <a:srgbClr val="81B6ED"/>
    </a:custClr>
    <a:custClr name="Himmelblå">
      <a:srgbClr val="3DAFD8"/>
    </a:custClr>
    <a:custClr name="Lys himmelblå">
      <a:srgbClr val="91DDFF"/>
    </a:custClr>
    <a:custClr name="Color has no name">
      <a:srgbClr val="FFFFFF"/>
    </a:custClr>
    <a:custClr name="Color has no name">
      <a:srgbClr val="FFFFFF"/>
    </a:custClr>
    <a:custClr name="Color has no name">
      <a:srgbClr val="FFFFFF"/>
    </a:custClr>
    <a:custClr name="Trafikrød">
      <a:srgbClr val="C00000"/>
    </a:custClr>
    <a:custClr name="Laks">
      <a:srgbClr val="ED5E66"/>
    </a:custClr>
    <a:custClr name="Rosa">
      <a:srgbClr val="FFC8C8"/>
    </a:custClr>
    <a:custClr name="Lilla">
      <a:srgbClr val="B43877"/>
    </a:custClr>
    <a:custClr name="Lys lilla">
      <a:srgbClr val="DC8AB9"/>
    </a:custClr>
    <a:custClr name="Lys lavendel">
      <a:srgbClr val="C2C0F1"/>
    </a:custClr>
    <a:custClr name="Color has no name">
      <a:srgbClr val="FFFFFF"/>
    </a:custClr>
    <a:custClr name="Color has no name">
      <a:srgbClr val="FFFFFF"/>
    </a:custClr>
    <a:custClr name="Color has no name">
      <a:srgbClr val="FFFFFF"/>
    </a:custClr>
    <a:custClr name="Color has no name">
      <a:srgbClr val="FFFFFF"/>
    </a:custClr>
    <a:custClr name="Sennap">
      <a:srgbClr val="B09400"/>
    </a:custClr>
    <a:custClr name="Lys sennap">
      <a:srgbClr val="E0C86B"/>
    </a:custClr>
    <a:custClr name="Solgul">
      <a:srgbClr val="FAE549"/>
    </a:custClr>
    <a:custClr name="Lys solgul">
      <a:srgbClr val="FFF5C1"/>
    </a:custClr>
    <a:custClr name="Latte">
      <a:srgbClr val="D5C7BA"/>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Gråblå 1">
      <a:srgbClr val="3B5463"/>
    </a:custClr>
    <a:custClr name="Mørkegrå">
      <a:srgbClr val="676769"/>
    </a:custClr>
    <a:custClr name="Gråblå 2">
      <a:srgbClr val="57707F"/>
    </a:custClr>
    <a:custClr name="Mørk sky">
      <a:srgbClr val="85909A"/>
    </a:custClr>
    <a:custClr name="Gråblå 3">
      <a:srgbClr val="B8CBD6"/>
    </a:custClr>
    <a:custClr name="Grå">
      <a:srgbClr val="DBD9D6"/>
    </a:custClr>
    <a:custClr name="Gråblå 4">
      <a:srgbClr val="EAEFF2"/>
    </a:custClr>
    <a:custClr name="Lys grå">
      <a:srgbClr val="F6F6F6"/>
    </a:custClr>
    <a:custClr name="Color has no name">
      <a:srgbClr val="FFFFFF"/>
    </a:custClr>
    <a:custClr name="Color has no name">
      <a:srgbClr val="FFFFFF"/>
    </a:custClr>
  </a:custClrLst>
</a:theme>
</file>

<file path=ppt/theme/theme3.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æs">
      <a:srgbClr val="00856A"/>
    </a:custClr>
    <a:custClr name="Grøn">
      <a:srgbClr val="00B08C"/>
    </a:custClr>
    <a:custClr name="Lys grøn">
      <a:srgbClr val="B3E8CA"/>
    </a:custClr>
    <a:custClr name="Blå">
      <a:srgbClr val="4E88D3"/>
    </a:custClr>
    <a:custClr name="Lys blå">
      <a:srgbClr val="81B6ED"/>
    </a:custClr>
    <a:custClr name="Himmelblå">
      <a:srgbClr val="3DAFD8"/>
    </a:custClr>
    <a:custClr name="Lys himmelblå">
      <a:srgbClr val="91DDFF"/>
    </a:custClr>
    <a:custClr name="Color has no name">
      <a:srgbClr val="FFFFFF"/>
    </a:custClr>
    <a:custClr name="Color has no name">
      <a:srgbClr val="FFFFFF"/>
    </a:custClr>
    <a:custClr name="Color has no name">
      <a:srgbClr val="FFFFFF"/>
    </a:custClr>
    <a:custClr name="Trafikrød">
      <a:srgbClr val="C00000"/>
    </a:custClr>
    <a:custClr name="Laks">
      <a:srgbClr val="ED5E66"/>
    </a:custClr>
    <a:custClr name="Rosa">
      <a:srgbClr val="FFC8C8"/>
    </a:custClr>
    <a:custClr name="Lilla">
      <a:srgbClr val="B43877"/>
    </a:custClr>
    <a:custClr name="Lys lilla">
      <a:srgbClr val="DC8AB9"/>
    </a:custClr>
    <a:custClr name="Lys lavendel">
      <a:srgbClr val="C2C0F1"/>
    </a:custClr>
    <a:custClr name="Color has no name">
      <a:srgbClr val="FFFFFF"/>
    </a:custClr>
    <a:custClr name="Color has no name">
      <a:srgbClr val="FFFFFF"/>
    </a:custClr>
    <a:custClr name="Color has no name">
      <a:srgbClr val="FFFFFF"/>
    </a:custClr>
    <a:custClr name="Color has no name">
      <a:srgbClr val="FFFFFF"/>
    </a:custClr>
    <a:custClr name="Sennap">
      <a:srgbClr val="B09400"/>
    </a:custClr>
    <a:custClr name="Lys sennap">
      <a:srgbClr val="E0C86B"/>
    </a:custClr>
    <a:custClr name="Solgul">
      <a:srgbClr val="FAE549"/>
    </a:custClr>
    <a:custClr name="Lys solgul">
      <a:srgbClr val="FFF5C1"/>
    </a:custClr>
    <a:custClr name="Latte">
      <a:srgbClr val="D5C7BA"/>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Gråblå 1">
      <a:srgbClr val="3B5463"/>
    </a:custClr>
    <a:custClr name="Mørkegrå">
      <a:srgbClr val="676769"/>
    </a:custClr>
    <a:custClr name="Gråblå 2">
      <a:srgbClr val="57707F"/>
    </a:custClr>
    <a:custClr name="Mørk sky">
      <a:srgbClr val="85909A"/>
    </a:custClr>
    <a:custClr name="Gråblå 3">
      <a:srgbClr val="B8CBD6"/>
    </a:custClr>
    <a:custClr name="Grå">
      <a:srgbClr val="DBD9D6"/>
    </a:custClr>
    <a:custClr name="Gråblå 4">
      <a:srgbClr val="EAEFF2"/>
    </a:custClr>
    <a:custClr name="Lys grå">
      <a:srgbClr val="F6F6F6"/>
    </a:custClr>
    <a:custClr name="Color has no name">
      <a:srgbClr val="FFFFFF"/>
    </a:custClr>
    <a:custClr name="Color has no name">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slideVersion":0,"isValidatorEnabled":false,"isLocked":false,"elementsMetadata":[],"slideId":"637497795436925159","enableDocumentContentUpdater":true,"version":"1.12"}]]></TemplafySlideTemplateConfiguration>
</file>

<file path=customXml/item10.xml><?xml version="1.0" encoding="utf-8"?>
<TemplafySlideFormConfiguration><![CDATA[{"formFields":[],"formDataEntries":[]}]]></TemplafySlideFormConfiguration>
</file>

<file path=customXml/item11.xml><?xml version="1.0" encoding="utf-8"?>
<p:properties xmlns:p="http://schemas.microsoft.com/office/2006/metadata/properties" xmlns:xsi="http://www.w3.org/2001/XMLSchema-instance" xmlns:pc="http://schemas.microsoft.com/office/infopath/2007/PartnerControls">
  <documentManagement>
    <TaxCatchAll xmlns="695cfed9-3a8e-4a27-a77f-dc0bff331261" xsi:nil="true"/>
    <lcf76f155ced4ddcb4097134ff3c332f xmlns="2fe6728d-6a73-4b96-af55-dd749fe875f2">
      <Terms xmlns="http://schemas.microsoft.com/office/infopath/2007/PartnerControls"/>
    </lcf76f155ced4ddcb4097134ff3c332f>
  </documentManagement>
</p:properties>
</file>

<file path=customXml/item12.xml><?xml version="1.0" encoding="utf-8"?>
<TemplafySlideFormConfiguration><![CDATA[{"formFields":[],"formDataEntries":[]}]]></TemplafySlideFormConfiguration>
</file>

<file path=customXml/item13.xml><?xml version="1.0" encoding="utf-8"?>
<TemplafySlideTemplateConfiguration><![CDATA[{"slideVersion":0,"isValidatorEnabled":false,"isLocked":false,"elementsMetadata":[],"slideId":"637495927840376964","enableDocumentContentUpdater":true,"version":"1.12"}]]></TemplafySlideTemplateConfiguration>
</file>

<file path=customXml/item14.xml><?xml version="1.0" encoding="utf-8"?>
<TemplafySlideFormConfiguration><![CDATA[{"formFields":[],"formDataEntries":[]}]]></TemplafySlideFormConfiguration>
</file>

<file path=customXml/item15.xml><?xml version="1.0" encoding="utf-8"?>
<TemplafySlideTemplateConfiguration><![CDATA[{"slideVersion":0,"isValidatorEnabled":false,"isLocked":false,"elementsMetadata":[],"slideId":"638373805077241464","enableDocumentContentUpdater":true,"version":"1.12"}]]></TemplafySlideTemplateConfiguration>
</file>

<file path=customXml/item16.xml><?xml version="1.0" encoding="utf-8"?>
<TemplafySlideTemplateConfiguration><![CDATA[{"slideVersion":0,"isValidatorEnabled":false,"isLocked":false,"elementsMetadata":[],"slideId":"637438051030496761","enableDocumentContentUpdater":true,"version":"1.14"}]]></TemplafySlideTemplateConfiguration>
</file>

<file path=customXml/item17.xml><?xml version="1.0" encoding="utf-8"?>
<TemplafySlideFormConfiguration><![CDATA[{"formFields":[],"formDataEntries":[]}]]></TemplafySlideFormConfiguration>
</file>

<file path=customXml/item18.xml><?xml version="1.0" encoding="utf-8"?>
<TemplafySlideFormConfiguration><![CDATA[{"formFields":[],"formDataEntries":[]}]]></TemplafySlideFormConfiguration>
</file>

<file path=customXml/item19.xml><?xml version="1.0" encoding="utf-8"?>
<TemplafySlideTemplateConfiguration><![CDATA[{"slideVersion":0,"isValidatorEnabled":false,"isLocked":false,"elementsMetadata":[],"slideId":"637438051029715440","enableDocumentContentUpdater":true,"version":"1.14"}]]></TemplafySlideTemplateConfiguration>
</file>

<file path=customXml/item2.xml><?xml version="1.0" encoding="utf-8"?>
<TemplafySlideTemplateConfiguration><![CDATA[{"slideVersion":0,"isValidatorEnabled":false,"isLocked":false,"elementsMetadata":[],"slideId":"637438051030184283","enableDocumentContentUpdater":true,"version":"1.14"}]]></TemplafySlideTemplateConfiguration>
</file>

<file path=customXml/item20.xml><?xml version="1.0" encoding="utf-8"?>
<TemplafySlideTemplateConfiguration><![CDATA[{"slideVersion":0,"isValidatorEnabled":false,"isLocked":false,"elementsMetadata":[],"slideId":"637438051029871702","enableDocumentContentUpdater":true,"version":"1.14"}]]></TemplafySlideTemplateConfiguration>
</file>

<file path=customXml/item21.xml><?xml version="1.0" encoding="utf-8"?>
<TemplafySlideTemplateConfiguration><![CDATA[{"slideVersion":0,"isValidatorEnabled":false,"isLocked":false,"elementsMetadata":[],"slideId":"637934740687434259","enableDocumentContentUpdater":true,"version":"1.12"}]]></TemplafySlideTemplateConfiguration>
</file>

<file path=customXml/item22.xml><?xml version="1.0" encoding="utf-8"?>
<?mso-contentType ?>
<FormTemplates xmlns="http://schemas.microsoft.com/sharepoint/v3/contenttype/forms">
  <Display>DocumentLibraryForm</Display>
  <Edit>DocumentLibraryForm</Edit>
  <New>DocumentLibraryForm</New>
</FormTemplates>
</file>

<file path=customXml/item23.xml><?xml version="1.0" encoding="utf-8"?>
<TemplafySlideFormConfiguration><![CDATA[{"formFields":[],"formDataEntries":[]}]]></TemplafySlideFormConfiguration>
</file>

<file path=customXml/item24.xml><?xml version="1.0" encoding="utf-8"?>
<TemplafySlideTemplateConfiguration><![CDATA[{"slideVersion":0,"isValidatorEnabled":false,"isLocked":false,"elementsMetadata":[],"slideId":"637438051030027915","enableDocumentContentUpdater":true,"version":"1.14"}]]></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slideVersion":0,"isValidatorEnabled":false,"isLocked":false,"elementsMetadata":[],"slideId":"637438051029871703","enableDocumentContentUpdater":true,"version":"1.14"}]]></TemplafySlideTemplateConfiguration>
</file>

<file path=customXml/item27.xml><?xml version="1.0" encoding="utf-8"?>
<TemplafySlideFormConfiguration><![CDATA[{"formFields":[],"formDataEntries":[]}]]></TemplafySlideFormConfiguration>
</file>

<file path=customXml/item28.xml><?xml version="1.0" encoding="utf-8"?>
<TemplafyFormConfiguration><![CDATA[{"formFields":[],"formDataEntries":[]}]]></TemplafyFormConfiguration>
</file>

<file path=customXml/item29.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30.xml><?xml version="1.0" encoding="utf-8"?>
<TemplafySlideTemplateConfiguration><![CDATA[{"slideVersion":0,"isValidatorEnabled":false,"isLocked":false,"elementsMetadata":[],"slideId":"637438051030184280","enableDocumentContentUpdater":true,"version":"1.14"}]]></TemplafySlideTemplateConfiguration>
</file>

<file path=customXml/item31.xml><?xml version="1.0" encoding="utf-8"?>
<TemplafySlideTemplateConfiguration><![CDATA[{"slideVersion":0,"isValidatorEnabled":false,"isLocked":false,"elementsMetadata":[],"slideId":"637934740687903081","enableDocumentContentUpdater":true,"version":"1.12"}]]></TemplafySlideTemplateConfiguration>
</file>

<file path=customXml/item32.xml><?xml version="1.0" encoding="utf-8"?>
<TemplafyTemplateConfiguration><![CDATA[{"elementsMetadata":[{"type":"shape","id":"2454ea24-c1ba-47e2-8607-a9415b6a302e","elementConfiguration":{"inheritDimensions":"inheritNone","width":"7.04 cm","height":"1.82 cm","binding":"UserProfile.LogoInsertion.PpLogoName","disableUpdates":false,"type":"image"}},{"type":"shape","id":"5a122fb0-776a-4ab6-b153-c93113aa01fb","elementConfiguration":{"inheritDimensions":"inheritNone","width":"7.04 cm","height":"1.82 cm","binding":"UserProfile.LogoInsertion.PpLogoName","disableUpdates":false,"type":"image"}},{"type":"shape","id":"5eb52242-f768-4ced-8f3b-6fd9a138bbce","elementConfiguration":{"inheritDimensions":"inheritNone","width":"7.04 cm","height":"1.82 cm","binding":"UserProfile.LogoInsertion.PpLogoNameWhite","disableUpdates":false,"type":"image"}},{"type":"shape","id":"2e76bb5c-86a1-46ff-9124-1eb296d09a2a","elementConfiguration":{"inheritDimensions":"inheritNone","width":"7.04 cm","height":"1.82 cm","binding":"UserProfile.LogoInsertion.PpLogoNameWhite","disableUpdates":false,"type":"image"}},{"type":"shape","id":"a22a0e20-8367-4266-bcae-97d28391e530","elementConfiguration":{"inheritDimensions":"inheritNone","width":"7.04 cm","height":"1.82 cm","binding":"UserProfile.LogoInsertion.PpLogoNameWhite","disableUpdates":false,"type":"image"}},{"type":"shape","id":"68c4309d-72d0-42b6-9a24-730eaa853239","elementConfiguration":{"inheritDimensions":"inheritNone","width":"7.57 cm","height":"1.96 cm","binding":"UserProfile.LogoInsertion.PpLogoName","disableUpdates":false,"type":"image"}},{"type":"shape","id":"2aaff18c-07de-49fa-944a-0be14d9e4cb9","elementConfiguration":{"inheritDimensions":"inheritNone","width":"7.04 cm","height":"1.82 cm","binding":"UserProfile.LogoInsertion.PpLogoNameWhite","disableUpdates":false,"type":"image"}},{"type":"shape","id":"1e14423c-4162-4622-97c4-ea008db77b45","elementConfiguration":{"inheritDimensions":"inheritNone","width":"7.04 cm","height":"1.82 cm","binding":"UserProfile.LogoInsertion.PpLogoNameWhite","disableUpdates":false,"type":"image"}},{"type":"shape","id":"a118eb5f-8610-4620-8e4a-79ac37a693dc","elementConfiguration":{"inheritDimensions":"inheritNone","width":"7.57 cm","height":"1.96 cm","binding":"UserProfile.LogoInsertion.PpLogoNameWhite","disableUpdates":false,"type":"image"}},{"type":"shape","id":"94f21946-2707-4e3d-8254-c164c0e9a050","elementConfiguration":{"inheritDimensions":"inheritNone","width":"7.04 cm","height":"1.82 cm","binding":"UserProfile.LogoInsertion.PpLogoNameWhite","disableUpdates":false,"type":"image"}},{"type":"shape","id":"726776c7-bfca-4b21-a35f-1dbe9df08271","elementConfiguration":{"inheritDimensions":"inheritNone","width":"7.04 cm","height":"1.82 cm","binding":"UserProfile.LogoInsertion.PpLogoNameWhite","disableUpdates":false,"type":"image"}}],"transformationConfigurations":[{"colorTheme":"{{UserProfile.Office.ColorTheme}}","originalColorThemeXml":"<a:clrScheme name=\"FM Finansministeriet\" xmlns:a=\"http://schemas.openxmlformats.org/drawingml/2006/main\"><a:dk1><a:srgbClr val=\"000000\" /></a:dk1><a:lt1><a:srgbClr val=\"FFFFFF\" /></a:lt1><a:dk2><a:srgbClr val=\"031D5C\" /></a:dk2><a:lt2><a:srgbClr val=\"F6F6F6\" /></a:lt2><a:accent1><a:srgbClr val=\"3B5463\" /></a:accent1><a:accent2><a:srgbClr val=\"B3E8CA\" /></a:accent2><a:accent3><a:srgbClr val=\"85909A\" /></a:accent3><a:accent4><a:srgbClr val=\"ED5E66\" /></a:accent4><a:accent5><a:srgbClr val=\"91DDFF\" /></a:accent5><a:accent6><a:srgbClr val=\"E0C86B\" /></a:accent6><a:hlink><a:srgbClr val=\"3E72A6\" /></a:hlink><a:folHlink><a:srgbClr val=\"000000\" /></a:folHlink></a:clrScheme>","disableUpdates":false,"type":"colorTheme"},{"language":"{{DocumentLanguage}}","disableUpdates":false,"type":"proofingLanguage"}],"templateName":"","templateDescription":"","enableDocumentContentUpdater":true,"version":"1.12"}]]></TemplafyTemplateConfiguration>
</file>

<file path=customXml/item33.xml><?xml version="1.0" encoding="utf-8"?>
<TemplafySlideTemplateConfiguration><![CDATA[{"slideVersion":0,"isValidatorEnabled":false,"isLocked":false,"elementsMetadata":[],"slideId":"638373805077241464","enableDocumentContentUpdater":true,"version":"1.12"}]]></TemplafySlideTemplateConfiguration>
</file>

<file path=customXml/item34.xml><?xml version="1.0" encoding="utf-8"?>
<TemplafySlideFormConfiguration><![CDATA[{"formFields":[],"formDataEntries":[]}]]></TemplafySlideFormConfiguration>
</file>

<file path=customXml/item35.xml><?xml version="1.0" encoding="utf-8"?>
<TemplafySlideFormConfiguration><![CDATA[{"formFields":[],"formDataEntries":[]}]]></TemplafySlideFormConfiguration>
</file>

<file path=customXml/item36.xml><?xml version="1.0" encoding="utf-8"?>
<ct:contentTypeSchema xmlns:ct="http://schemas.microsoft.com/office/2006/metadata/contentType" xmlns:ma="http://schemas.microsoft.com/office/2006/metadata/properties/metaAttributes" ct:_="" ma:_="" ma:contentTypeName="Document" ma:contentTypeID="0x0101007B3A618853A97A45B1AD79D20A9AE734" ma:contentTypeVersion="11" ma:contentTypeDescription="Create a new document." ma:contentTypeScope="" ma:versionID="85be71fba9d173c53a9cdee7beb3312c">
  <xsd:schema xmlns:xsd="http://www.w3.org/2001/XMLSchema" xmlns:xs="http://www.w3.org/2001/XMLSchema" xmlns:p="http://schemas.microsoft.com/office/2006/metadata/properties" xmlns:ns2="2fe6728d-6a73-4b96-af55-dd749fe875f2" xmlns:ns3="695cfed9-3a8e-4a27-a77f-dc0bff331261" targetNamespace="http://schemas.microsoft.com/office/2006/metadata/properties" ma:root="true" ma:fieldsID="2b95f22999f8b93fbcc684dccba9c585" ns2:_="" ns3:_="">
    <xsd:import namespace="2fe6728d-6a73-4b96-af55-dd749fe875f2"/>
    <xsd:import namespace="695cfed9-3a8e-4a27-a77f-dc0bff33126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e6728d-6a73-4b96-af55-dd749fe875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ce286c4-6ad8-4de6-8845-affb0f0f145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5cfed9-3a8e-4a27-a77f-dc0bff33126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e9be35-9af8-49ea-8951-54c748f99079}" ma:internalName="TaxCatchAll" ma:showField="CatchAllData" ma:web="695cfed9-3a8e-4a27-a77f-dc0bff3312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7.xml><?xml version="1.0" encoding="utf-8"?>
<TemplafySlideTemplateConfiguration><![CDATA[{"slideVersion":0,"isValidatorEnabled":false,"isLocked":false,"elementsMetadata":[],"slideId":"637438051030340499","enableDocumentContentUpdater":true,"version":"1.14"}]]></TemplafySlideTemplateConfiguration>
</file>

<file path=customXml/item38.xml><?xml version="1.0" encoding="utf-8"?>
<TemplafySlideFormConfiguration><![CDATA[{"formFields":[],"formDataEntries":[]}]]></TemplafySlideFormConfiguration>
</file>

<file path=customXml/item39.xml><?xml version="1.0" encoding="utf-8"?>
<TemplafySlideTemplateConfiguration><![CDATA[{"slideVersion":0,"isValidatorEnabled":false,"isLocked":false,"elementsMetadata":[],"slideId":"637438051030184282","enableDocumentContentUpdater":true,"version":"1.14"}]]></TemplafySlideTemplateConfiguration>
</file>

<file path=customXml/item4.xml><?xml version="1.0" encoding="utf-8"?>
<TemplafySlideFormConfiguration><![CDATA[{"formFields":[],"formDataEntries":[]}]]></TemplafySlideFormConfiguration>
</file>

<file path=customXml/item40.xml><?xml version="1.0" encoding="utf-8"?>
<TemplafySlideTemplateConfiguration><![CDATA[{"slideVersion":0,"isValidatorEnabled":false,"isLocked":false,"elementsMetadata":[],"slideId":"637438051030184281","enableDocumentContentUpdater":true,"version":"1.14"}]]></TemplafySlideTemplateConfiguration>
</file>

<file path=customXml/item41.xml><?xml version="1.0" encoding="utf-8"?>
<TemplafySlideTemplateConfiguration><![CDATA[{"slideVersion":0,"isValidatorEnabled":false,"isLocked":false,"elementsMetadata":[],"slideId":"637438051029871701","enableDocumentContentUpdater":true,"version":"1.14"}]]></TemplafySlideTemplateConfiguration>
</file>

<file path=customXml/item42.xml><?xml version="1.0" encoding="utf-8"?>
<TemplafySlideFormConfiguration><![CDATA[{"formFields":[],"formDataEntries":[]}]]></TemplafySlideFormConfiguration>
</file>

<file path=customXml/item43.xml><?xml version="1.0" encoding="utf-8"?>
<TemplafySlideFormConfiguration><![CDATA[{"formFields":[],"formDataEntries":[]}]]></TemplafySlideFormConfiguration>
</file>

<file path=customXml/item44.xml><?xml version="1.0" encoding="utf-8"?>
<TemplafySlideFormConfiguration><![CDATA[{"formFields":[],"formDataEntries":[]}]]></TemplafySlideFormConfiguration>
</file>

<file path=customXml/item45.xml><?xml version="1.0" encoding="utf-8"?>
<TemplafySlideFormConfiguration><![CDATA[{"formFields":[],"formDataEntries":[]}]]></TemplafySlideFormConfiguration>
</file>

<file path=customXml/item5.xml><?xml version="1.0" encoding="utf-8"?>
<TemplafySlideTemplateConfiguration><![CDATA[{"slideVersion":0,"isValidatorEnabled":false,"isLocked":false,"elementsMetadata":[],"slideId":"637438051030027916","enableDocumentContentUpdater":true,"version":"1.14"}]]></TemplafySlideTemplateConfiguration>
</file>

<file path=customXml/item6.xml><?xml version="1.0" encoding="utf-8"?>
<TemplafySlideTemplateConfiguration><![CDATA[{"slideVersion":0,"isValidatorEnabled":false,"isLocked":false,"elementsMetadata":[],"slideId":"637438051030340500","enableDocumentContentUpdater":true,"version":"1.14"}]]></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slideVersion":0,"isValidatorEnabled":false,"isLocked":false,"elementsMetadata":[],"slideId":"637495927840220747","enableDocumentContentUpdater":true,"version":"1.12"}]]></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0D1BDF59-947F-491F-9297-8D9D69BD5D1D}">
  <ds:schemaRefs/>
</ds:datastoreItem>
</file>

<file path=customXml/itemProps10.xml><?xml version="1.0" encoding="utf-8"?>
<ds:datastoreItem xmlns:ds="http://schemas.openxmlformats.org/officeDocument/2006/customXml" ds:itemID="{90F90671-016C-4B87-8E5A-F58015CC3600}">
  <ds:schemaRefs/>
</ds:datastoreItem>
</file>

<file path=customXml/itemProps11.xml><?xml version="1.0" encoding="utf-8"?>
<ds:datastoreItem xmlns:ds="http://schemas.openxmlformats.org/officeDocument/2006/customXml" ds:itemID="{D71D2D1C-D46C-4075-B720-FC792A8F63B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e0e463f-46c1-4b5a-aeae-2e65b5901510"/>
    <ds:schemaRef ds:uri="http://purl.org/dc/terms/"/>
    <ds:schemaRef ds:uri="adc6f7d2-2fd4-4c58-add3-50ea831b733c"/>
    <ds:schemaRef ds:uri="http://www.w3.org/XML/1998/namespace"/>
    <ds:schemaRef ds:uri="http://purl.org/dc/dcmitype/"/>
    <ds:schemaRef ds:uri="695cfed9-3a8e-4a27-a77f-dc0bff331261"/>
    <ds:schemaRef ds:uri="2fe6728d-6a73-4b96-af55-dd749fe875f2"/>
  </ds:schemaRefs>
</ds:datastoreItem>
</file>

<file path=customXml/itemProps12.xml><?xml version="1.0" encoding="utf-8"?>
<ds:datastoreItem xmlns:ds="http://schemas.openxmlformats.org/officeDocument/2006/customXml" ds:itemID="{4E762DAA-68BE-44CD-BFAA-3E5A121D09BE}">
  <ds:schemaRefs/>
</ds:datastoreItem>
</file>

<file path=customXml/itemProps13.xml><?xml version="1.0" encoding="utf-8"?>
<ds:datastoreItem xmlns:ds="http://schemas.openxmlformats.org/officeDocument/2006/customXml" ds:itemID="{712686C5-5FA0-4C86-8354-701DA4BCD16A}">
  <ds:schemaRefs/>
</ds:datastoreItem>
</file>

<file path=customXml/itemProps14.xml><?xml version="1.0" encoding="utf-8"?>
<ds:datastoreItem xmlns:ds="http://schemas.openxmlformats.org/officeDocument/2006/customXml" ds:itemID="{43B774F9-99CA-491F-9287-F255F1CE0A89}">
  <ds:schemaRefs/>
</ds:datastoreItem>
</file>

<file path=customXml/itemProps15.xml><?xml version="1.0" encoding="utf-8"?>
<ds:datastoreItem xmlns:ds="http://schemas.openxmlformats.org/officeDocument/2006/customXml" ds:itemID="{923C7D9D-AC9D-4DDC-BD20-AF2FE755A674}">
  <ds:schemaRefs/>
</ds:datastoreItem>
</file>

<file path=customXml/itemProps16.xml><?xml version="1.0" encoding="utf-8"?>
<ds:datastoreItem xmlns:ds="http://schemas.openxmlformats.org/officeDocument/2006/customXml" ds:itemID="{5108CB81-23A4-4AD1-99B1-CC9A89EC4880}">
  <ds:schemaRefs/>
</ds:datastoreItem>
</file>

<file path=customXml/itemProps17.xml><?xml version="1.0" encoding="utf-8"?>
<ds:datastoreItem xmlns:ds="http://schemas.openxmlformats.org/officeDocument/2006/customXml" ds:itemID="{ECF0F7BD-72EA-48FA-86B4-6AB2E914C00B}">
  <ds:schemaRefs/>
</ds:datastoreItem>
</file>

<file path=customXml/itemProps18.xml><?xml version="1.0" encoding="utf-8"?>
<ds:datastoreItem xmlns:ds="http://schemas.openxmlformats.org/officeDocument/2006/customXml" ds:itemID="{B09730E0-266A-4663-9680-B649D8EB3656}">
  <ds:schemaRefs/>
</ds:datastoreItem>
</file>

<file path=customXml/itemProps19.xml><?xml version="1.0" encoding="utf-8"?>
<ds:datastoreItem xmlns:ds="http://schemas.openxmlformats.org/officeDocument/2006/customXml" ds:itemID="{CEED497B-890D-4822-B6D6-5371DAA332B3}">
  <ds:schemaRefs/>
</ds:datastoreItem>
</file>

<file path=customXml/itemProps2.xml><?xml version="1.0" encoding="utf-8"?>
<ds:datastoreItem xmlns:ds="http://schemas.openxmlformats.org/officeDocument/2006/customXml" ds:itemID="{F6172B70-2C5B-4FB9-BBA3-F7DD6AF5AF7B}">
  <ds:schemaRefs/>
</ds:datastoreItem>
</file>

<file path=customXml/itemProps20.xml><?xml version="1.0" encoding="utf-8"?>
<ds:datastoreItem xmlns:ds="http://schemas.openxmlformats.org/officeDocument/2006/customXml" ds:itemID="{31165230-FBFB-41E1-A1D5-B4392E70D2EA}">
  <ds:schemaRefs/>
</ds:datastoreItem>
</file>

<file path=customXml/itemProps21.xml><?xml version="1.0" encoding="utf-8"?>
<ds:datastoreItem xmlns:ds="http://schemas.openxmlformats.org/officeDocument/2006/customXml" ds:itemID="{0578C42F-8B2B-46CB-A437-EFE611D287BD}">
  <ds:schemaRefs/>
</ds:datastoreItem>
</file>

<file path=customXml/itemProps22.xml><?xml version="1.0" encoding="utf-8"?>
<ds:datastoreItem xmlns:ds="http://schemas.openxmlformats.org/officeDocument/2006/customXml" ds:itemID="{DA2D6710-2057-473B-9A3D-CB26B114FA44}">
  <ds:schemaRefs>
    <ds:schemaRef ds:uri="http://schemas.microsoft.com/sharepoint/v3/contenttype/forms"/>
  </ds:schemaRefs>
</ds:datastoreItem>
</file>

<file path=customXml/itemProps23.xml><?xml version="1.0" encoding="utf-8"?>
<ds:datastoreItem xmlns:ds="http://schemas.openxmlformats.org/officeDocument/2006/customXml" ds:itemID="{84611C9C-7CBC-4A3A-BA5F-4116373A54AF}">
  <ds:schemaRefs/>
</ds:datastoreItem>
</file>

<file path=customXml/itemProps24.xml><?xml version="1.0" encoding="utf-8"?>
<ds:datastoreItem xmlns:ds="http://schemas.openxmlformats.org/officeDocument/2006/customXml" ds:itemID="{C74AA735-B870-42FE-8C9D-6FF1F5098990}">
  <ds:schemaRefs/>
</ds:datastoreItem>
</file>

<file path=customXml/itemProps25.xml><?xml version="1.0" encoding="utf-8"?>
<ds:datastoreItem xmlns:ds="http://schemas.openxmlformats.org/officeDocument/2006/customXml" ds:itemID="{32290DCC-9D30-4EFA-B913-93098E560E38}">
  <ds:schemaRefs/>
</ds:datastoreItem>
</file>

<file path=customXml/itemProps26.xml><?xml version="1.0" encoding="utf-8"?>
<ds:datastoreItem xmlns:ds="http://schemas.openxmlformats.org/officeDocument/2006/customXml" ds:itemID="{24043315-D45E-43B6-B587-ECC7CBFC3958}">
  <ds:schemaRefs/>
</ds:datastoreItem>
</file>

<file path=customXml/itemProps27.xml><?xml version="1.0" encoding="utf-8"?>
<ds:datastoreItem xmlns:ds="http://schemas.openxmlformats.org/officeDocument/2006/customXml" ds:itemID="{B9B68C5E-3019-41E7-85DB-1BD2298AE8BC}">
  <ds:schemaRefs/>
</ds:datastoreItem>
</file>

<file path=customXml/itemProps28.xml><?xml version="1.0" encoding="utf-8"?>
<ds:datastoreItem xmlns:ds="http://schemas.openxmlformats.org/officeDocument/2006/customXml" ds:itemID="{0C34115A-0B87-43D4-AC3C-8C1ACA794FAD}">
  <ds:schemaRefs/>
</ds:datastoreItem>
</file>

<file path=customXml/itemProps29.xml><?xml version="1.0" encoding="utf-8"?>
<ds:datastoreItem xmlns:ds="http://schemas.openxmlformats.org/officeDocument/2006/customXml" ds:itemID="{D302D359-F4FF-426C-A7FE-7F053CEED023}">
  <ds:schemaRefs/>
</ds:datastoreItem>
</file>

<file path=customXml/itemProps3.xml><?xml version="1.0" encoding="utf-8"?>
<ds:datastoreItem xmlns:ds="http://schemas.openxmlformats.org/officeDocument/2006/customXml" ds:itemID="{C3B09D9E-95F8-4462-BE2E-E23217B8E5DF}">
  <ds:schemaRefs/>
</ds:datastoreItem>
</file>

<file path=customXml/itemProps30.xml><?xml version="1.0" encoding="utf-8"?>
<ds:datastoreItem xmlns:ds="http://schemas.openxmlformats.org/officeDocument/2006/customXml" ds:itemID="{3F91C2A6-5839-4F67-8C46-8BBE541BA0D8}">
  <ds:schemaRefs/>
</ds:datastoreItem>
</file>

<file path=customXml/itemProps31.xml><?xml version="1.0" encoding="utf-8"?>
<ds:datastoreItem xmlns:ds="http://schemas.openxmlformats.org/officeDocument/2006/customXml" ds:itemID="{5B565C1D-3E35-4A07-BD4C-A6A69E9A3680}">
  <ds:schemaRefs/>
</ds:datastoreItem>
</file>

<file path=customXml/itemProps32.xml><?xml version="1.0" encoding="utf-8"?>
<ds:datastoreItem xmlns:ds="http://schemas.openxmlformats.org/officeDocument/2006/customXml" ds:itemID="{6E140973-3D96-4A92-8EC7-CC6FA41BAD8C}">
  <ds:schemaRefs/>
</ds:datastoreItem>
</file>

<file path=customXml/itemProps33.xml><?xml version="1.0" encoding="utf-8"?>
<ds:datastoreItem xmlns:ds="http://schemas.openxmlformats.org/officeDocument/2006/customXml" ds:itemID="{0FD1D194-2A56-4676-BCBA-E1EB1CAFF026}">
  <ds:schemaRefs/>
</ds:datastoreItem>
</file>

<file path=customXml/itemProps34.xml><?xml version="1.0" encoding="utf-8"?>
<ds:datastoreItem xmlns:ds="http://schemas.openxmlformats.org/officeDocument/2006/customXml" ds:itemID="{C2955F93-33E5-4F8B-99B1-EF33470CEAE9}">
  <ds:schemaRefs/>
</ds:datastoreItem>
</file>

<file path=customXml/itemProps35.xml><?xml version="1.0" encoding="utf-8"?>
<ds:datastoreItem xmlns:ds="http://schemas.openxmlformats.org/officeDocument/2006/customXml" ds:itemID="{26B90372-5DAC-458F-BE63-BD0B6101E3B7}">
  <ds:schemaRefs/>
</ds:datastoreItem>
</file>

<file path=customXml/itemProps36.xml><?xml version="1.0" encoding="utf-8"?>
<ds:datastoreItem xmlns:ds="http://schemas.openxmlformats.org/officeDocument/2006/customXml" ds:itemID="{05F55859-F6EE-4C2B-8698-79BD2E81E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e6728d-6a73-4b96-af55-dd749fe875f2"/>
    <ds:schemaRef ds:uri="695cfed9-3a8e-4a27-a77f-dc0bff3312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7.xml><?xml version="1.0" encoding="utf-8"?>
<ds:datastoreItem xmlns:ds="http://schemas.openxmlformats.org/officeDocument/2006/customXml" ds:itemID="{ADC02916-9546-4D65-B999-02E55B153D2D}">
  <ds:schemaRefs/>
</ds:datastoreItem>
</file>

<file path=customXml/itemProps38.xml><?xml version="1.0" encoding="utf-8"?>
<ds:datastoreItem xmlns:ds="http://schemas.openxmlformats.org/officeDocument/2006/customXml" ds:itemID="{682D3B19-B284-42AB-9152-565EAB830932}">
  <ds:schemaRefs/>
</ds:datastoreItem>
</file>

<file path=customXml/itemProps39.xml><?xml version="1.0" encoding="utf-8"?>
<ds:datastoreItem xmlns:ds="http://schemas.openxmlformats.org/officeDocument/2006/customXml" ds:itemID="{37AB37FA-58F5-4980-A43D-8B0711217EE2}">
  <ds:schemaRefs/>
</ds:datastoreItem>
</file>

<file path=customXml/itemProps4.xml><?xml version="1.0" encoding="utf-8"?>
<ds:datastoreItem xmlns:ds="http://schemas.openxmlformats.org/officeDocument/2006/customXml" ds:itemID="{DEE69849-A78E-4842-AE06-A55464E7FC77}">
  <ds:schemaRefs/>
</ds:datastoreItem>
</file>

<file path=customXml/itemProps40.xml><?xml version="1.0" encoding="utf-8"?>
<ds:datastoreItem xmlns:ds="http://schemas.openxmlformats.org/officeDocument/2006/customXml" ds:itemID="{96C3B170-B654-4F3C-B8A6-D336F9260C01}">
  <ds:schemaRefs/>
</ds:datastoreItem>
</file>

<file path=customXml/itemProps41.xml><?xml version="1.0" encoding="utf-8"?>
<ds:datastoreItem xmlns:ds="http://schemas.openxmlformats.org/officeDocument/2006/customXml" ds:itemID="{D373AA0F-D4E2-481B-AC62-26AE45B15EE5}">
  <ds:schemaRefs/>
</ds:datastoreItem>
</file>

<file path=customXml/itemProps42.xml><?xml version="1.0" encoding="utf-8"?>
<ds:datastoreItem xmlns:ds="http://schemas.openxmlformats.org/officeDocument/2006/customXml" ds:itemID="{724405AF-B6CC-4E15-AEF5-3CA975D8D693}">
  <ds:schemaRefs/>
</ds:datastoreItem>
</file>

<file path=customXml/itemProps43.xml><?xml version="1.0" encoding="utf-8"?>
<ds:datastoreItem xmlns:ds="http://schemas.openxmlformats.org/officeDocument/2006/customXml" ds:itemID="{4C7EEFFE-AD86-4D58-AB74-31D72EAB6BEE}">
  <ds:schemaRefs/>
</ds:datastoreItem>
</file>

<file path=customXml/itemProps44.xml><?xml version="1.0" encoding="utf-8"?>
<ds:datastoreItem xmlns:ds="http://schemas.openxmlformats.org/officeDocument/2006/customXml" ds:itemID="{A4B5F760-528F-4A61-8041-977118B1CC08}">
  <ds:schemaRefs/>
</ds:datastoreItem>
</file>

<file path=customXml/itemProps45.xml><?xml version="1.0" encoding="utf-8"?>
<ds:datastoreItem xmlns:ds="http://schemas.openxmlformats.org/officeDocument/2006/customXml" ds:itemID="{0C1C16EC-30E9-4B69-B234-F48467A49847}">
  <ds:schemaRefs/>
</ds:datastoreItem>
</file>

<file path=customXml/itemProps5.xml><?xml version="1.0" encoding="utf-8"?>
<ds:datastoreItem xmlns:ds="http://schemas.openxmlformats.org/officeDocument/2006/customXml" ds:itemID="{761A0A0F-3255-4DC8-AC99-DED9F583F6E6}">
  <ds:schemaRefs/>
</ds:datastoreItem>
</file>

<file path=customXml/itemProps6.xml><?xml version="1.0" encoding="utf-8"?>
<ds:datastoreItem xmlns:ds="http://schemas.openxmlformats.org/officeDocument/2006/customXml" ds:itemID="{D676D2B1-189F-4794-BAFF-02798AF09A77}">
  <ds:schemaRefs/>
</ds:datastoreItem>
</file>

<file path=customXml/itemProps7.xml><?xml version="1.0" encoding="utf-8"?>
<ds:datastoreItem xmlns:ds="http://schemas.openxmlformats.org/officeDocument/2006/customXml" ds:itemID="{F83B06AB-6B37-4081-8790-CF038423F3D8}">
  <ds:schemaRefs/>
</ds:datastoreItem>
</file>

<file path=customXml/itemProps8.xml><?xml version="1.0" encoding="utf-8"?>
<ds:datastoreItem xmlns:ds="http://schemas.openxmlformats.org/officeDocument/2006/customXml" ds:itemID="{A4151EA0-7D5B-4CE0-8C35-1303CE36D1E9}">
  <ds:schemaRefs/>
</ds:datastoreItem>
</file>

<file path=customXml/itemProps9.xml><?xml version="1.0" encoding="utf-8"?>
<ds:datastoreItem xmlns:ds="http://schemas.openxmlformats.org/officeDocument/2006/customXml" ds:itemID="{DB1E99D0-B0F1-4DF3-8674-4984CDE6A171}">
  <ds:schemaRefs/>
</ds:datastoreItem>
</file>

<file path=docProps/app.xml><?xml version="1.0" encoding="utf-8"?>
<Properties xmlns="http://schemas.openxmlformats.org/officeDocument/2006/extended-properties" xmlns:vt="http://schemas.openxmlformats.org/officeDocument/2006/docPropsVTypes">
  <Template>blank</Template>
  <TotalTime>19231</TotalTime>
  <Words>624</Words>
  <Application>Microsoft Office PowerPoint</Application>
  <PresentationFormat>Widescreen</PresentationFormat>
  <Paragraphs>88</Paragraphs>
  <Slides>2</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vt:i4>
      </vt:variant>
    </vt:vector>
  </HeadingPairs>
  <TitlesOfParts>
    <vt:vector size="7" baseType="lpstr">
      <vt:lpstr>Arial</vt:lpstr>
      <vt:lpstr>Calibri</vt:lpstr>
      <vt:lpstr>Cambria</vt:lpstr>
      <vt:lpstr>Symbol</vt:lpstr>
      <vt:lpstr>Blank</vt:lpstr>
      <vt:lpstr>SBS Budget (FSBUD_SYSTEM) </vt:lpstr>
      <vt:lpstr>SBS Bevilling (FSBUD_FINANSLOV)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FM</dc:creator>
  <cp:lastModifiedBy>Mark Lauenborg</cp:lastModifiedBy>
  <cp:revision>106</cp:revision>
  <dcterms:created xsi:type="dcterms:W3CDTF">2020-11-03T12:03:50Z</dcterms:created>
  <dcterms:modified xsi:type="dcterms:W3CDTF">2025-03-27T14:14:07Z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TemplafyTimeStamp">
    <vt:lpwstr>2023-01-05T11:32:46.5487020Z</vt:lpwstr>
  </property>
  <property fmtid="{D5CDD505-2E9C-101B-9397-08002B2CF9AE}" pid="4" name="DocumentInfoFinished">
    <vt:lpwstr>True</vt:lpwstr>
  </property>
  <property fmtid="{D5CDD505-2E9C-101B-9397-08002B2CF9AE}" pid="5" name="TemplafyAreasToUpdate">
    <vt:lpwstr>All</vt:lpwstr>
  </property>
  <property fmtid="{D5CDD505-2E9C-101B-9397-08002B2CF9AE}" pid="6" name="TemplafyNavigationPath">
    <vt:lpwstr>presentations/_generel-praesentation</vt:lpwstr>
  </property>
  <property fmtid="{D5CDD505-2E9C-101B-9397-08002B2CF9AE}" pid="7" name="TemplafyTenantId">
    <vt:lpwstr>finansministeriet</vt:lpwstr>
  </property>
  <property fmtid="{D5CDD505-2E9C-101B-9397-08002B2CF9AE}" pid="8" name="TemplafyTemplateId">
    <vt:lpwstr>638355537486178014</vt:lpwstr>
  </property>
  <property fmtid="{D5CDD505-2E9C-101B-9397-08002B2CF9AE}" pid="9" name="TemplafyUserProfileId">
    <vt:lpwstr>637713602477401758</vt:lpwstr>
  </property>
  <property fmtid="{D5CDD505-2E9C-101B-9397-08002B2CF9AE}" pid="10" name="TemplafyLanguageCode">
    <vt:lpwstr>da-DK</vt:lpwstr>
  </property>
  <property fmtid="{D5CDD505-2E9C-101B-9397-08002B2CF9AE}" pid="11" name="ContentTypeId">
    <vt:lpwstr>0x0101007B3A618853A97A45B1AD79D20A9AE734</vt:lpwstr>
  </property>
</Properties>
</file>